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7556500" cy="10693400"/>
  <p:notesSz cx="7556500" cy="10693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650" autoAdjust="0"/>
    <p:restoredTop sz="91818" autoAdjust="0"/>
  </p:normalViewPr>
  <p:slideViewPr>
    <p:cSldViewPr>
      <p:cViewPr>
        <p:scale>
          <a:sx n="117" d="100"/>
          <a:sy n="117" d="100"/>
        </p:scale>
        <p:origin x="165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11314 0 0,'0'0'275'0'0,"-1"1"0"0"0,0-1 0 0 0,1 0 0 0 0,-1 0-1 0 0,1 1 1 0 0,-1-1 0 0 0,1 0 0 0 0,-1 1 0 0 0,1-1 0 0 0,-1 0-1 0 0,1 1 1 0 0,-1-1 0 0 0,1 0 0 0 0,0 1 0 0 0,-1-1-1 0 0,1 1 1 0 0,0-1 0 0 0,-1 1 0 0 0,1-1 0 0 0,0 1 0 0 0,-1-1-1 0 0,1 1 1 0 0,0 0 0 0 0,0-1 0 0 0,0 1 0 0 0,0-1-1 0 0,0 1 1 0 0,0 0 0 0 0,-1-1 0 0 0,1 1 0 0 0,1 0 0 0 0,-1 0-62 0 0,1 0 1 0 0,-1 0-1 0 0,1 1 1 0 0,0-1-1 0 0,-1 0 1 0 0,1 0-1 0 0,0 0 1 0 0,0 0-1 0 0,0 0 1 0 0,0-1 0 0 0,0 1-1 0 0,0 0 1 0 0,2 1-1 0 0,38 17 881 0 0,-21-14-758 0 0,1-1-1 0 0,0-1 1 0 0,-1-1 0 0 0,1-1-1 0 0,0-1 1 0 0,0 0 0 0 0,28-5 0 0 0,147-38 358 0 0,-44 7-539 0 0,-89 27-26 0 0,112-2-1 0 0,61 17 153 0 0,-19 1 79 0 0,202-27-15 0 0,-104 1-166 0 0,2 27 102 0 0,-195-5-442 0 0,-97-3-339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9610 0 0,'17'-9'3857'0'0,"-4"3"-3626"0"0,27-24-797 0 0,-18 9-3305 0 0,32-40 0 0 0,-35 40 3989 0 0,-25 40 8651 0 0,5 13-4817 0 0,6 39-2664 0 0,-3-57-947 0 0,5 45-919 0 0,-3-28-4299 0 0,1 53-1 0 0,-10-35 5392 0 0,16-70 7968 0 0,-8 16-8090 0 0,1 1 0 0 0,0-1-1 0 0,0 1 1 0 0,0 0 0 0 0,1 0-1 0 0,-1 0 1 0 0,1 0 0 0 0,0 1-1 0 0,10-5 1 0 0,-13 7-327 0 0,0 1 0 0 0,0 0 0 0 0,0-1 0 0 0,0 1 0 0 0,0 0 0 0 0,-1 0 0 0 0,1 1 0 0 0,0-1-1 0 0,0 0 1 0 0,0 1 0 0 0,0-1 0 0 0,0 1 0 0 0,0-1 0 0 0,-1 1 0 0 0,1 0 0 0 0,0 0 0 0 0,-1 0 0 0 0,1 0 0 0 0,0 0 0 0 0,-1 0 0 0 0,1 1 0 0 0,-1-1-1 0 0,0 0 1 0 0,1 1 0 0 0,-1-1 0 0 0,2 4 0 0 0,12 20-1599 0 0,-7 1-5344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10250 0 0,'-24'10'10970'0'0,"3"7"-4464"0"0,16-10-5755 0 0,-1 0 0 0 0,1 0-1 0 0,0 0 1 0 0,-7 14 0 0 0,5-6-1265 0 0,1-1 1 0 0,0 1 0 0 0,-4 21-1 0 0,4-5 1985 0 0,5-17-1461 0 0,1-1 1 0 0,0 1-1 0 0,1-1 0 0 0,0 1 0 0 0,1-1 0 0 0,0 0 0 0 0,2 1 1 0 0,-1-1-1 0 0,8 16 0 0 0,-1-5-63 0 0,1-1 1 0 0,1 0 0 0 0,28 41-1 0 0,-36-58-39 0 0,0-1 0 0 0,0 0 0 0 0,1 0 0 0 0,-1-1-1 0 0,1 0 1 0 0,0 1 0 0 0,0-2 0 0 0,1 1 0 0 0,-1 0 0 0 0,1-1-1 0 0,9 4 1 0 0,-12-6-221 0 0,1 0-1 0 0,0 0 0 0 0,0 0 1 0 0,0-1-1 0 0,0 1 0 0 0,-1-1 0 0 0,1 0 1 0 0,6 0-1 0 0,-6-1-453 0 0,1 0-1 0 0,-1 0 1 0 0,0 0 0 0 0,1-1-1 0 0,-1 1 1 0 0,0-1-1 0 0,0 0 1 0 0,5-3 0 0 0,26-11-11367 0 0,-20 4 6282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68 13851 0 0,'-1'1'263'0'0,"0"-1"1"0"0,1 0-1 0 0,-1 0 1 0 0,0 0-1 0 0,0 0 1 0 0,0 0-1 0 0,0 0 1 0 0,0 0-1 0 0,1 0 0 0 0,-1-1 1 0 0,0 1-1 0 0,0 0 1 0 0,0 0-1 0 0,0-1 1 0 0,1 1-1 0 0,-1-1 1 0 0,0 1-1 0 0,0 0 1 0 0,1-1-1 0 0,-1 1 0 0 0,0-2 1 0 0,1 2-156 0 0,0-1-1 0 0,0 1 1 0 0,0-1 0 0 0,0 0-1 0 0,0 1 1 0 0,0-1 0 0 0,0 1 0 0 0,0-1-1 0 0,0 1 1 0 0,0-1 0 0 0,1 1-1 0 0,-1-1 1 0 0,0 1 0 0 0,1-1-1 0 0,-1 1 1 0 0,0-1 0 0 0,1 1-1 0 0,-1-1 1 0 0,0 1 0 0 0,1 0 0 0 0,-1-1-1 0 0,1 1 1 0 0,0-1 0 0 0,3-2 57 0 0,0-1 1 0 0,1 1-1 0 0,0 0 1 0 0,0 0-1 0 0,6-3 1 0 0,7 0-152 0 0,0 1 0 0 0,0 0 0 0 0,0 1 0 0 0,22-2 1 0 0,-15 4-4181 0 0,0 2-4183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66 8578 0 0,'-2'2'826'0'0,"1"-1"1"0"0,0 1 0 0 0,0 0-1 0 0,0 0 1 0 0,0 0-1 0 0,0 0 1 0 0,0 0-1 0 0,0 0 1 0 0,0 0 0 0 0,0 4-1 0 0,1-5-583 0 0,0 0 0 0 0,0 1 0 0 0,0-1 0 0 0,0 0 0 0 0,0 1 0 0 0,0-1 0 0 0,1 0 0 0 0,-1 1-1 0 0,0-1 1 0 0,1 0 0 0 0,-1 0 0 0 0,1 1 0 0 0,-1-1 0 0 0,2 1 0 0 0,0 1-189 0 0,1 0 1 0 0,-1-1 0 0 0,1 1-1 0 0,0-1 1 0 0,0 0-1 0 0,0 0 1 0 0,0 0-1 0 0,0 0 1 0 0,0 0 0 0 0,0-1-1 0 0,1 1 1 0 0,5 1-1 0 0,-6-2-68 0 0,1 0-1 0 0,-1 0 1 0 0,1-1-1 0 0,0 1 0 0 0,-1-1 1 0 0,1 1-1 0 0,0-1 1 0 0,0 0-1 0 0,-1-1 1 0 0,1 1-1 0 0,0-1 0 0 0,-1 1 1 0 0,1-1-1 0 0,0 0 1 0 0,-1 0-1 0 0,1-1 0 0 0,-1 1 1 0 0,0-1-1 0 0,1 0 1 0 0,-1 0-1 0 0,0 0 0 0 0,0 0 1 0 0,3-3-1 0 0,-4 3-18 0 0,-1 0-1 0 0,1 0 1 0 0,0 0 0 0 0,-1 0-1 0 0,0-1 1 0 0,1 1-1 0 0,-1-1 1 0 0,0 1 0 0 0,0-1-1 0 0,0 1 1 0 0,-1-1-1 0 0,1 0 1 0 0,0 1 0 0 0,-1-1-1 0 0,0 0 1 0 0,0 0-1 0 0,0 1 1 0 0,0-1 0 0 0,0 0-1 0 0,0 1 1 0 0,-1-1-1 0 0,1 0 1 0 0,-1 0 0 0 0,0 1-1 0 0,0-1 1 0 0,0 1-1 0 0,0-1 1 0 0,0 1 0 0 0,-1-1-1 0 0,1 1 1 0 0,-4-4-1 0 0,2 2 112 0 0,0 1 0 0 0,-1 0 0 0 0,1 0-1 0 0,-1 0 1 0 0,0 0 0 0 0,0 1 0 0 0,0-1 0 0 0,0 1-1 0 0,0 0 1 0 0,-1 0 0 0 0,1 1 0 0 0,-1-1-1 0 0,1 1 1 0 0,-1 0 0 0 0,0 0 0 0 0,1 0-1 0 0,-1 1 1 0 0,0 0 0 0 0,0 0 0 0 0,1 0-1 0 0,-6 1 1 0 0,7-1-28 0 0,0 0-1 0 0,0 0 0 0 0,0 1 1 0 0,-1-1-1 0 0,1 1 1 0 0,0 0-1 0 0,0 0 0 0 0,0 0 1 0 0,0 0-1 0 0,0 0 1 0 0,1 1-1 0 0,-1-1 0 0 0,0 1 1 0 0,0 0-1 0 0,1 0 0 0 0,0 0 1 0 0,-1 0-1 0 0,1 0 1 0 0,0 1-1 0 0,0-1 0 0 0,0 1 1 0 0,0-1-1 0 0,0 1 1 0 0,1 0-1 0 0,-1 0 0 0 0,1 0 1 0 0,0-1-1 0 0,0 1 1 0 0,0 0-1 0 0,0 1 0 0 0,-1 5 1 0 0,2-7-311 0 0,0 0 0 0 0,0-1 0 0 0,0 1 0 0 0,1 0 0 0 0,-1 0 0 0 0,0-1 0 0 0,1 1 0 0 0,-1 0 0 0 0,1 0-1 0 0,-1-1 1 0 0,1 1 0 0 0,0-1 0 0 0,0 1 0 0 0,1 1 0 0 0,-1-2-406 0 0,0 1-1 0 0,0-1 1 0 0,0 0-1 0 0,1 0 1 0 0,-1 0-1 0 0,0 0 0 0 0,1 0 1 0 0,-1 0-1 0 0,0 0 1 0 0,1-1-1 0 0,-1 1 1 0 0,1 0-1 0 0,-1-1 0 0 0,1 1 1 0 0,2-1-1 0 0,7 2-5166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8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14691 0 0,'-6'6'6582'0'0,"2"4"-3368"0"0,-3 26-2445 0 0,6-29-106 0 0,-3 39-335 0 0,3-32-757 0 0,0 0 1 0 0,-1 0-1 0 0,0-1 1 0 0,-1 1 0 0 0,0-1-1 0 0,-7 17 1 0 0,10-30 352 0 0,0 0-1 0 0,0 0 1 0 0,0-1 0 0 0,-1 1 0 0 0,1 0 0 0 0,0 0 0 0 0,0 0 0 0 0,0-1 0 0 0,0 1 0 0 0,0 0 0 0 0,0 0 0 0 0,0 0 0 0 0,-1 0-1 0 0,1-1 1 0 0,0 1 0 0 0,0 0 0 0 0,0 0 0 0 0,-1 0 0 0 0,1 0 0 0 0,0 0 0 0 0,0 0 0 0 0,0 0 0 0 0,0 0 0 0 0,-1 0-1 0 0,1-1 1 0 0,0 1 0 0 0,0 0 0 0 0,-1 0 0 0 0,1 0 0 0 0,0 0 0 0 0,0 0 0 0 0,0 0 0 0 0,-1 0 0 0 0,1 0 0 0 0,0 0 0 0 0,0 1-1 0 0,0-1 1 0 0,-1 0 0 0 0,1 0 0 0 0,0 0 0 0 0,0 0 0 0 0,0 0 0 0 0,-1 0 0 0 0,1 0 0 0 0,0 0 0 0 0,0 1 0 0 0,0-1 0 0 0,0 0-1 0 0,-1 0 1 0 0,1 0 0 0 0,0 0 0 0 0,0 0 0 0 0,0 1 0 0 0,0-1 0 0 0,0 0 0 0 0,0 0 0 0 0,-1-19-1290 0 0,2 14 1357 0 0,0 0 0 0 0,1 1 0 0 0,-1-1 0 0 0,1 1 0 0 0,0-1 0 0 0,1 1 0 0 0,-1 0 0 0 0,1 0-1 0 0,0 0 1 0 0,0 0 0 0 0,0 1 0 0 0,4-4 0 0 0,-5 5 30 0 0,1 0 0 0 0,-1 0 0 0 0,1 1 0 0 0,0-1-1 0 0,-1 1 1 0 0,1 0 0 0 0,0 0 0 0 0,0 0 0 0 0,0 0 0 0 0,0 0-1 0 0,0 1 1 0 0,0-1 0 0 0,1 1 0 0 0,-1 0 0 0 0,0 0-1 0 0,0 0 1 0 0,0 0 0 0 0,0 1 0 0 0,4 0 0 0 0,13 0-1058 0 0,-16-1 286 0 0,0 0-1 0 0,1 0 1 0 0,-1 1-1 0 0,0-1 1 0 0,0 1 0 0 0,0 0-1 0 0,4 1 1 0 0,-7-1 635 0 0,-1-1 0 0 0,0 0 0 0 0,0 1 1 0 0,1-1-1 0 0,-1 0 0 0 0,0 1 0 0 0,0-1 1 0 0,1 0-1 0 0,-1 1 0 0 0,0-1 1 0 0,0 1-1 0 0,0-1 0 0 0,0 0 0 0 0,0 1 1 0 0,0-1-1 0 0,0 1 0 0 0,0-1 0 0 0,0 1 1 0 0,0-1-1 0 0,0 0 0 0 0,0 1 0 0 0,0-1 1 0 0,0 1-1 0 0,0-1 0 0 0,0 0 0 0 0,0 1 1 0 0,0-1-1 0 0,-1 1 0 0 0,1-1 1 0 0,0 0-1 0 0,0 1 0 0 0,0-1 0 0 0,-1 0 1 0 0,1 1-1 0 0,0-1 0 0 0,-1 0 0 0 0,1 1 1 0 0,0-1-1 0 0,0 0 0 0 0,-1 0 0 0 0,1 1 1 0 0,-1-1-1 0 0,0 2-374 0 0,-5 6-2679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7882 0 0,'16'-2'9032'0'0,"0"-3"-4050"0"0,33-19-3764 0 0,-16 7-838 0 0,1 8-336 0 0,-28 8-795 0 0,0 0 0 0 0,-1-1 0 0 0,1 1 0 0 0,-1-1 0 0 0,9-4 0 0 0,-14 6 618 0 0,0-1 0 0 0,0 1 0 0 0,0-1 0 0 0,0 1 0 0 0,0 0 0 0 0,0-1 0 0 0,0 1 0 0 0,0 0 0 0 0,0-1-1 0 0,0 1 1 0 0,0 0 0 0 0,0-1 0 0 0,0 1 0 0 0,0-1 0 0 0,0 1 0 0 0,0 0 0 0 0,0-1 0 0 0,0 1 0 0 0,0 0 0 0 0,-1-1 0 0 0,1 1 0 0 0,0 0 0 0 0,0-1 0 0 0,0 1 0 0 0,-1 0 0 0 0,1 0 0 0 0,0-1-1 0 0,0 1 1 0 0,-1 0 0 0 0,1 0 0 0 0,0-1 0 0 0,-1 1 0 0 0,1 0 0 0 0,0 0 0 0 0,-1 0 0 0 0,1 0 0 0 0,0-1 0 0 0,-1 1 0 0 0,1 0 0 0 0,0 0 0 0 0,-1 0 0 0 0,1 0 0 0 0,0 0 0 0 0,-1 0 0 0 0,0 0-1 0 0,0-1 242 0 0,-1 0 0 0 0,1 1 0 0 0,-1-1 0 0 0,0 1 0 0 0,1-1 0 0 0,-1 1 0 0 0,0-1 0 0 0,1 1 0 0 0,-1 0 0 0 0,0 0 0 0 0,-2 0 0 0 0,2 1 133 0 0,1-1 0 0 0,0 1 0 0 0,-1 0 0 0 0,1 0 0 0 0,0 1 0 0 0,0-1 0 0 0,-1 0 0 0 0,1 0 0 0 0,0 1 0 0 0,1-1-1 0 0,-1 0 1 0 0,0 1 0 0 0,0-1 0 0 0,0 1 0 0 0,1-1 0 0 0,-1 1 0 0 0,1-1 0 0 0,-1 1 0 0 0,1 0 0 0 0,0-1 0 0 0,-1 1 0 0 0,1 0 0 0 0,0-1 0 0 0,0 1 0 0 0,0 0 0 0 0,1-1 0 0 0,-1 1 0 0 0,0-1 0 0 0,1 3 0 0 0,12 51 2310 0 0,-12-52-2385 0 0,26 72 1639 0 0,-6-38-2366 0 0,4-8-4349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9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 9354 0 0,'-1'-1'445'0'0,"0"1"0"0"0,0 0 0 0 0,0-1-1 0 0,0 1 1 0 0,0 0 0 0 0,-1 0 0 0 0,1 0 0 0 0,0 0 0 0 0,0 0-1 0 0,0 0 1 0 0,0 0 0 0 0,0 1 0 0 0,-1-1 0 0 0,1 0 0 0 0,0 1 0 0 0,0-1-1 0 0,0 0 1 0 0,0 1 0 0 0,0-1 0 0 0,0 1 0 0 0,0 0 0 0 0,-1 0-1 0 0,0 2 14 0 0,-1-1-1 0 0,1 0 0 0 0,0 1 0 0 0,0-1 1 0 0,1 1-1 0 0,-1 0 0 0 0,0-1 0 0 0,-1 5 1 0 0,-2 7-64 0 0,0 1 1 0 0,-5 26-1 0 0,7-32 257 0 0,-3 17-291 0 0,-15 78 313 0 0,19-94-672 0 0,1 1 1 0 0,1-1-1 0 0,0 1 0 0 0,0 0 0 0 0,1-1 0 0 0,0 1 1 0 0,4 16-1 0 0,-4-24-195 0 0,0 0 0 0 0,1 0 0 0 0,-1 0 1 0 0,1-1-1 0 0,-1 1 0 0 0,1 0 0 0 0,0-1 0 0 0,0 1 1 0 0,0-1-1 0 0,0 1 0 0 0,1-1 0 0 0,-1 0 0 0 0,0 0 1 0 0,1 0-1 0 0,0 0 0 0 0,4 2 0 0 0,-3-2-996 0 0,0 0-1 0 0,0-1 0 0 0,1 1 1 0 0,-1-1-1 0 0,1 0 0 0 0,-1 0 1 0 0,1-1-1 0 0,-1 1 0 0 0,1-1 1 0 0,9-1-1 0 0,3 0-5138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101 269 10850 0 0,'-25'7'7968'0'0,"7"-9"-3843"0"0,16 0-4018 0 0,0 0 0 0 0,-1 0 0 0 0,1-1 0 0 0,0 1 1 0 0,0 0-1 0 0,0-1 0 0 0,1 1 0 0 0,-1-1 0 0 0,1 0 0 0 0,-1 1 1 0 0,1-1-1 0 0,-2-5 0 0 0,-3-10-96 0 0,0 1-1 0 0,0-1 1 0 0,2 0 0 0 0,-3-21 0 0 0,5 29-11 0 0,1-1 0 0 0,1 0 1 0 0,0 1-1 0 0,0-1 0 0 0,1 0 0 0 0,0 1 0 0 0,1-1 1 0 0,4-15-1 0 0,-5 25-2 0 0,-1 0 0 0 0,0 1-1 0 0,0-1 1 0 0,0 0 0 0 0,1 1 0 0 0,-1-1 0 0 0,0 0 0 0 0,1 1 0 0 0,-1-1 0 0 0,0 0-1 0 0,1 1 1 0 0,-1-1 0 0 0,1 0 0 0 0,-1 1 0 0 0,1-1 0 0 0,-1 1 0 0 0,1-1-1 0 0,0 1 1 0 0,-1-1 0 0 0,1 1 0 0 0,-1 0 0 0 0,1-1 0 0 0,0 1 0 0 0,-1 0 0 0 0,1-1-1 0 0,0 1 1 0 0,0 0 0 0 0,-1 0 0 0 0,1 0 0 0 0,0 0 0 0 0,0 0 0 0 0,-1 0-1 0 0,2 0 1 0 0,0 0-11 0 0,0 1 0 0 0,0 0-1 0 0,0 0 1 0 0,0 0 0 0 0,-1 0 0 0 0,1 0-1 0 0,0 0 1 0 0,0 1 0 0 0,-1-1-1 0 0,1 1 1 0 0,2 2 0 0 0,2 4-34 0 0,1 0 1 0 0,-1 1 0 0 0,-1 0-1 0 0,5 9 1 0 0,6 28-51 0 0,-12-34 29 0 0,-1 0 1 0 0,2-1-1 0 0,8 17 1 0 0,-4-65-1280 0 0,-5 10 1187 0 0,-3 19 111 0 0,-1-1 0 0 0,2 0 0 0 0,-1 0 0 0 0,1 0 0 0 0,0 1 0 0 0,1-1 0 0 0,0 1 0 0 0,0 0 0 0 0,1 0 0 0 0,5-8 0 0 0,-8 15 73 0 0,-1 1 0 0 0,1-1 0 0 0,0 1 0 0 0,-1-1 0 0 0,1 0 0 0 0,0 1-1 0 0,0 0 1 0 0,0-1 0 0 0,0 1 0 0 0,-1-1 0 0 0,1 1 0 0 0,0 0 0 0 0,0 0 0 0 0,0-1-1 0 0,0 1 1 0 0,0 0 0 0 0,0 0 0 0 0,0 0 0 0 0,0 0 0 0 0,-1 0 0 0 0,1 0-1 0 0,0 0 1 0 0,0 1 0 0 0,0-1 0 0 0,0 0 0 0 0,0 0 0 0 0,0 1 0 0 0,0-1 0 0 0,-1 1-1 0 0,1-1 1 0 0,0 0 0 0 0,0 1 0 0 0,0 0 0 0 0,-1-1 0 0 0,1 1 0 0 0,0-1 0 0 0,-1 1-1 0 0,1 0 1 0 0,-1-1 0 0 0,1 1 0 0 0,0 0 0 0 0,-1 0 0 0 0,1 1 0 0 0,22 36 1398 0 0,-13-12-676 0 0,-1 2 1 0 0,8 35-1 0 0,-10-32-2495 0 0,16 42 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0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7250 0 0,'-4'2'12691'0'0,"5"27"-9090"0"0,7 41-2766 0 0,-6-56-786 0 0,1 0-1 0 0,0 0 1 0 0,1-1-1 0 0,1 1 1 0 0,0-1-1 0 0,8 14 0 0 0,-11-23-71 0 0,0-1-1 0 0,1 1 1 0 0,-1-1 0 0 0,0 0-1 0 0,1 0 1 0 0,0 0-1 0 0,-1 0 1 0 0,1 0-1 0 0,0-1 1 0 0,1 1-1 0 0,-1-1 1 0 0,0 0-1 0 0,1 0 1 0 0,-1 0-1 0 0,1 0 1 0 0,0-1-1 0 0,0 1 1 0 0,-1-1-1 0 0,1 0 1 0 0,0 0-1 0 0,0 0 1 0 0,0-1-1 0 0,0 0 1 0 0,0 1-1 0 0,0-1 1 0 0,7-1-1 0 0,-9 0-12 0 0,0 1 0 0 0,0 0 0 0 0,0-1-1 0 0,0 0 1 0 0,0 1 0 0 0,0-1 0 0 0,-1 0-1 0 0,1 0 1 0 0,0 0 0 0 0,0 0 0 0 0,-1 0-1 0 0,1-1 1 0 0,0 1 0 0 0,-1 0-1 0 0,1-1 1 0 0,-1 1 0 0 0,0-1 0 0 0,1 0-1 0 0,0-2 1 0 0,0 0-49 0 0,0 0 0 0 0,0 0 0 0 0,0-1 0 0 0,-1 1 0 0 0,0-1 0 0 0,0 1-1 0 0,0-1 1 0 0,0-7 0 0 0,0 3-329 0 0,-1-1 0 0 0,-1 1 0 0 0,1 0 0 0 0,-2-1 0 0 0,1 1 0 0 0,-1 0 0 0 0,-1 0 0 0 0,-3-11 0 0 0,4 16-129 0 0,0 0-1 0 0,0 0 0 0 0,-1 1 0 0 0,1-1 0 0 0,-1 0 0 0 0,0 1 0 0 0,0 0 1 0 0,0 0-1 0 0,0 0 0 0 0,0 0 0 0 0,-1 0 0 0 0,1 0 0 0 0,-1 1 0 0 0,0 0 1 0 0,0 0-1 0 0,0 0 0 0 0,0 0 0 0 0,0 1 0 0 0,-4-2 0 0 0,-3 5-3787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84 6969 0 0,'0'2'490'0'0,"-1"0"-1"0"0,1 0 1 0 0,0 1-1 0 0,0-1 1 0 0,0 0-1 0 0,0 0 1 0 0,0 0-1 0 0,0 0 1 0 0,1 0-1 0 0,-1 0 1 0 0,1 0-1 0 0,-1 0 1 0 0,1 0-1 0 0,0 0 1 0 0,0 0-1 0 0,0 0 1 0 0,0 0-1 0 0,0 0 1 0 0,0 0-1 0 0,0-1 1 0 0,1 1-1 0 0,-1 0 1 0 0,1-1-1 0 0,-1 1 1 0 0,3 1-1 0 0,0-2-192 0 0,0 1-1 0 0,0-1 0 0 0,0 0 0 0 0,0 0 1 0 0,1 0-1 0 0,-1-1 0 0 0,0 0 0 0 0,0 1 1 0 0,0-1-1 0 0,0-1 0 0 0,1 1 0 0 0,4-2 1 0 0,76-14 156 0 0,-30 2-6970 0 0,-46 7 997 0 0,-13-7 1901 0 0,3 11 2608 0 0,0-6-3722 0 0</inkml:trace>
  <inkml:trace contextRef="#ctx0" brushRef="#br0" timeOffset="1">225 1 8034 0 0,'5'7'8496'0'0,"-2"4"-3595"0"0,2 28-2276 0 0,-3-20-1654 0 0,3 18-963 0 0,12 56 755 0 0,-3-50-3232 0 0,8-5-4130 0 0,-15-31 1697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14355 0 0,'3'-4'6540'0'0,"8"0"-4663"0"0,9-1-1349 0 0,-4 2-429 0 0,0 0 1 0 0,0 1-1 0 0,0 1 1 0 0,1 0 0 0 0,31 4-1 0 0,-65 2-2493 0 0,10-1 2594 0 0,0 0 0 0 0,0 0 0 0 0,0 1-1 0 0,0 0 1 0 0,-8 7 0 0 0,12-7-102 0 0,0 0-1 0 0,0 0 1 0 0,1 0 0 0 0,-1 1-1 0 0,1-1 1 0 0,0 1-1 0 0,1-1 1 0 0,-1 1-1 0 0,1 0 1 0 0,0 0 0 0 0,1-1-1 0 0,-1 1 1 0 0,1 0-1 0 0,0 0 1 0 0,1 0 0 0 0,-1 0-1 0 0,1-1 1 0 0,0 1-1 0 0,1 0 1 0 0,-1-1-1 0 0,1 1 1 0 0,3 6 0 0 0,-3-8-156 0 0,-1 0 0 0 0,1-1 0 0 0,-1 1 0 0 0,1-1 0 0 0,0 0 0 0 0,1 1 0 0 0,-1-1 0 0 0,0 0 0 0 0,1 0 0 0 0,0-1-1 0 0,-1 1 1 0 0,1 0 0 0 0,0-1 0 0 0,1 0 0 0 0,-1 1 0 0 0,0-1 0 0 0,1-1 0 0 0,-1 1 0 0 0,1 0 0 0 0,-1-1 0 0 0,1 0 0 0 0,0 0 0 0 0,0 0 0 0 0,-1 0 0 0 0,1 0 0 0 0,0-1 0 0 0,0 0 0 0 0,0 0 0 0 0,0 0 0 0 0,0 0 0 0 0,0-1 0 0 0,-1 1 0 0 0,7-3 0 0 0,-8 3-145 0 0,29-12-2221 0 0,-30 12 2118 0 0,0-1 0 0 0,0 1 1 0 0,0-1-1 0 0,0 1 0 0 0,0-1 0 0 0,0 1 0 0 0,0-1 1 0 0,0 1-1 0 0,0-1 0 0 0,-1 0 0 0 0,1 0 0 0 0,0 0 1 0 0,0 1-1 0 0,-1-1 0 0 0,1 0 0 0 0,0 0 0 0 0,-1 0 0 0 0,1 0 1 0 0,-1 0-1 0 0,1 0 0 0 0,-1 0 0 0 0,1 0 0 0 0,-1 0 1 0 0,0 0-1 0 0,1-3 0 0 0,-8-15-4000 0 0,4 7-1031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9098 0 0,'6'2'3937'0'0,"4"0"-1905"0"0,3 0-407 0 0,2-2-265 0 0,1-2-264 0 0,2-1-360 0 0,0-1-280 0 0,1-2-176 0 0,1 1-136 0 0,-1-1-96 0 0,-3 3-224 0 0,0 3-392 0 0,-3 1-528 0 0,-4 2-704 0 0,-4 3-889 0 0,-2-1-752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28 19100 0 0,'-3'-2'3050'0'0,"3"2"-2871"0"0,-1 0 1 0 0,1 0-1 0 0,0-1 0 0 0,0 1 1 0 0,0 0-1 0 0,0 0 1 0 0,0-1-1 0 0,0 1 0 0 0,0 0 1 0 0,0 0-1 0 0,0-1 1 0 0,0 1-1 0 0,0 0 0 0 0,0 0 1 0 0,0-1-1 0 0,0 1 1 0 0,0 0-1 0 0,0 0 0 0 0,0-1 1 0 0,2-2 2511 0 0,-2 3-2512 0 0,21-8 1742 0 0,26 2-2452 0 0,16 8 40 0 0,-22 1-1805 0 0,0-3-4495 0 0,-21-5-2233 0 0,-12 1 2165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1 441 16620 0 0,'3'-2'2296'0'0,"3"0"-768"0"0,4 0-295 0 0,1 0-233 0 0,5 0-344 0 0,0-1-304 0 0,2 0-120 0 0,0-1-96 0 0,-1 0-88 0 0,1 0-48 0 0,-1 1-48 0 0,-2 1-240 0 0,0 1-520 0 0,-2 0-960 0 0,-3 0-1473 0 0,-2-1-1616 0 0</inkml:trace>
  <inkml:trace contextRef="#ctx0" brushRef="#br0" timeOffset="1">212 1 18340 0 0,'16'6'8205'0'0,"15"16"-7151"0"0,-21-15-270 0 0,-2-1-695 0 0,0 0 0 0 0,0 1 0 0 0,-1 0 0 0 0,0 0 0 0 0,0 0 0 0 0,-1 1 0 0 0,1 0-1 0 0,-2 0 1 0 0,1 1 0 0 0,-1-1 0 0 0,-1 1 0 0 0,5 11 0 0 0,-6-8-206 0 0,1 0 0 0 0,-2 0 1 0 0,1 0-1 0 0,-2 0 0 0 0,1 1 0 0 0,-2-1 1 0 0,0 1-1 0 0,0-1 0 0 0,-4 19 0 0 0,2-17-810 0 0,-1 1-1 0 0,-1-1 0 0 0,-1 1 0 0 0,-8 19 0 0 0,-2-5-3772 0 0,-1 0-3827 0 0,10-19 2103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 3937 0 0,'-14'-4'6717'0'0,"33"3"-3880"0"0,33 5-1487 0 0,82 9-10 0 0,210 25-1060 0 0,-253-27-154 0 0,143-2 0 0 0,-219-10 328 0 0,-1 0 1 0 0,0-1-1 0 0,-1-1 0 0 0,22-7 0 0 0,-21 6 375 0 0,-1 0-1 0 0,0 1 1 0 0,1 1-1 0 0,21-2 0 0 0,21 10 393 0 0,-46-4-1108 0 0,1-1 0 0 0,-1 0 0 0 0,1 0-1 0 0,0-1 1 0 0,20-3 0 0 0,-21 2-106 0 0,-1 1-1 0 0,1-1 1 0 0,-1 2 0 0 0,1-1-1 0 0,-1 1 1 0 0,1 1-1 0 0,12 3 1 0 0,-10-3 14 0 0,1 1 0 0 0,24 0 0 0 0,-14-5 1117 0 0,-15-3-3804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45 5921 0 0,'1'-6'1459'0'0,"0"-25"10277"0"0,-1 30-11555 0 0,0 1-1 0 0,0-1 1 0 0,0 1-1 0 0,0 0 0 0 0,-1-1 1 0 0,1 1-1 0 0,0 0 1 0 0,0-1-1 0 0,0 1 0 0 0,-1 0 1 0 0,1-1-1 0 0,0 1 1 0 0,0 0-1 0 0,-1 0 0 0 0,1-1 1 0 0,0 1-1 0 0,-1 0 0 0 0,1 0 1 0 0,0 0-1 0 0,-1-1 1 0 0,1 1-1 0 0,0 0 0 0 0,-1 0 1 0 0,1 0-1 0 0,0 0 1 0 0,-1 0-1 0 0,0 0 0 0 0,-17 7 1437 0 0,17-6-1577 0 0,0 0-1 0 0,0 0 1 0 0,0 1 0 0 0,0-1-1 0 0,1 0 1 0 0,-1 1 0 0 0,0-1-1 0 0,0 1 1 0 0,1-1 0 0 0,-1 1-1 0 0,1-1 1 0 0,-1 1-1 0 0,1-1 1 0 0,0 1 0 0 0,0 0-1 0 0,0-1 1 0 0,0 1 0 0 0,0-1-1 0 0,0 3 1 0 0,5 37 114 0 0,-4-30-69 0 0,41 242-79 0 0,-43-245-822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7090 0 0,'-3'1'387'0'0,"0"1"0"0"0,0-1 0 0 0,0 1 1 0 0,0-1-1 0 0,1 1 0 0 0,-1 0 1 0 0,1 0-1 0 0,-1 0 0 0 0,1 0 1 0 0,0 0-1 0 0,0 0 0 0 0,0 1 1 0 0,0-1-1 0 0,0 1 0 0 0,1-1 1 0 0,-1 1-1 0 0,1 0 0 0 0,-1 0 0 0 0,1 0 1 0 0,0 0-1 0 0,-1 5 0 0 0,1-3-168 0 0,1 0 0 0 0,0 0-1 0 0,0 0 1 0 0,0 0 0 0 0,0-1-1 0 0,1 1 1 0 0,0 0 0 0 0,0 0-1 0 0,0-1 1 0 0,0 1 0 0 0,1-1-1 0 0,0 1 1 0 0,3 5-1 0 0,-3-6-195 0 0,0 0 0 0 0,1 0-1 0 0,0 0 1 0 0,0 0 0 0 0,0 0-1 0 0,1 0 1 0 0,-1-1-1 0 0,1 1 1 0 0,0-1 0 0 0,0 0-1 0 0,0 0 1 0 0,8 4 0 0 0,-10-6-14 0 0,1 0 1 0 0,0 0-1 0 0,0 0 1 0 0,-1-1-1 0 0,1 1 1 0 0,0 0-1 0 0,0-1 1 0 0,0 0 0 0 0,0 0-1 0 0,0 0 1 0 0,0 0-1 0 0,0 0 1 0 0,0-1-1 0 0,-1 1 1 0 0,1-1 0 0 0,0 0-1 0 0,0 0 1 0 0,0 0-1 0 0,-1 0 1 0 0,1 0-1 0 0,0 0 1 0 0,3-3-1 0 0,-4 2 27 0 0,1 0 0 0 0,-1 0 0 0 0,1-1 0 0 0,-1 1 0 0 0,0-1 0 0 0,0 1 0 0 0,0-1 0 0 0,0 0 0 0 0,-1 1 0 0 0,1-1 0 0 0,-1 0-1 0 0,0 0 1 0 0,0 0 0 0 0,0 0 0 0 0,0-1 0 0 0,0 1 0 0 0,0 0 0 0 0,-1 0 0 0 0,0-1 0 0 0,1 1 0 0 0,-1 0 0 0 0,-1 0 0 0 0,1-1-1 0 0,0 1 1 0 0,-1 0 0 0 0,1 0 0 0 0,-2-4 0 0 0,1 4 2 0 0,0 0 1 0 0,0 1-1 0 0,0-1 0 0 0,0 0 1 0 0,0 1-1 0 0,-1-1 0 0 0,1 1 0 0 0,-1 0 1 0 0,0-1-1 0 0,1 1 0 0 0,-1 0 1 0 0,0 0-1 0 0,0 0 0 0 0,0 0 1 0 0,-1 1-1 0 0,1-1 0 0 0,0 0 0 0 0,-1 1 1 0 0,1 0-1 0 0,-1-1 0 0 0,1 1 1 0 0,-1 0-1 0 0,0 0 0 0 0,0 1 1 0 0,1-1-1 0 0,-1 0 0 0 0,0 1 0 0 0,0 0 1 0 0,1 0-1 0 0,-1 0 0 0 0,-4 0 1 0 0,-33 11-984 0 0,8 0-1891 0 0,29-10 2148 0 0,0-1-1 0 0,0 1 1 0 0,0-1 0 0 0,-1 0-1 0 0,1 0 1 0 0,0 0 0 0 0,0 0-1 0 0,-4-1 1 0 0,-10-4-3442 0 0,3 4-684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7786 0 0,'-4'15'5027'0'0,"5"16"-3265"0"0,0-20-1228 0 0,0 4-712 0 0,0 32 1228 0 0,-1-15-7053 0 0,-1-22 450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7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2641 0 0,'-10'9'16748'0'0,"9"11"-10936"0"0,12 33-7999 0 0,-7-35 3682 0 0,1 10-1347 0 0,2 49 0 0 0,-5-87-3903 0 0,-2 9 3311 0 0,1 1 1 0 0,-1-1 0 0 0,0 1 0 0 0,0-1-1 0 0,0 0 1 0 0,0 1 0 0 0,1-1 0 0 0,-1 0-1 0 0,0 1 1 0 0,0-1 0 0 0,0 0 0 0 0,-1 1-1 0 0,1-1 1 0 0,0 0 0 0 0,0 1 0 0 0,0-1-1 0 0,0 0 1 0 0,0 1 0 0 0,-1-1 0 0 0,1 1-1 0 0,0-1 1 0 0,-1 0 0 0 0,1 1 0 0 0,0-1-1 0 0,-1 1 1 0 0,0-1 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8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5073 0 0,'-5'-8'1186'0'0,"-3"-15"9445"0"0,4 2-8624 0 0,6 35-238 0 0,0 53-242 0 0,-3-47-1419 0 0,2 1-1 0 0,0-1 1 0 0,8 37 0 0 0,0-146-239 0 0,-5 63 131 0 0,-3 20 8 0 0,0 0 0 0 0,0 0 0 0 0,0 0 0 0 0,-1 0 1 0 0,0-1-1 0 0,0 1 0 0 0,0 0 0 0 0,-1 0 0 0 0,-2-7 0 0 0,1 15 251 0 0,-2 11-157 0 0,-1 14-41 0 0,5-25-66 0 0,-2 9-36 0 0,1 0 0 0 0,1-1 0 0 0,-1 1 0 0 0,2 0 0 0 0,0-1 0 0 0,0 1 0 0 0,1 0 0 0 0,3 12 0 0 0,-3-20-1155 0 0,0 1-2169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77 3425 0 0,'-6'-3'832'0'0,"4"1"-183"0"0,-1 1 0 0 0,1-1-1 0 0,-1 1 1 0 0,1 0 0 0 0,-1 0 0 0 0,1 0 0 0 0,-1 0-1 0 0,-5-1 1 0 0,8 2-524 0 0,-1 1 0 0 0,0-1 0 0 0,0 0 1 0 0,0 1-1 0 0,1-1 0 0 0,-1 0 0 0 0,0 1 0 0 0,0-1 0 0 0,1 1 0 0 0,-1-1 0 0 0,0 1 0 0 0,0-1 0 0 0,1 1 0 0 0,-1 0 0 0 0,1-1 0 0 0,-1 1 0 0 0,1 0 0 0 0,-1-1 0 0 0,1 1 1 0 0,-1 0-1 0 0,1 0 0 0 0,0 0 0 0 0,-1-1 0 0 0,1 1 0 0 0,0 0 0 0 0,0 0 0 0 0,-1 0 0 0 0,1 0 0 0 0,0-1 0 0 0,0 1 0 0 0,0 0 0 0 0,0 0 0 0 0,0 1 0 0 0,0 2-105 0 0,-1 0 0 0 0,0 0 0 0 0,1 0-1 0 0,0 1 1 0 0,0-1 0 0 0,0 0 0 0 0,1 0-1 0 0,-1 0 1 0 0,1 0 0 0 0,0 0 0 0 0,0 0-1 0 0,1 0 1 0 0,-1 0 0 0 0,1-1 0 0 0,0 1-1 0 0,0 0 1 0 0,0-1 0 0 0,0 1-1 0 0,0-1 1 0 0,1 0 0 0 0,0 0 0 0 0,0 0-1 0 0,-1 0 1 0 0,2 0 0 0 0,-1-1 0 0 0,0 1-1 0 0,1-1 1 0 0,-1 0 0 0 0,1 0 0 0 0,-1 0-1 0 0,1 0 1 0 0,0-1 0 0 0,0 1 0 0 0,0-1-1 0 0,0 0 1 0 0,0 0 0 0 0,0-1 0 0 0,0 1-1 0 0,0-1 1 0 0,0 0 0 0 0,0 0 0 0 0,0 0-1 0 0,0-1 1 0 0,1 1 0 0 0,-1-1 0 0 0,0 0-1 0 0,0 0 1 0 0,-1 0 0 0 0,1-1-1 0 0,0 0 1 0 0,0 1 0 0 0,-1-1 0 0 0,1-1-1 0 0,-1 1 1 0 0,1 0 0 0 0,-1-1 0 0 0,0 1-1 0 0,0-1 1 0 0,0 0 0 0 0,4-6 0 0 0,-5 7-2 0 0,0-1 0 0 0,1 0 0 0 0,-1 0 1 0 0,0 0-1 0 0,-1 0 0 0 0,1-1 1 0 0,0 1-1 0 0,-1-1 0 0 0,0 1 0 0 0,0-1 1 0 0,0 1-1 0 0,0-1 0 0 0,-1 1 0 0 0,1-1 1 0 0,-1 0-1 0 0,0 1 0 0 0,0-1 1 0 0,0 0-1 0 0,0 1 0 0 0,-1-1 0 0 0,0 0 1 0 0,0 1-1 0 0,0-1 0 0 0,0 1 0 0 0,0-1 1 0 0,-1 1-1 0 0,1 0 0 0 0,-1-1 0 0 0,0 1 1 0 0,0 0-1 0 0,0 0 0 0 0,0 0 1 0 0,-1 0-1 0 0,1 1 0 0 0,-4-3 0 0 0,2 1 32 0 0,0 0 0 0 0,-1 0-1 0 0,0 1 1 0 0,1-1 0 0 0,-1 1 0 0 0,0 1-1 0 0,-1-1 1 0 0,1 1 0 0 0,0 0-1 0 0,-1 0 1 0 0,0 0 0 0 0,1 1-1 0 0,-1 0 1 0 0,0 0 0 0 0,0 0 0 0 0,1 1-1 0 0,-1 0 1 0 0,0 0 0 0 0,0 0-1 0 0,0 1 1 0 0,-10 2 0 0 0,15-3-97 0 0,-1 1 0 0 0,1-1 1 0 0,-1 1-1 0 0,1-1 0 0 0,-1 1 1 0 0,1 0-1 0 0,0-1 1 0 0,-1 1-1 0 0,1 0 0 0 0,0 0 1 0 0,0 0-1 0 0,0 0 0 0 0,0 0 1 0 0,0 0-1 0 0,0 0 0 0 0,0 1 1 0 0,0-1-1 0 0,0 0 1 0 0,0 1-1 0 0,0-1 0 0 0,1 0 1 0 0,-1 1-1 0 0,1-1 0 0 0,-1 1 1 0 0,1-1-1 0 0,0 1 0 0 0,-1-1 1 0 0,1 1-1 0 0,0 2 0 0 0,0-2-382 0 0,1 1-1 0 0,-1 0 0 0 0,1-1 0 0 0,-1 1 1 0 0,1 0-1 0 0,0-1 0 0 0,0 1 1 0 0,1-1-1 0 0,-1 1 0 0 0,0-1 0 0 0,1 0 1 0 0,-1 1-1 0 0,1-1 0 0 0,0 0 0 0 0,4 4 1 0 0,7 4-4615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2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63 4265 0 0,'-10'-39'4102'0'0,"3"15"4228"0"0,7 57-6555 0 0,0 17-1177 0 0,8 73 0 0 0,2-95-4581 0 0,-6-20-716 0 0,-9-13 1184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0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 11394 0 0,'-2'-1'342'0'0,"0"0"-1"0"0,1 0 0 0 0,-1 1 1 0 0,0-1-1 0 0,0 0 0 0 0,0 1 1 0 0,1 0-1 0 0,-1-1 0 0 0,0 1 1 0 0,0 0-1 0 0,0 0 0 0 0,0 0 1 0 0,0 0-1 0 0,0 0 0 0 0,0 1 1 0 0,0-1-1 0 0,1 1 0 0 0,-1-1 0 0 0,0 1 1 0 0,0-1-1 0 0,-3 3 0 0 0,3-1-139 0 0,0 0 0 0 0,0 0 0 0 0,0 0 0 0 0,0 0 0 0 0,1 0 0 0 0,-1 1-1 0 0,0-1 1 0 0,1 1 0 0 0,0-1 0 0 0,0 1 0 0 0,0 0 0 0 0,0 0 0 0 0,0-1-1 0 0,-1 5 1 0 0,-4 26-43 0 0,2 1-1 0 0,1-1 0 0 0,1 49 1 0 0,2-38-123 0 0,0-28 0 0 0,0-1 1 0 0,2 0-1 0 0,0 0 0 0 0,0 0 1 0 0,2 0-1 0 0,0 0 1 0 0,9 21-1 0 0,0-7-372 0 0,1-2 0 0 0,29 44 1 0 0,-23-50-4235 0 0,-17-33-3152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15363 0 0,'5'7'9789'0'0,"-2"5"-4661"0"0,-1 4-3288 0 0,0 11-3209 0 0,1-3 2195 0 0,0 1-1028 0 0,16 81 901 0 0,-3-55-2313 0 0,8-5-3525 0 0,-23-45 4756 0 0,6 8-4162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1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32 9394 0 0,'-10'-19'5098'0'0,"4"7"1406"0"0,7 30-3944 0 0,11 65-1975 0 0,13 69-727 0 0,0-55-4896 0 0,-27-113 617 0 0,1-19 3507 0 0,1 0 1067 0 0,-1 32-129 0 0,0-5 237 0 0,1 0 1 0 0,0 0-1 0 0,0-1 0 0 0,0 1 1 0 0,3-9-1 0 0,-3 16-232 0 0,0-1 1 0 0,0 1-1 0 0,1 0 0 0 0,-1 0 0 0 0,1 0 1 0 0,-1 0-1 0 0,1 0 0 0 0,-1 0 1 0 0,1 0-1 0 0,0 0 0 0 0,-1 0 0 0 0,1 0 1 0 0,0 0-1 0 0,0 0 0 0 0,-1 1 1 0 0,1-1-1 0 0,0 0 0 0 0,0 0 0 0 0,0 1 1 0 0,0-1-1 0 0,0 1 0 0 0,0-1 1 0 0,0 1-1 0 0,0-1 0 0 0,1 1 0 0 0,-1 0 1 0 0,0-1-1 0 0,0 1 0 0 0,0 0 1 0 0,0 0-1 0 0,0 0 0 0 0,1 0 0 0 0,-1 0 1 0 0,0 0-1 0 0,0 0 0 0 0,0 0 1 0 0,0 1-1 0 0,1-1 0 0 0,-1 0 0 0 0,0 1 1 0 0,0-1-1 0 0,0 0 0 0 0,0 1 1 0 0,1 0-1 0 0,8 4 52 0 0,0-1 1 0 0,-1 1-1 0 0,16 12 0 0 0,-3-2-2698 0 0,-7-4-2115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13675 0 0,'0'8'6316'0'0,"9"30"-4774"0"0,-4-19-1543 0 0,37 108 1202 0 0,-14-67-2401 0 0,9-6-3285 0 0,-18-38-2705 0 0,-12-14 1301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29 13307 0 0,'-15'1'4839'0'0,"21"1"-2743"0"0,27-1-1667 0 0,12-7-304 0 0,-23 3-1440 0 0,0 0-3538 0 0,-29-6-3209 0 0,-13 0 7705 0 0,16 8 594 0 0,1 0 0 0 0,-1 1 0 0 0,0 0 0 0 0,0-1 0 0 0,0 1 0 0 0,0 1 0 0 0,0-1 0 0 0,1 1 0 0 0,-1-1 0 0 0,0 1 0 0 0,0 0-1 0 0,1 0 1 0 0,-1 1 0 0 0,0-1 0 0 0,1 1 0 0 0,-1 0 0 0 0,1-1 0 0 0,0 2 0 0 0,0-1 0 0 0,0 0 0 0 0,0 1 0 0 0,0-1 0 0 0,-3 4 0 0 0,3-2 91 0 0,0 1 0 0 0,1-1 0 0 0,-1 1 0 0 0,1-1 0 0 0,0 1 0 0 0,0 0 0 0 0,0 0 0 0 0,1 0 0 0 0,0 0 0 0 0,0 0 0 0 0,0 0 0 0 0,0 0 0 0 0,1 0 0 0 0,0 0 0 0 0,0 0 0 0 0,1 10 0 0 0,2 4 70 0 0,1 1 1 0 0,11 33-1 0 0,-14-49-518 0 0,1 1 1 0 0,-1 0-1 0 0,1-1 1 0 0,1 1-1 0 0,-1-1 1 0 0,0 0-1 0 0,1 0 0 0 0,0 0 1 0 0,0 0-1 0 0,0 0 1 0 0,1-1-1 0 0,-1 1 1 0 0,1-1-1 0 0,0 0 0 0 0,0 0 1 0 0,8 5-1 0 0,-11-8-95 0 0,0 1-1 0 0,0-1 0 0 0,0 0 1 0 0,-1 0-1 0 0,1 1 0 0 0,0-1 1 0 0,0 0-1 0 0,0 0 1 0 0,0 0-1 0 0,0 0 0 0 0,0 0 1 0 0,0 0-1 0 0,0 0 1 0 0,0 0-1 0 0,0-1 0 0 0,-1 1 1 0 0,1 0-1 0 0,0 0 0 0 0,0-1 1 0 0,0 1-1 0 0,0 0 1 0 0,0-1-1 0 0,-1 1 0 0 0,1-1 1 0 0,0 0-1 0 0,-1 1 0 0 0,1-1 1 0 0,0 1-1 0 0,-1-1 1 0 0,1 0-1 0 0,0 0 0 0 0,-1 1 1 0 0,1-1-1 0 0,-1 0 1 0 0,1 0-1 0 0,-1 1 0 0 0,0-1 1 0 0,1 0-1 0 0,-1 0 0 0 0,0 0 1 0 0,0 0-1 0 0,1 0 1 0 0,-1 0-1 0 0,0 0 0 0 0,0 0 1 0 0,0-1-1 0 0,2-10-3475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 6649 0 0,'-4'-5'10195'0'0,"3"19"-6936"0"0,4 20-2240 0 0,-2-28-819 0 0,3 11-414 0 0,-1 0-1 0 0,-1 1 0 0 0,-1 19 0 0 0,-1-32-514 0 0,0 1 0 0 0,-1 0 0 0 0,0-1-1 0 0,0 1 1 0 0,-4 8 0 0 0,4-10-105 0 0,-1-1 0 0 0,1 1 0 0 0,-1-1 0 0 0,0 0-1 0 0,-1 0 1 0 0,1 0 0 0 0,0 0 0 0 0,-1 0 0 0 0,-4 3 0 0 0,-6 7-3904 0 0</inkml:trace>
  <inkml:trace contextRef="#ctx0" brushRef="#br0" timeOffset="1">0 264 6785 0 0,'43'-38'9985'0'0,"8"5"-6678"0"0,-46 30-3340 0 0,0 1 1 0 0,1 0 0 0 0,-1 0 0 0 0,0 0 0 0 0,1 0 0 0 0,0 1 0 0 0,-1 0 0 0 0,1 0 0 0 0,0 1 0 0 0,-1-1 0 0 0,1 1-1 0 0,0 1 1 0 0,0-1 0 0 0,-1 1 0 0 0,1 0 0 0 0,0 0 0 0 0,-1 0 0 0 0,9 4 0 0 0,1 6-3109 0 0,-14-11 2841 0 0,-1 1 0 0 0,0-1 0 0 0,1 1 0 0 0,-1-1 0 0 0,0 1 0 0 0,0 0 0 0 0,1-1 0 0 0,-1 1 0 0 0,0 0 0 0 0,0-1 0 0 0,0 1 0 0 0,0-1 0 0 0,0 1 0 0 0,0 0 0 0 0,0-1 0 0 0,0 1 0 0 0,0 0 0 0 0,0-1 0 0 0,0 1 0 0 0,0 0 0 0 0,-1-1 0 0 0,1 1 0 0 0,0-1 0 0 0,0 1 0 0 0,-1 0 0 0 0,1-1 0 0 0,-1 1 0 0 0,-3 6-4401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59 9194 0 0,'-4'-2'1508'0'0,"0"1"0"0"0,1-1 1 0 0,-1-1-1 0 0,1 1 0 0 0,-1-1 0 0 0,1 1 1 0 0,0-1-1 0 0,-3-3 0 0 0,5 6-1386 0 0,1-1 0 0 0,0 1 0 0 0,-1-1 0 0 0,1 1 0 0 0,0-1 0 0 0,-1 1 1 0 0,1-1-1 0 0,0 1 0 0 0,0-1 0 0 0,0 1 0 0 0,0-1 0 0 0,-1 1 0 0 0,1-1 0 0 0,0 1 0 0 0,0-1 0 0 0,0 0 0 0 0,0 1 0 0 0,0-1 0 0 0,0 1 0 0 0,0-1 1 0 0,0 1-1 0 0,1-1 0 0 0,-1 1 0 0 0,0-1 0 0 0,0 0 0 0 0,1 0-61 0 0,0 0 1 0 0,0 0-1 0 0,0 0 1 0 0,0 0-1 0 0,0 0 0 0 0,0 0 1 0 0,0 1-1 0 0,1-1 1 0 0,-1 0-1 0 0,0 1 0 0 0,0-1 1 0 0,1 1-1 0 0,-1-1 1 0 0,0 1-1 0 0,3-1 0 0 0,13-2-386 0 0,0 1-1 0 0,1 0 1 0 0,-1 1 0 0 0,1 1-1 0 0,-1 0 1 0 0,25 5-1 0 0,11 0-6894 0 0,-35-6 2257 0 0,-1-2-2315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71 6257 0 0,'-2'-1'616'0'0,"1"0"-1"0"0,-1-1 0 0 0,0 1 1 0 0,1-1-1 0 0,-1 1 0 0 0,1-1 1 0 0,-1 0-1 0 0,1 1 0 0 0,0-1 1 0 0,0 0-1 0 0,0 0 0 0 0,0 0 1 0 0,0 0-1 0 0,0-2 0 0 0,1 2-354 0 0,0 1 0 0 0,1 0-1 0 0,-1 0 1 0 0,0 0 0 0 0,1 0-1 0 0,0 0 1 0 0,-1 0-1 0 0,1 0 1 0 0,0 0 0 0 0,-1 0-1 0 0,1 0 1 0 0,0 0 0 0 0,0 0-1 0 0,0 0 1 0 0,0 1 0 0 0,0-1-1 0 0,0 0 1 0 0,0 1 0 0 0,0-1-1 0 0,0 0 1 0 0,0 1 0 0 0,0 0-1 0 0,0-1 1 0 0,0 1 0 0 0,0-1-1 0 0,3 1 1 0 0,3-2-87 0 0,1 0 1 0 0,-1 0 0 0 0,1 1-1 0 0,0 0 1 0 0,0 1 0 0 0,13 0-1 0 0,-14 1-161 0 0,-1-1 0 0 0,1 0 0 0 0,-1 0 0 0 0,1-1 0 0 0,-1 0 0 0 0,0 0 0 0 0,1 0 0 0 0,-1-1 0 0 0,0 0 0 0 0,11-5 0 0 0,-34 16-379 0 0,11-7 345 0 0,0 1-1 0 0,0 0 1 0 0,0 0 0 0 0,1 1-1 0 0,-1 0 1 0 0,1 0-1 0 0,0 0 1 0 0,-7 7 0 0 0,9-6 14 0 0,0 1 0 0 0,0-1 0 0 0,1 0 0 0 0,-1 1 0 0 0,1 0 0 0 0,0-1 0 0 0,1 1 0 0 0,-1 0 1 0 0,1 0-1 0 0,0 0 0 0 0,1 0 0 0 0,0 0 0 0 0,-1 0 0 0 0,2 0 0 0 0,-1 0 0 0 0,1 0 0 0 0,0 0 0 0 0,0 0 1 0 0,1 0-1 0 0,-1 0 0 0 0,2-1 0 0 0,-1 1 0 0 0,0 0 0 0 0,4 4 0 0 0,-4-6-24 0 0,0 0-1 0 0,0-1 1 0 0,0 1-1 0 0,0-1 1 0 0,1 0-1 0 0,-1 0 1 0 0,1 0-1 0 0,0 0 1 0 0,0 0-1 0 0,0 0 1 0 0,0-1-1 0 0,1 1 1 0 0,-1-1 0 0 0,0 0-1 0 0,1 0 1 0 0,0 0-1 0 0,0-1 1 0 0,-1 1-1 0 0,1-1 1 0 0,0 0-1 0 0,0 0 1 0 0,0 0-1 0 0,0-1 1 0 0,0 0-1 0 0,0 1 1 0 0,0-1-1 0 0,1 0 1 0 0,-1-1-1 0 0,0 1 1 0 0,0-1-1 0 0,0 0 1 0 0,0 0-1 0 0,-1 0 1 0 0,1 0-1 0 0,7-4 1 0 0,-9 3-404 0 0,1 1-1 0 0,-1-1 1 0 0,0 1-1 0 0,1-1 1 0 0,-1 0-1 0 0,0 0 1 0 0,0 0-1 0 0,0 0 1 0 0,-1-1-1 0 0,1 1 1 0 0,0 0-1 0 0,-1-1 1 0 0,0 1 0 0 0,1-1-1 0 0,-1 0 1 0 0,0 1-1 0 0,0-1 1 0 0,0 0-1 0 0,-1 0 1 0 0,1 1-1 0 0,-1-1 1 0 0,0 0-1 0 0,1 0 1 0 0,-1 0-1 0 0,-1 0 1 0 0,1 1 0 0 0,0-1-1 0 0,-1 0 1 0 0,1 0-1 0 0,-1 0 1 0 0,0 1-1 0 0,0-1 1 0 0,0 0-1 0 0,0 1 1 0 0,-2-4-1 0 0,-4-5-3320 0 0</inkml:trace>
  <inkml:trace contextRef="#ctx0" brushRef="#br0" timeOffset="1">111 108 6505 0 0,'0'0'167'0'0,"0"0"0"0"0,0 0 0 0 0,1 0-1 0 0,-1 0 1 0 0,3 2 2334 0 0,-3-2-2335 0 0,0 0 1 0 0,0 0 0 0 0,0 0 0 0 0,0 1-1 0 0,0-1 1 0 0,0 0 0 0 0,1 0-1 0 0,-1 1 1 0 0,0-1 0 0 0,0 0 0 0 0,0 0-1 0 0,0 1 1 0 0,0-1 0 0 0,0 0-1 0 0,0 0 1 0 0,0 0 0 0 0,0 1 0 0 0,0-1-1 0 0,0 0 1 0 0,0 0 0 0 0,-2 3 2334 0 0,1-3-2335 0 0,1 1 1 0 0,22-2 2067 0 0,29-20-761 0 0,8-1-1145 0 0,-55 20-594 0 0,1 2-1 0 0,-1-1 1 0 0,0 0 0 0 0,1 1 0 0 0,-1 0 0 0 0,1 0 0 0 0,-1 0-1 0 0,1 1 1 0 0,-1-1 0 0 0,0 1 0 0 0,9 2 0 0 0,-12-2-79 0 0,0-1 1 0 0,0 1 0 0 0,0-1 0 0 0,0 1 0 0 0,0-1 0 0 0,0 1-1 0 0,0-1 1 0 0,0 1 0 0 0,0 0 0 0 0,0-1 0 0 0,-1 1 0 0 0,1 0-1 0 0,0 0 1 0 0,0 0 0 0 0,-1 0 0 0 0,1 0 0 0 0,-1 0 0 0 0,1 0-1 0 0,0 0 1 0 0,-1 0 0 0 0,0 0 0 0 0,1 0 0 0 0,-1 0 0 0 0,0 0-1 0 0,0 0 1 0 0,1 0 0 0 0,-1 0 0 0 0,0 2 0 0 0,-1 8-3946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12083 0 0,'0'1'336'0'0,"0"0"0"0"0,0-1 1 0 0,0 1-1 0 0,0 0 1 0 0,0 0-1 0 0,0-1 1 0 0,0 1-1 0 0,0 0 1 0 0,1-1-1 0 0,-1 1 1 0 0,0 0-1 0 0,0 0 0 0 0,1-1 1 0 0,-1 1-1 0 0,0-1 1 0 0,1 1-1 0 0,-1 0 1 0 0,1-1-1 0 0,-1 1 1 0 0,1-1-1 0 0,-1 1 1 0 0,1-1-1 0 0,-1 1 0 0 0,1-1 1 0 0,-1 1-1 0 0,2 0 1 0 0,-1-1-58 0 0,1 0-1 0 0,-1 1 1 0 0,1-1 0 0 0,-1 0-1 0 0,1 0 1 0 0,-1 0 0 0 0,1 0 0 0 0,-1 0-1 0 0,1 0 1 0 0,-1 0 0 0 0,1-1 0 0 0,2 0-1 0 0,6-2-144 0 0,1-2-1 0 0,20-10 1 0 0,-18 8 827 0 0,8-2-476 0 0,0 1-1 0 0,37-10 1 0 0,-5 12-2598 0 0,-46 6 215 0 0,0 1-1 0 0,1-1 0 0 0,-1 1 0 0 0,0 1 0 0 0,8 2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22 6337 0 0,'-7'-8'693'0'0,"-9"-5"8168"0"0,11 16-4782 0 0,3 12-3234 0 0,2-14-834 0 0,3 83 783 0 0,-2-76-922 0 0,0 1 1 0 0,0-1-1 0 0,1 1 1 0 0,0-1-1 0 0,1 0 0 0 0,0 0 1 0 0,6 13-1 0 0,6-5-4929 0 0,-3-8-4677 0 0,-8-6 5574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 4353 0 0,'-1'0'371'0'0,"1"-1"0"0"0,-1 1 0 0 0,1 0 1 0 0,-1 0-1 0 0,1 0 0 0 0,-1 0 0 0 0,1 0 0 0 0,-1 0 0 0 0,0 0 1 0 0,1 0-1 0 0,-1 0 0 0 0,1 0 0 0 0,-1 0 0 0 0,1 0 0 0 0,-1 0 1 0 0,1 1-1 0 0,-1-1 0 0 0,1 0 0 0 0,-1 0 0 0 0,-3 3 2970 0 0,4-2-2970 0 0,0-1 0 0 0,-1 1 0 0 0,1-1 0 0 0,-1 1 0 0 0,-4 25 3487 0 0,8 28-3019 0 0,-1-45-790 0 0,0-1 0 0 0,1 0 1 0 0,0 0-1 0 0,0-1 1 0 0,1 1-1 0 0,0-1 1 0 0,0 1-1 0 0,1-1 0 0 0,0 0 1 0 0,0-1-1 0 0,9 9 1 0 0,-10-10-40 0 0,0-1 1 0 0,1 0-1 0 0,-1 0 1 0 0,1-1 0 0 0,0 0-1 0 0,0 1 1 0 0,0-1 0 0 0,1-1-1 0 0,-1 1 1 0 0,1-1-1 0 0,-1 0 1 0 0,1 0 0 0 0,0-1-1 0 0,-1 0 1 0 0,1 0-1 0 0,12 0 1 0 0,-16-1-1 0 0,-1 0-1 0 0,1 0 1 0 0,0 0-1 0 0,-1-1 1 0 0,1 1 0 0 0,-1-1-1 0 0,1 1 1 0 0,-1-1-1 0 0,1 1 1 0 0,-1-1 0 0 0,1 0-1 0 0,-1 0 1 0 0,0 0-1 0 0,1 0 1 0 0,-1 0 0 0 0,0 0-1 0 0,0 0 1 0 0,0 0-1 0 0,0-1 1 0 0,2-1-1 0 0,-1 0 8 0 0,-1-1 0 0 0,1 1 0 0 0,-1-1 0 0 0,0 1 0 0 0,0-1 0 0 0,0 0 0 0 0,0 1 0 0 0,0-8 0 0 0,0 1 29 0 0,-1 0 0 0 0,0 1 0 0 0,-1-1 0 0 0,0 0 0 0 0,-1 0 0 0 0,-3-10 0 0 0,4 16 21 0 0,0 0-1 0 0,0 0 1 0 0,-1 1-1 0 0,1-1 0 0 0,-1 1 1 0 0,0-1-1 0 0,0 1 1 0 0,0 0-1 0 0,-1 0 1 0 0,1 0-1 0 0,-1 0 0 0 0,0 0 1 0 0,0 0-1 0 0,0 1 1 0 0,0-1-1 0 0,0 1 1 0 0,0 0-1 0 0,-1 0 0 0 0,1 0 1 0 0,-1 0-1 0 0,1 1 1 0 0,-1 0-1 0 0,0-1 0 0 0,0 1 1 0 0,1 0-1 0 0,-1 1 1 0 0,0-1-1 0 0,0 1 1 0 0,0 0-1 0 0,0 0 0 0 0,0 0 1 0 0,-5 1-1 0 0,2 0-56 0 0,1 0 1 0 0,0 1-1 0 0,-1-1 0 0 0,1 2 0 0 0,0-1 0 0 0,0 0 0 0 0,0 1 0 0 0,-7 5 1 0 0,7-4-389 0 0,1 0 0 0 0,0 0 0 0 0,0 0 0 0 0,1 0 0 0 0,0 1 0 0 0,-1 0 0 0 0,1-1 1 0 0,-6 12-1 0 0,8-13-260 0 0,-14 23-9616 0 0,10-18 3498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2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26 7298 0 0,'-3'0'368'0'0,"1"0"1"0"0,-1 0-1 0 0,0 0 1 0 0,0 0-1 0 0,0 1 1 0 0,0-1 0 0 0,0 1-1 0 0,1-1 1 0 0,-1 1-1 0 0,0 0 1 0 0,0 0-1 0 0,1 0 1 0 0,-1 1 0 0 0,1-1-1 0 0,-1 1 1 0 0,1-1-1 0 0,0 1 1 0 0,-1 0-1 0 0,1 0 1 0 0,0 0 0 0 0,0 0-1 0 0,0 0 1 0 0,-3 5-1 0 0,4-5-260 0 0,0 0-1 0 0,0 1 1 0 0,0-1-1 0 0,0 1 1 0 0,1-1-1 0 0,-1 1 1 0 0,1-1 0 0 0,-1 1-1 0 0,1 0 1 0 0,0-1-1 0 0,0 1 1 0 0,0-1-1 0 0,0 1 1 0 0,1 0-1 0 0,-1-1 1 0 0,1 1-1 0 0,-1-1 1 0 0,2 4 0 0 0,1-1-93 0 0,-1 0 0 0 0,1-1 0 0 0,0 1 0 0 0,0 0 1 0 0,0-1-1 0 0,1 0 0 0 0,0 0 0 0 0,0 0 0 0 0,0 0 1 0 0,0-1-1 0 0,0 1 0 0 0,1-1 0 0 0,0 0 0 0 0,0 0 1 0 0,-1-1-1 0 0,1 0 0 0 0,1 0 0 0 0,7 3 0 0 0,-6-3-12 0 0,1 0-1 0 0,-1 0 0 0 0,1 0 1 0 0,0-1-1 0 0,0 0 0 0 0,0-1 1 0 0,0 0-1 0 0,0 0 0 0 0,0 0 0 0 0,-1-1 1 0 0,1 0-1 0 0,10-4 0 0 0,-15 5 35 0 0,0-1-1 0 0,0 0 0 0 0,0 0 1 0 0,0-1-1 0 0,-1 1 0 0 0,1-1 1 0 0,0 1-1 0 0,-1-1 0 0 0,1 0 1 0 0,-1 0-1 0 0,0 0 0 0 0,1 0 1 0 0,-1 0-1 0 0,0 0 0 0 0,0-1 1 0 0,0 1-1 0 0,-1-1 0 0 0,1 0 1 0 0,-1 1-1 0 0,1-1 0 0 0,-1 0 1 0 0,0 0-1 0 0,0 0 0 0 0,0 0 1 0 0,0 0-1 0 0,-1 0 0 0 0,1 0 1 0 0,-1 0-1 0 0,0 0 0 0 0,0 0 1 0 0,0 0-1 0 0,0 0 0 0 0,0 0 1 0 0,-1 0-1 0 0,0 0 0 0 0,-1-5 1 0 0,0 2 33 0 0,0 1 1 0 0,0 0 0 0 0,-1 0 0 0 0,0 0 0 0 0,0 0 0 0 0,0 0 0 0 0,0 1 0 0 0,-1-1 0 0 0,0 1 0 0 0,0 0 0 0 0,0 0 0 0 0,0 0 0 0 0,0 1 0 0 0,-1 0 0 0 0,0-1 0 0 0,0 1 0 0 0,0 1 0 0 0,0-1 0 0 0,-8-2 0 0 0,6 4 40 0 0,1-1 0 0 0,-1 1 0 0 0,0 0 0 0 0,1 1 0 0 0,-1 0 0 0 0,0 0 0 0 0,0 0 0 0 0,-10 3 0 0 0,13-3-95 0 0,1 1 0 0 0,-1 0-1 0 0,0 0 1 0 0,0 0 0 0 0,1 1 0 0 0,-1-1 0 0 0,1 1 0 0 0,-1 0 0 0 0,1 0 0 0 0,0 0 0 0 0,-1 1 0 0 0,1-1 0 0 0,0 1-1 0 0,1-1 1 0 0,-1 1 0 0 0,-3 4 0 0 0,6-6-122 0 0,-1 0-1 0 0,1 0 1 0 0,-1-1 0 0 0,1 1-1 0 0,0 0 1 0 0,-1 0 0 0 0,1 0-1 0 0,0 0 1 0 0,0 0 0 0 0,0 0-1 0 0,-1 0 1 0 0,1 0 0 0 0,0 0-1 0 0,0 0 1 0 0,0 0 0 0 0,1 0-1 0 0,-1 0 1 0 0,0 0 0 0 0,0 0-1 0 0,0 0 1 0 0,1 0 0 0 0,-1 0-1 0 0,0 0 1 0 0,1 0 0 0 0,-1-1-1 0 0,1 1 1 0 0,0 1 0 0 0,1 0-655 0 0,-1 0 1 0 0,1 0-1 0 0,0-1 1 0 0,0 1-1 0 0,0 0 1 0 0,0-1 0 0 0,0 0-1 0 0,0 1 1 0 0,0-1-1 0 0,2 1 1 0 0,10 4-5763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21525 0 0,'2'0'645'0'0,"1"1"1"0"0,-1-1 0 0 0,0 0 0 0 0,0 1 0 0 0,0-1-1 0 0,0 1 1 0 0,1 0 0 0 0,-1 0 0 0 0,0 0 0 0 0,2 1-1 0 0,21 19 1876 0 0,16 29-1955 0 0,-36-44-98 0 0,7 13-434 0 0,-1-1 1 0 0,0 2-1 0 0,-2-1 0 0 0,0 2 1 0 0,-1-1-1 0 0,-1 1 0 0 0,-1 0 1 0 0,-1 0-1 0 0,-1 1 0 0 0,-1 0 1 0 0,0 0-1 0 0,-2-1 1 0 0,-1 1-1 0 0,0 0 0 0 0,-2 0 1 0 0,-7 36-1 0 0,5-41-764 0 0,0 0 0 0 0,-11 24 0 0 0,4-17-3813 0 0,-2-3-4767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 8922 0 0,'-5'-11'9680'0'0,"7"25"-4915"0"0,0 5-4107 0 0,-1 23-128 0 0,0-9-162 0 0,6 48 0 0 0,-5-70-914 0 0,0-1 0 0 0,1 1 0 0 0,0-1 0 0 0,9 19 0 0 0,-11-26-378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10 236 5713 0 0,'0'0'195'0'0,"-1"0"0"0"0,1 0 0 0 0,-1 0-1 0 0,1 1 1 0 0,-1-1 0 0 0,1 0 0 0 0,-1 0 0 0 0,1 0 0 0 0,0 1-1 0 0,-1-1 1 0 0,1 0 0 0 0,-1 1 0 0 0,1-1 0 0 0,0 0-1 0 0,-1 1 1 0 0,-1 5 5006 0 0,4-14-3615 0 0,11-66-990 0 0,1-6 177 0 0,-13 73-730 0 0,2 0-1 0 0,-1 0 1 0 0,1 0-1 0 0,0 0 1 0 0,0 0-1 0 0,1 1 1 0 0,0-1 0 0 0,5-6-1 0 0,-8 12-30 0 0,-1 0 0 0 0,1 0-1 0 0,0 0 1 0 0,-1 0 0 0 0,1 0 0 0 0,0 0-1 0 0,0 0 1 0 0,0 0 0 0 0,0 1-1 0 0,0-1 1 0 0,0 0 0 0 0,0 0 0 0 0,0 1-1 0 0,0-1 1 0 0,0 1 0 0 0,0-1 0 0 0,0 1-1 0 0,1-1 1 0 0,-1 1 0 0 0,0 0 0 0 0,0 0-1 0 0,0 0 1 0 0,1-1 0 0 0,-1 1 0 0 0,0 0-1 0 0,0 0 1 0 0,0 1 0 0 0,1-1 0 0 0,-1 0-1 0 0,0 0 1 0 0,0 1 0 0 0,0-1 0 0 0,1 0-1 0 0,-1 1 1 0 0,0-1 0 0 0,0 1 0 0 0,0 0-1 0 0,0-1 1 0 0,0 1 0 0 0,0 0 0 0 0,0-1-1 0 0,0 1 1 0 0,0 0 0 0 0,1 2-1 0 0,1 0 55 0 0,-1 1-1 0 0,1 0 1 0 0,-1 0-1 0 0,1 1 1 0 0,-1-1-1 0 0,0 0 1 0 0,-1 1-1 0 0,1-1 1 0 0,1 10-1 0 0,4 57 785 0 0,-6-50-1151 0 0,1 0 1 0 0,1-1-1 0 0,9 36 1 0 0,-4-38-4103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3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14 11130 0 0,'-2'0'142'0'0,"-21"5"3576"0"0,19-7-1669 0 0,15-7-712 0 0,-7 7-1265 0 0,0 1-1 0 0,0 0 1 0 0,0 0-1 0 0,-1 0 1 0 0,1 1-1 0 0,0-1 1 0 0,0 1 0 0 0,0 0-1 0 0,0 0 1 0 0,0 0-1 0 0,0 1 1 0 0,0-1 0 0 0,0 1-1 0 0,0 0 1 0 0,0 0-1 0 0,0 0 1 0 0,5 3 0 0 0,-4-2-538 0 0,1 0 1 0 0,-1 0 0 0 0,1-1 0 0 0,-1 0 0 0 0,1 0-1 0 0,0-1 1 0 0,-1 1 0 0 0,1-1 0 0 0,7-1 0 0 0,4-5-5127 0 0,-9 3 172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59 11578 0 0,'-3'-2'1403'0'0,"-23"-14"6077"0"0,21 10-4257 0 0,16 7-1239 0 0,-4 0-1973 0 0,0 0 0 0 0,1 0 0 0 0,-1-1 1 0 0,1 0-1 0 0,-1-1 0 0 0,0 0 0 0 0,1 0 0 0 0,-1 0 0 0 0,0-1 0 0 0,0 0 0 0 0,0-1 0 0 0,13-5 1 0 0,-13 4-79 0 0,0 1 1 0 0,0 0-1 0 0,1 1 1 0 0,-1 0 0 0 0,1 0-1 0 0,-1 1 1 0 0,1-1-1 0 0,-1 2 1 0 0,1-1 0 0 0,0 1-1 0 0,-1 0 1 0 0,12 2-1 0 0,-14-1-522 0 0,25 7-1508 0 0,-18-10-5974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7938 0 0,'3'3'1261'0'0,"-1"0"0"0"0,1 0 0 0 0,-1 0-1 0 0,0 0 1 0 0,0 1 0 0 0,0-1 0 0 0,1 5 0 0 0,8 31 2705 0 0,-4 47-4329 0 0,-5-46 1202 0 0,-1-24-936 0 0,-1-10-94 0 0,0 1-1 0 0,0-1 0 0 0,1 1 1 0 0,0-1-1 0 0,0 0 0 0 0,1 1 1 0 0,0-1-1 0 0,0 0 0 0 0,3 7 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1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13283 0 0,'-1'-2'258'0'0,"0"1"1"0"0,0-1-1 0 0,0 1 1 0 0,1-1-1 0 0,-1 1 1 0 0,0-1-1 0 0,1 0 1 0 0,0 1-1 0 0,-1-1 1 0 0,1 1-1 0 0,0-1 1 0 0,0 0-1 0 0,0 1 1 0 0,0-1-1 0 0,0 0 1 0 0,0 1 0 0 0,0-1-1 0 0,0 0 1 0 0,1 1-1 0 0,-1-1 1 0 0,1 0-1 0 0,-1 1 1 0 0,1-1-1 0 0,0 1 1 0 0,1-3-1 0 0,0 2-192 0 0,0 1-1 0 0,-1 0 1 0 0,1-1 0 0 0,0 1 0 0 0,0 0-1 0 0,0 0 1 0 0,0 0 0 0 0,0 1-1 0 0,0-1 1 0 0,1 0 0 0 0,-1 1-1 0 0,0-1 1 0 0,0 1 0 0 0,0 0-1 0 0,1 0 1 0 0,-1 0 0 0 0,0 0 0 0 0,0 0-1 0 0,4 1 1 0 0,1 0 5 0 0,0 0 0 0 0,0 1 1 0 0,0 0-1 0 0,0 0 0 0 0,0 1 1 0 0,0 0-1 0 0,-1 0 0 0 0,1 1 1 0 0,-1 0-1 0 0,0 0 0 0 0,11 9 0 0 0,-15-11-49 0 0,0 0-1 0 0,0 0 0 0 0,0 0 1 0 0,0 0-1 0 0,-1 0 0 0 0,1 0 0 0 0,0 1 1 0 0,-1-1-1 0 0,0 1 0 0 0,1-1 0 0 0,-1 1 1 0 0,0-1-1 0 0,0 1 0 0 0,-1 0 1 0 0,1-1-1 0 0,0 1 0 0 0,-1 0 0 0 0,0 0 1 0 0,1 0-1 0 0,-1 0 0 0 0,0-1 1 0 0,-1 1-1 0 0,1 0 0 0 0,0 0 0 0 0,-1 0 1 0 0,0-1-1 0 0,0 1 0 0 0,1 0 0 0 0,-1-1 1 0 0,-1 1-1 0 0,1-1 0 0 0,0 1 1 0 0,-4 3-1 0 0,3-3-50 0 0,-1 0 0 0 0,0-1 1 0 0,1 1-1 0 0,-1-1 0 0 0,0 0 0 0 0,0 1 1 0 0,-1-2-1 0 0,1 1 0 0 0,0 0 0 0 0,-1-1 1 0 0,1 1-1 0 0,-1-1 0 0 0,0 0 0 0 0,1 0 1 0 0,-1-1-1 0 0,0 1 0 0 0,-5 0 0 0 0,9-1 24 0 0,0 0 1 0 0,0 0-1 0 0,0 0 0 0 0,0 0 0 0 0,0 0 0 0 0,-1 0 0 0 0,1 0 0 0 0,0 0 0 0 0,0 0 0 0 0,0 0 0 0 0,0 0 0 0 0,0 0 0 0 0,0 0 0 0 0,0 0 0 0 0,-1 0 0 0 0,1 0 0 0 0,0 1 0 0 0,0-1 0 0 0,0 0 0 0 0,0 0 0 0 0,0 0 0 0 0,0 0 0 0 0,0 0 0 0 0,0 0 0 0 0,0 0 1 0 0,0 1-1 0 0,-1-1 0 0 0,1 0 0 0 0,0 0 0 0 0,0 0 0 0 0,0 0 0 0 0,0 0 0 0 0,0 1 0 0 0,0-1 0 0 0,0 0 0 0 0,0 0 0 0 0,0 0 0 0 0,0 0 0 0 0,0 0 0 0 0,0 0 0 0 0,0 1 0 0 0,0-1 0 0 0,0 0 0 0 0,1 0 0 0 0,-1 0 0 0 0,0 0 0 0 0,0 0 0 0 0,0 1 0 0 0,6 8-91 0 0,10 7 86 0 0,21 5 27 0 0,-26-15 105 0 0,0 0 0 0 0,20 14 0 0 0,-29-18-68 0 0,0-1-1 0 0,-1 1 1 0 0,1-1 0 0 0,0 1-1 0 0,-1 0 1 0 0,1 0 0 0 0,-1 0-1 0 0,1 0 1 0 0,-1 0 0 0 0,0 0-1 0 0,0 0 1 0 0,0 0-1 0 0,0 0 1 0 0,0 1 0 0 0,-1-1-1 0 0,1 0 1 0 0,-1 0 0 0 0,1 1-1 0 0,-1-1 1 0 0,0 5 0 0 0,0-5-14 0 0,-1 0 1 0 0,0 0-1 0 0,1 0 1 0 0,-1 0-1 0 0,0 0 1 0 0,0 0-1 0 0,0-1 1 0 0,-1 1-1 0 0,1 0 1 0 0,0 0-1 0 0,-1-1 1 0 0,1 1-1 0 0,-1-1 1 0 0,1 1-1 0 0,-1-1 1 0 0,0 0-1 0 0,1 1 1 0 0,-3 0-1 0 0,-41 21-411 0 0,27-15-417 0 0,-3 1-2038 0 0,20-9 2471 0 0,0 0-1 0 0,0 0 1 0 0,1 0 0 0 0,-1 0-1 0 0,0 0 1 0 0,1 0 0 0 0,-1 0 0 0 0,0 0-1 0 0,0 0 1 0 0,1 0 0 0 0,-1 0-1 0 0,0 0 1 0 0,1-1 0 0 0,-1 1-1 0 0,0 0 1 0 0,1 0 0 0 0,-1-1 0 0 0,0 1-1 0 0,1-1 1 0 0,-1 1 0 0 0,0 0-1 0 0,1-1 1 0 0,-1 1 0 0 0,1-1-1 0 0,-1 1 1 0 0,1-1 0 0 0,-1-1 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11 310 10314 0 0,'0'1'74'0'0,"0"-1"0"0"0,0 0 0 0 0,0 0-1 0 0,0 0 1 0 0,0 0 0 0 0,0 0 0 0 0,0 0 0 0 0,0 1-1 0 0,0-1 1 0 0,0 0 0 0 0,0 0 0 0 0,0 0 0 0 0,0 0 0 0 0,0 0-1 0 0,0 1 1 0 0,0-1 0 0 0,0 0 0 0 0,0 0 0 0 0,0 0-1 0 0,0 0 1 0 0,0 0 0 0 0,0 1 0 0 0,0-1 0 0 0,0 0-1 0 0,0 0 1 0 0,0 0 0 0 0,0 0 0 0 0,0 0 0 0 0,-1 0-1 0 0,1 0 1 0 0,0 1 0 0 0,0-1 0 0 0,0 0 0 0 0,0 0-1 0 0,0 0 1 0 0,0 0 0 0 0,0 0 0 0 0,0 0 0 0 0,-1 0 0 0 0,1 0-1 0 0,0 0 1 0 0,0 0 0 0 0,0 0 0 0 0,0 0 0 0 0,0 1-1 0 0,-1-1 1 0 0,1 0 0 0 0,0 0 0 0 0,0 0 0 0 0,0 0-1 0 0,0 0 1 0 0,0 0 0 0 0,-1 0 0 0 0,1 0 0 0 0,0 0-1 0 0,0-1 1 0 0,0 1 0 0 0,0 0 0 0 0,0 0 0 0 0,0 0 0 0 0,-1 0-1 0 0,1 0 1 0 0,0 0 0 0 0,0 0 0 0 0,0 0 0 0 0,0 0-1 0 0,0 0 1 0 0,0-1 0 0 0,-4-13 1874 0 0,2-22-1231 0 0,7-7-603 0 0,1 1 1 0 0,2-1-1 0 0,18-51 0 0 0,-25 90-112 0 0,0 1 0 0 0,0-1 0 0 0,1 1 0 0 0,-1 0 0 0 0,1 0 0 0 0,0 0 0 0 0,0 0-1 0 0,0 0 1 0 0,0 0 0 0 0,3-3 0 0 0,-5 6 3 0 0,1-1 0 0 0,0 1 0 0 0,-1 0 0 0 0,1-1 0 0 0,-1 1 0 0 0,1 0 0 0 0,-1-1 0 0 0,1 1 0 0 0,0 0 0 0 0,-1 0 0 0 0,1 0-1 0 0,0 0 1 0 0,-1-1 0 0 0,1 1 0 0 0,0 0 0 0 0,-1 0 0 0 0,1 0 0 0 0,0 0 0 0 0,-1 1 0 0 0,1-1 0 0 0,1 0 0 0 0,-1 1 12 0 0,1 0 0 0 0,-1-1 0 0 0,0 1 0 0 0,1 0 1 0 0,-1 0-1 0 0,0 0 0 0 0,0 0 0 0 0,1 0 0 0 0,-1 1 0 0 0,0-1 0 0 0,0 0 0 0 0,1 3 0 0 0,10 20 275 0 0,0 0 0 0 0,-2 1 0 0 0,0 0 0 0 0,-2 0 0 0 0,7 37 0 0 0,-10-40-745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5185 0 0,'-2'0'438'0'0,"1"0"-1"0"0,-1 0 1 0 0,1-1 0 0 0,-1 1 0 0 0,0-1-1 0 0,1 0 1 0 0,-1 1 0 0 0,1-1-1 0 0,-1 0 1 0 0,1 0 0 0 0,-3-2-1 0 0,5-1 3076 0 0,13 2-2316 0 0,-1 3-844 0 0,0 0 0 0 0,24 6-1 0 0,-29-4-599 0 0,0-1 1 0 0,1-1-1 0 0,-1 1 0 0 0,0-1 0 0 0,1-1 0 0 0,-1 1 0 0 0,0-2 0 0 0,1 1 0 0 0,-1-1 0 0 0,10-2 1 0 0,2-9-4435 0 0,-9 3-271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8594 0 0,'-15'3'5196'0'0,"27"-2"-922"0"0,1-3-4146 0 0,0 1 1 0 0,1 0-1 0 0,-1 2 1 0 0,26 2-1 0 0,13 1-69 0 0,-6-3 369 0 0,-1 0-4619 0 0,-28 7-6202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7234 0 0,'-5'5'1526'0'0,"5"-5"-1343"0"0,-1 1 0 0 0,1-1 0 0 0,0 0 0 0 0,-1 0 0 0 0,1 0 0 0 0,0 0 0 0 0,-1 1 0 0 0,1-1 0 0 0,0 0 0 0 0,0 0 0 0 0,0 1 0 0 0,-1-1 0 0 0,1 0-1 0 0,0 0 1 0 0,0 1 0 0 0,0-1 0 0 0,-1 0 0 0 0,1 1 0 0 0,0-1 0 0 0,0 0 0 0 0,0 1 0 0 0,0-1 0 0 0,0 0 0 0 0,0 0 0 0 0,0 1 0 0 0,0-1 0 0 0,0 0 0 0 0,0 1 0 0 0,0-1 0 0 0,0 0 0 0 0,0 1 0 0 0,0-1 0 0 0,0 0 0 0 0,0 1 0 0 0,0-1 0 0 0,0 0 0 0 0,0 1 0 0 0,1-1 0 0 0,-1 0 0 0 0,0 1 0 0 0,0-1-1 0 0,0 0 1 0 0,0 0 0 0 0,1 1 0 0 0,-1-1 0 0 0,7 14-270 0 0,4 16 1015 0 0,12 57 1 0 0,4 10-2097 0 0,-27-97 1067 0 0,0-1 0 0 0,1 1-1 0 0,-1 0 1 0 0,0 0 0 0 0,0 0-1 0 0,0 0 1 0 0,0 0 0 0 0,0-1-1 0 0,0 1 1 0 0,1 0-1 0 0,-1 0 1 0 0,0 0 0 0 0,0 0-1 0 0,0 0 1 0 0,0 0 0 0 0,1 0-1 0 0,-1 0 1 0 0,0 0 0 0 0,0 0-1 0 0,0 0 1 0 0,0 0-1 0 0,1 0 1 0 0,-1 0 0 0 0,0 0-1 0 0,0 0 1 0 0,0 0 0 0 0,1 0-1 0 0,-1 0 1 0 0,0 0 0 0 0,0 0-1 0 0,0 0 1 0 0,0 0-1 0 0,1 0 1 0 0,-1 0 0 0 0,0 0-1 0 0,0 0 1 0 0,0 0 0 0 0,0 0-1 0 0,1 0 1 0 0,-1 1 0 0 0,0-1-1 0 0,0 0 1 0 0,0 0-1 0 0,0 0 1 0 0,0 0 0 0 0,0 0-1 0 0,0 1 1 0 0,1-1 0 0 0,-1 0-1 0 0,0 0 1 0 0,0 0 0 0 0,0 0-1 0 0,0 1 1 0 0,3-17-4178 0 0,-1 5-178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2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54 14883 0 0,'-13'-7'6669'0'0,"11"6"-6180"0"0,0 0-1 0 0,0 0 1 0 0,0 0 0 0 0,0 0-1 0 0,0-1 1 0 0,0 1 0 0 0,0 0-1 0 0,1-1 1 0 0,-1 0 0 0 0,0 1-1 0 0,1-1 1 0 0,-1 0 0 0 0,1 0-1 0 0,-2-3 1 0 0,6 3-374 0 0,-1 1-1 0 0,1 0 1 0 0,0 0-1 0 0,-1 0 1 0 0,1 0-1 0 0,0 0 1 0 0,0 1-1 0 0,0-1 0 0 0,0 1 1 0 0,0 0-1 0 0,4 0 1 0 0,-3 0-3 0 0,184-12 340 0 0,-185 12-597 0 0,-1 0-1 0 0,1 0 1 0 0,0 0 0 0 0,0 0-1 0 0,0 1 1 0 0,-1-1 0 0 0,1 1-1 0 0,0 0 1 0 0,-1 0 0 0 0,4 2-1 0 0,5 8-4714 0 0,-9 8-4862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8562 0 0,'0'-1'235'0'0,"-1"1"0"0"0,1 0 0 0 0,-1-1 0 0 0,1 1 0 0 0,0 0-1 0 0,-1-1 1 0 0,1 1 0 0 0,-1 0 0 0 0,1 0 0 0 0,-1-1 0 0 0,1 1 0 0 0,-1 0 0 0 0,1 0 0 0 0,-1 0 0 0 0,1 0 0 0 0,-1 0 0 0 0,1 0 0 0 0,-1 0 0 0 0,1 0 0 0 0,-1 0 0 0 0,1 0-1 0 0,-1 0 1 0 0,1 0 0 0 0,-1 0 0 0 0,1 0 0 0 0,-1 1 0 0 0,1-1 0 0 0,-1 0 0 0 0,1 0 0 0 0,-1 0 0 0 0,1 1 0 0 0,-1-1 0 0 0,1 0 0 0 0,0 1 0 0 0,-1-1 0 0 0,1 0 0 0 0,-1 1-1 0 0,1-1 1 0 0,0 1 0 0 0,-1 0 0 0 0,0 24 1186 0 0,16 98-742 0 0,-11-105-1216 0 0,0-1 1 0 0,1 1-1 0 0,1-1 0 0 0,14 30 0 0 0,-6-32-2644 0 0,-14-15 3058 0 0,1 0 0 0 0,-1 0 0 0 0,0 0 0 0 0,1 0 0 0 0,-1 0 0 0 0,0 0 0 0 0,1 0 1 0 0,-1 0-1 0 0,1 0 0 0 0,-1 0 0 0 0,0 0 0 0 0,1 0 0 0 0,-1 0 0 0 0,1 0 0 0 0,-1 0 0 0 0,0 0 0 0 0,1 0 0 0 0,-1-1 0 0 0,0 1 0 0 0,1 0 0 0 0,-1 0 0 0 0,0 0 1 0 0,1-1-1 0 0,-1 1 0 0 0,0 0 0 0 0,1 0 0 0 0,-1-1 0 0 0,0 1 0 0 0,0 0 0 0 0,1-1 0 0 0,-1 1 0 0 0,0 0 0 0 0,0-1 0 0 0,0 1 0 0 0,1 0 0 0 0,-1-1 0 0 0,0 1 1 0 0,0 0-1 0 0,0-1 0 0 0,0 1 0 0 0,0-1 0 0 0,0 1 0 0 0,0 0 0 0 0,0-1 0 0 0,0 1 0 0 0,0-1 0 0 0,3-11-4567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4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26 8690 0 0,'-8'-20'4056'0'0,"9"19"-3980"0"0,-1 1 0 0 0,0-1 1 0 0,1 1-1 0 0,-1 0 1 0 0,0-1-1 0 0,1 1 0 0 0,-1 0 1 0 0,1-1-1 0 0,-1 1 1 0 0,0 0-1 0 0,1 0 0 0 0,-1-1 1 0 0,1 1-1 0 0,-1 0 1 0 0,1 0-1 0 0,-1 0 0 0 0,1 0 1 0 0,-1 0-1 0 0,1 0 1 0 0,-1-1-1 0 0,1 1 1 0 0,-1 0-1 0 0,1 1 0 0 0,-1-1 1 0 0,1 0-1 0 0,-1 0 1 0 0,1 0-1 0 0,-1 0 0 0 0,1 0 1 0 0,-1 0-1 0 0,1 1 1 0 0,-1-1-1 0 0,1 0 0 0 0,-1 0 1 0 0,1 1-1 0 0,0-1 1 0 0,7 2 239 0 0,1 1 0 0 0,-1 0 0 0 0,1 0 0 0 0,-1 1 0 0 0,0 0 0 0 0,0 0 0 0 0,-1 1 0 0 0,14 11 0 0 0,-18-15-260 0 0,-1 1-1 0 0,0 1 1 0 0,0-1 0 0 0,0 0-1 0 0,-1 0 1 0 0,1 1 0 0 0,0-1-1 0 0,-1 1 1 0 0,1-1-1 0 0,-1 1 1 0 0,0 0 0 0 0,0 0-1 0 0,0-1 1 0 0,-1 1 0 0 0,1 0-1 0 0,0 0 1 0 0,-1 0 0 0 0,0 0-1 0 0,0 0 1 0 0,0 0 0 0 0,0 0-1 0 0,0 0 1 0 0,-1 0-1 0 0,1-1 1 0 0,-1 1 0 0 0,0 0-1 0 0,1 0 1 0 0,-2 0 0 0 0,1-1-1 0 0,0 1 1 0 0,-2 2 0 0 0,1-1-125 0 0,0-1 0 0 0,-1 0 0 0 0,0 0 1 0 0,1 0-1 0 0,-1 0 0 0 0,0-1 0 0 0,0 1 1 0 0,-1-1-1 0 0,1 1 0 0 0,0-1 0 0 0,-1 0 1 0 0,1-1-1 0 0,-1 1 0 0 0,0 0 0 0 0,0-1 1 0 0,1 0-1 0 0,-1 0 0 0 0,0 0 1 0 0,0-1-1 0 0,0 1 0 0 0,-5-1 0 0 0,-7 3-139 0 0,52 18 516 0 0,2-12-202 0 0,-33-9 1 0 0,0 1 0 0 0,0 0 0 0 0,0 0-1 0 0,0 0 1 0 0,0 1 0 0 0,0-1 0 0 0,0 1-1 0 0,-1 0 1 0 0,5 3 0 0 0,-8-4-56 0 0,0 0-1 0 0,-1 0 1 0 0,1 0 0 0 0,-1 1 0 0 0,1-1 0 0 0,-1 0-1 0 0,0 0 1 0 0,1 0 0 0 0,-1 0 0 0 0,0 0-1 0 0,0 1 1 0 0,0-1 0 0 0,1 0 0 0 0,-2 0-1 0 0,1 0 1 0 0,0 1 0 0 0,0-1 0 0 0,0 0 0 0 0,0 0-1 0 0,-1 0 1 0 0,1 1 0 0 0,0-1 0 0 0,-1 0-1 0 0,1 0 1 0 0,-2 1 0 0 0,-16 32 361 0 0,16-30-329 0 0,-1 0-289 0 0,-28 41 1127 0 0,30-43-1051 0 0,0-1 1 0 0,0 0-1 0 0,0 0 0 0 0,1 0 1 0 0,-1 0-1 0 0,0 0 0 0 0,0 0 0 0 0,0-1 1 0 0,0 1-1 0 0,-1 0 0 0 0,1 0 1 0 0,0-1-1 0 0,0 1 0 0 0,0-1 0 0 0,-1 1 1 0 0,1-1-1 0 0,0 1 0 0 0,0-1 1 0 0,-1 0-1 0 0,1 1 0 0 0,0-1 0 0 0,-1 0 1 0 0,1 0-1 0 0,0 0 0 0 0,-1 0 1 0 0,1 0-1 0 0,0-1 0 0 0,-1 1 0 0 0,1 0 1 0 0,0-1-1 0 0,-1 1 0 0 0,1 0 1 0 0,0-1-1 0 0,-2-1 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0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244 266 7194 0 0,'-3'-1'586'0'0,"0"0"1"0"0,0 0-1 0 0,0 1 1 0 0,0-1-1 0 0,-1 0 1 0 0,1 1 0 0 0,0 0-1 0 0,0 0 1 0 0,-5 0-1 0 0,-1 2 279 0 0,0 0-1 0 0,-1 0 0 0 0,-16 7 0 0 0,16-5-46 0 0,0-1 0 0 0,0 0 0 0 0,-13 2 0 0 0,18-5-657 0 0,0 1 0 0 0,1 0-1 0 0,-1 0 1 0 0,1 1 0 0 0,-1-1 0 0 0,1 1 0 0 0,-1 0-1 0 0,1 0 1 0 0,0 1 0 0 0,0-1 0 0 0,0 1-1 0 0,0 0 1 0 0,1 0 0 0 0,-1 0 0 0 0,1 1-1 0 0,-1-1 1 0 0,1 1 0 0 0,0 0 0 0 0,1 0-1 0 0,-1 0 1 0 0,-2 5 0 0 0,3-4-154 0 0,0-1 0 0 0,0 1-1 0 0,0-1 1 0 0,1 1 0 0 0,0-1 0 0 0,0 1 0 0 0,0 0 0 0 0,0 0 0 0 0,1 0 0 0 0,0-1-1 0 0,0 1 1 0 0,0 0 0 0 0,1 0 0 0 0,-1 0 0 0 0,1-1 0 0 0,0 1 0 0 0,1 0 0 0 0,-1-1-1 0 0,1 1 1 0 0,0-1 0 0 0,0 1 0 0 0,0-1 0 0 0,1 0 0 0 0,-1 0 0 0 0,1 0 0 0 0,0 0-1 0 0,0 0 1 0 0,1-1 0 0 0,-1 0 0 0 0,1 1 0 0 0,0-1 0 0 0,4 3 0 0 0,6 2-27 0 0,0-1 0 0 0,0-1 1 0 0,0 0-1 0 0,1-1 0 0 0,0 0 1 0 0,0-1-1 0 0,0-1 0 0 0,0-1 1 0 0,1 0-1 0 0,-1-1 0 0 0,1 0 1 0 0,20-2-1 0 0,-19-1-19 0 0,0 0-1 0 0,0-1 1 0 0,-1-1 0 0 0,1 0 0 0 0,-1-1-1 0 0,0-1 1 0 0,0 0 0 0 0,-1-1 0 0 0,0-1-1 0 0,0-1 1 0 0,14-10 0 0 0,-4 0 10 0 0,-2-1 0 0 0,-1-1 1 0 0,36-42-1 0 0,-50 53 45 0 0,-1 0 0 0 0,0 0 0 0 0,-1-1 0 0 0,0 1 0 0 0,0-1 0 0 0,-1-1-1 0 0,0 1 1 0 0,-1-1 0 0 0,-1 0 0 0 0,0 0 0 0 0,0 0 0 0 0,0-16 0 0 0,-3 21 30 0 0,0-1 0 0 0,0 1 1 0 0,-1 0-1 0 0,-1 0 0 0 0,1 0 1 0 0,-1 0-1 0 0,0 0 0 0 0,-1 0 1 0 0,0 0-1 0 0,0 1 0 0 0,0-1 0 0 0,-1 1 1 0 0,1 0-1 0 0,-2 0 0 0 0,1 0 1 0 0,-1 1-1 0 0,0-1 0 0 0,0 1 0 0 0,0 0 1 0 0,-1 0-1 0 0,1 1 0 0 0,-10-6 1 0 0,5 4 48 0 0,0 1 0 0 0,-1 0 1 0 0,1 0-1 0 0,-1 1 0 0 0,0 1 1 0 0,0 0-1 0 0,0 0 0 0 0,-1 1 0 0 0,1 0 1 0 0,0 1-1 0 0,-1 0 0 0 0,1 1 1 0 0,-17 2-1 0 0,5 2-51 0 0,1 0-1 0 0,1 2 1 0 0,-1 0-1 0 0,1 2 1 0 0,0 0-1 0 0,1 1 1 0 0,-1 1 0 0 0,2 1-1 0 0,0 1 1 0 0,0 0-1 0 0,1 2 1 0 0,1 0-1 0 0,0 1 1 0 0,-17 20 0 0 0,30-31-456 0 0,1 1 1 0 0,0 0-1 0 0,0-1 1 0 0,1 1 0 0 0,-1 0-1 0 0,1 1 1 0 0,1-1 0 0 0,-3 7-1 0 0,0 2-4246 0 0,-1-1-3565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1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1084 101 3041 0 0,'0'-2'767'0'0,"0"0"1"0"0,0 0-1 0 0,0 0 1 0 0,-1 0 0 0 0,1 0-1 0 0,-1 0 1 0 0,1 1 0 0 0,-1-1-1 0 0,0 0 1 0 0,1 0-1 0 0,-1 0 1 0 0,0 1 0 0 0,-1-1-1 0 0,1 1 1 0 0,0-1-1 0 0,-2-2 1 0 0,0 2-31 0 0,-1-1 0 0 0,1 0-1 0 0,0 1 1 0 0,-1 0 0 0 0,0 0 0 0 0,1 0-1 0 0,-7-2 1 0 0,-6-1 100 0 0,-1 0 0 0 0,-34-4 0 0 0,35 7 64 0 0,-52-9-392 0 0,0 2 0 0 0,-82 2-1 0 0,119 8-459 0 0,0 1-1 0 0,0 1 0 0 0,0 2 0 0 0,1 1 1 0 0,0 2-1 0 0,0 1 0 0 0,-36 15 1 0 0,14 4 18 0 0,1 1 1 0 0,1 3 0 0 0,-88 75-1 0 0,87-66-79 0 0,27-19-574 0 0,19-12-3107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 9666 0 0,'-2'0'404'0'0,"1"-1"0"0"0,0 1 0 0 0,0 0 0 0 0,-1 0 0 0 0,1 0 0 0 0,0 0 1 0 0,0 0-1 0 0,-1 0 0 0 0,1 0 0 0 0,0 0 0 0 0,0 0 0 0 0,-1 1 0 0 0,1-1 0 0 0,0 0 0 0 0,0 1 0 0 0,0-1 0 0 0,-1 1 0 0 0,1-1 0 0 0,0 1 1 0 0,0 0-1 0 0,0-1 0 0 0,0 1 0 0 0,0 0 0 0 0,0 0 0 0 0,-1 1 0 0 0,0 1-169 0 0,0 0-1 0 0,1 0 1 0 0,-1 0-1 0 0,1 0 1 0 0,0 0-1 0 0,0 0 1 0 0,0 0 0 0 0,0 0-1 0 0,0 0 1 0 0,0 4-1 0 0,0 1-260 0 0,1 0-1 0 0,0 0 0 0 0,0-1 0 0 0,0 1 1 0 0,1 0-1 0 0,0 0 0 0 0,1 0 0 0 0,2 8 0 0 0,-2-11 81 0 0,1-1 0 0 0,0 1 0 0 0,0-1 0 0 0,0 1 0 0 0,0-1 0 0 0,1 0 0 0 0,-1 0 0 0 0,1 0 0 0 0,0-1 0 0 0,0 1 0 0 0,1-1 0 0 0,-1 0 0 0 0,1 0 0 0 0,0-1 0 0 0,-1 1 0 0 0,1-1 0 0 0,0 0 0 0 0,0-1 0 0 0,0 1 0 0 0,1-1 0 0 0,-1 0 0 0 0,9 1 0 0 0,3 0-967 0 0,0-1-1 0 0,32-2 1 0 0,2-4-8299 0 0,-45 4 7486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5185 0 0,'6'3'9831'0'0,"-6"-2"-9670"0"0,2 19 3284 0 0,-5 22-2007 0 0,-6 39-766 0 0,-3 37-479 0 0,12-99-1363 0 0,0 0 0 0 0,4 20 1 0 0,-5-72-2743 0 0,2 18 3992 0 0,1-1 0 0 0,1 0 0 0 0,9-29 0 0 0,-11 42-12 0 0,1 0 0 0 0,0-1 0 0 0,0 1 0 0 0,0 0 1 0 0,0 0-1 0 0,0 0 0 0 0,1 0 0 0 0,-1 1 0 0 0,1-1 0 0 0,0 1 0 0 0,-1-1 0 0 0,1 1 0 0 0,1 0 0 0 0,-1 0 0 0 0,0 0 0 0 0,0 1 0 0 0,1-1 0 0 0,-1 1 0 0 0,1 0 0 0 0,-1 0 0 0 0,1 0 0 0 0,0 0 0 0 0,-1 0 0 0 0,1 1 0 0 0,0 0 0 0 0,6 0 0 0 0,-4 0-207 0 0,1 0-1 0 0,-1 1 0 0 0,0 0 0 0 0,0 0 1 0 0,0 1-1 0 0,12 4 0 0 0,-14-4-603 0 0,1 0 0 0 0,-1 1-1 0 0,1-1 1 0 0,-1 1 0 0 0,0 0-1 0 0,0 0 1 0 0,0 0 0 0 0,5 6 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14019 0 0,'1'24'4887'0'0,"1"4"-3666"0"0,2 35-1477 0 0,-4-55 412 0 0,-1-1-431 0 0,1 0 0 0 0,0-1 0 0 0,1 1 1 0 0,0-1-1 0 0,2 8 0 0 0,-3-13 222 0 0,0 0 0 0 0,0 0 0 0 0,1 0-1 0 0,-1-1 1 0 0,1 1 0 0 0,-1 0 0 0 0,0 0 0 0 0,1 0 0 0 0,0 0 0 0 0,-1-1 0 0 0,1 1-1 0 0,-1 0 1 0 0,1-1 0 0 0,0 1 0 0 0,0 0 0 0 0,-1-1 0 0 0,1 1 0 0 0,0-1-1 0 0,0 1 1 0 0,0-1 0 0 0,0 1 0 0 0,-1-1 0 0 0,1 0 0 0 0,0 1 0 0 0,0-1-1 0 0,0 0 1 0 0,0 0 0 0 0,0 0 0 0 0,0 0 0 0 0,0 0 0 0 0,0 0 0 0 0,0 0-1 0 0,0 0 1 0 0,0 0 0 0 0,0 0 0 0 0,0 0 0 0 0,0-1 0 0 0,0 1 0 0 0,-1 0-1 0 0,1-1 1 0 0,1 0 0 0 0,23-9 15 0 0,-20 7-103 0 0,0 0 1 0 0,0 1-1 0 0,1 0 0 0 0,-1 0 1 0 0,0 0-1 0 0,1 1 1 0 0,0 0-1 0 0,-1 0 0 0 0,1 0 1 0 0,0 1-1 0 0,9 0 0 0 0,-10 2-1870 0 0,-5 9-6885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0,'-1'5'855'0'0,"1"1"-1"0"0,0-1 1 0 0,1 1 0 0 0,-1-1-1 0 0,1 1 1 0 0,0-1 0 0 0,2 9-1 0 0,-1-9-466 0 0,0 0 0 0 0,0 0-1 0 0,1 1 1 0 0,-1-1 0 0 0,1-1-1 0 0,0 1 1 0 0,5 6 0 0 0,-6-9-370 0 0,-1 0 0 0 0,1 0 1 0 0,0 0-1 0 0,0-1 1 0 0,0 1-1 0 0,-1-1 0 0 0,1 1 1 0 0,1-1-1 0 0,-1 0 1 0 0,0 0-1 0 0,0 1 0 0 0,0-2 1 0 0,1 1-1 0 0,-1 0 1 0 0,0 0-1 0 0,1-1 0 0 0,-1 1 1 0 0,0-1-1 0 0,1 0 0 0 0,-1 0 1 0 0,1 0-1 0 0,-1 0 1 0 0,1 0-1 0 0,-1 0 0 0 0,1-1 1 0 0,-1 1-1 0 0,0-1 1 0 0,1 0-1 0 0,-1 1 0 0 0,0-1 1 0 0,0 0-1 0 0,1-1 1 0 0,-1 1-1 0 0,0 0 0 0 0,0-1 1 0 0,0 1-1 0 0,0-1 0 0 0,-1 1 1 0 0,4-4-1 0 0,31-32-2319 0 0,-6-6-4792 0 0,-18 22 828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14499 0 0,'-6'7'474'0'0,"0"1"0"0"0,1 0 1 0 0,0 0-1 0 0,0 1 0 0 0,1 0 0 0 0,0-1 0 0 0,1 1 0 0 0,-3 13 1 0 0,-14 81-500 0 0,11-46-21 0 0,-2 8-3100 0 0,16-81 2264 0 0,-3 9 947 0 0,0 0 1 0 0,0 0-1 0 0,0 0 0 0 0,1 0 1 0 0,0 1-1 0 0,1-1 1 0 0,-1 1-1 0 0,1 0 0 0 0,1 0 1 0 0,-1 0-1 0 0,1 1 1 0 0,7-7-1 0 0,-8 9-46 0 0,0 0 0 0 0,0 0 0 0 0,1 1 0 0 0,-1-1 0 0 0,1 1 0 0 0,-1 0 0 0 0,1 1 1 0 0,0-1-1 0 0,0 1 0 0 0,0 0 0 0 0,9-1 0 0 0,-12 2-110 0 0,-1 0 0 0 0,1 0 0 0 0,-1 0 0 0 0,1 0 0 0 0,-1 1 0 0 0,1-1 0 0 0,-1 0 0 0 0,1 1 0 0 0,-1-1 0 0 0,1 1 0 0 0,-1 0 0 0 0,1-1-1 0 0,-1 1 1 0 0,0 0 0 0 0,1 0 0 0 0,-1 0 0 0 0,1 1 0 0 0,0 0-250 0 0,-1-1-1 0 0,0 1 0 0 0,0 0 0 0 0,-1-1 0 0 0,1 1 1 0 0,0 0-1 0 0,0 0 0 0 0,-1-1 0 0 0,1 1 1 0 0,-1 0-1 0 0,0 0 0 0 0,1 0 0 0 0,-1 0 0 0 0,0 0 1 0 0,0 0-1 0 0,0 0 0 0 0,-1 3 0 0 0,-1 6-4277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4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9218 0 0,'-1'0'165'0'0,"1"0"1"0"0,0 1-1 0 0,0-1 1 0 0,0 0-1 0 0,0 0 1 0 0,0 1-1 0 0,0-1 1 0 0,0 0-1 0 0,0 1 1 0 0,0-1-1 0 0,0 0 1 0 0,0 1-1 0 0,1-1 1 0 0,-1 0-1 0 0,0 0 1 0 0,0 1-1 0 0,0-1 1 0 0,0 0-1 0 0,0 0 1 0 0,0 1-1 0 0,1-1 1 0 0,-1 0-1 0 0,0 0 1 0 0,0 1-1 0 0,0-1 1 0 0,1 0-1 0 0,-1 0 1 0 0,0 0-1 0 0,0 0 1 0 0,1 1-1 0 0,-1-1 1 0 0,0 0-1 0 0,0 0 1 0 0,1 0-1 0 0,-1 0 1 0 0,0 0-1 0 0,1 0 1 0 0,-1 0-1 0 0,14-5 2320 0 0,14-18-1811 0 0,-26 21-232 0 0,9-8-235 0 0,0 1 0 0 0,1 0-1 0 0,0 1 1 0 0,21-10-1 0 0,-30 16-197 0 0,0 1 0 0 0,0 0-1 0 0,1-1 1 0 0,-1 2 0 0 0,0-1-1 0 0,1 0 1 0 0,-1 1 0 0 0,1-1-1 0 0,-1 1 1 0 0,0 0 0 0 0,6 1-1 0 0,-7-1-3 0 0,0 1-1 0 0,-1-1 0 0 0,1 1 0 0 0,-1-1 1 0 0,1 1-1 0 0,0 0 0 0 0,-1 0 0 0 0,1 0 1 0 0,-1 0-1 0 0,0 0 0 0 0,1 0 0 0 0,-1 1 1 0 0,0-1-1 0 0,0 0 0 0 0,1 1 0 0 0,-1-1 1 0 0,0 1-1 0 0,-1-1 0 0 0,1 1 0 0 0,0-1 1 0 0,0 1-1 0 0,-1 0 0 0 0,2 2 0 0 0,-1 0-301 0 0,-1 1 0 0 0,1-1 1 0 0,-1 0-1 0 0,0 1 0 0 0,0-1 0 0 0,-1 0 0 0 0,1 1 0 0 0,-1-1 0 0 0,0 0 0 0 0,0 0 0 0 0,0 0 0 0 0,0 0 0 0 0,-1 0 0 0 0,0 0 0 0 0,0 0 0 0 0,0 0 0 0 0,0 0 0 0 0,0-1 0 0 0,-1 1 0 0 0,0-1 0 0 0,-6 6 0 0 0,-2 3-863 0 0,-1-1 0 0 0,0 0-1 0 0,-1 0 1 0 0,-19 10 0 0 0,14-11 3296 0 0,28-22 1102 0 0,27-20-456 0 0,-32 28-2683 0 0,1 0-1 0 0,1 1 1 0 0,-1-1 0 0 0,1 1-1 0 0,-1 0 1 0 0,1 1-1 0 0,0 0 1 0 0,9-2 0 0 0,-15 4-79 0 0,0 0 1 0 0,0-1 0 0 0,1 1 0 0 0,-1 0 0 0 0,0 0 0 0 0,0 0 0 0 0,0 0 0 0 0,1 1 0 0 0,-1-1 0 0 0,0 0 0 0 0,0 0 0 0 0,0 1 0 0 0,0-1 0 0 0,1 1 0 0 0,-1-1-1 0 0,0 1 1 0 0,0 0 0 0 0,0-1 0 0 0,0 1 0 0 0,0 0 0 0 0,1 1 0 0 0,-1-1-4 0 0,0 1-1 0 0,0 0 1 0 0,-1 0-1 0 0,1 0 1 0 0,-1 0 0 0 0,1-1-1 0 0,-1 1 1 0 0,0 0-1 0 0,1 0 1 0 0,-1 0-1 0 0,0 0 1 0 0,0 0 0 0 0,-1 0-1 0 0,1 0 1 0 0,0 0-1 0 0,-1 0 1 0 0,1 0 0 0 0,-2 2-1 0 0,-9 25 96 0 0,9-26-59 0 0,0 1 1 0 0,0 0-1 0 0,0 0 1 0 0,0-1-1 0 0,1 1 0 0 0,0 0 1 0 0,0 1-1 0 0,0-1 1 0 0,0 0-1 0 0,0 0 1 0 0,1 0-1 0 0,0 0 1 0 0,0 1-1 0 0,1 5 1 0 0,-1-9-7 0 0,1 0 0 0 0,0 0 0 0 0,0 0 0 0 0,0 0 0 0 0,0 0 0 0 0,0 0 0 0 0,0-1 1 0 0,0 1-1 0 0,0 0 0 0 0,0-1 0 0 0,0 1 0 0 0,0 0 0 0 0,0-1 0 0 0,0 1 0 0 0,1-1 0 0 0,-1 0 1 0 0,0 1-1 0 0,0-1 0 0 0,1 0 0 0 0,-1 0 0 0 0,0 0 0 0 0,1 0 0 0 0,-1 0 0 0 0,0 0 1 0 0,0 0-1 0 0,1 0 0 0 0,-1 0 0 0 0,0-1 0 0 0,0 1 0 0 0,1 0 0 0 0,-1-1 0 0 0,0 1 0 0 0,0-1 1 0 0,0 0-1 0 0,0 1 0 0 0,2-2 0 0 0,45-29-180 0 0,-44 28 27 0 0,7-5-318 0 0,-7 6-132 0 0,0 0-1 0 0,0-1 1 0 0,0 1-1 0 0,-1-1 1 0 0,1 0-1 0 0,-1-1 0 0 0,1 1 1 0 0,-1 0-1 0 0,0-1 1 0 0,0 0-1 0 0,-1 1 1 0 0,3-6-1 0 0,-5-14-3558 0 0,7 6-1397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15699 0 0,'-12'6'2802'0'0,"-41"28"4169"0"0,51-32-6678 0 0,0 0 1 0 0,-1 0-1 0 0,1 0 0 0 0,0 0 1 0 0,0 0-1 0 0,1 0 1 0 0,-1 1-1 0 0,0-1 1 0 0,1 1-1 0 0,0-1 0 0 0,-1 1 1 0 0,1 0-1 0 0,0-1 1 0 0,0 1-1 0 0,0 0 0 0 0,1 0 1 0 0,-1 5-1 0 0,1-7-231 0 0,0-1 1 0 0,1 1-1 0 0,-1-1 0 0 0,0 0 0 0 0,1 1 1 0 0,-1-1-1 0 0,1 0 0 0 0,-1 1 0 0 0,1-1 0 0 0,-1 0 1 0 0,1 0-1 0 0,-1 1 0 0 0,1-1 0 0 0,-1 0 0 0 0,1 0 1 0 0,-1 0-1 0 0,1 0 0 0 0,-1 0 0 0 0,1 0 0 0 0,-1 1 1 0 0,1-1-1 0 0,-1-1 0 0 0,1 1 0 0 0,0 0 1 0 0,-1 0-1 0 0,1 0 0 0 0,-1 0 0 0 0,1 0 0 0 0,0-1 1 0 0,25-3 45 0 0,-20 3-69 0 0,13-1 120 0 0,1 2 0 0 0,-1 0-1 0 0,0 1 1 0 0,0 1 0 0 0,0 1 0 0 0,24 6-1 0 0,22 8-5158 0 0,-9-2-9260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14547 0 0,'-2'3'713'0'0,"0"1"1"0"0,0-1-1 0 0,0 1 0 0 0,1 0 0 0 0,-1-1 1 0 0,1 1-1 0 0,-1 5 0 0 0,-5 54 500 0 0,5-36-944 0 0,-5 64-50 0 0,0 4-3122 0 0,4-85 161 0 0,0-18 1260 0 0,1-21 663 0 0,3 22 807 0 0,1 0-1 0 0,0 0 0 0 0,0 1 1 0 0,0-1-1 0 0,0 1 1 0 0,1-1-1 0 0,0 1 0 0 0,1 0 1 0 0,-1 0-1 0 0,1 0 0 0 0,1 1 1 0 0,6-8-1 0 0,-9 11-16 0 0,0 0 0 0 0,0 0 0 0 0,1 0 0 0 0,-1 0 0 0 0,1 1 0 0 0,-1-1 0 0 0,1 1 0 0 0,0-1 0 0 0,0 1 0 0 0,-1 0 0 0 0,1 0 0 0 0,0 1 0 0 0,0-1 0 0 0,0 0 0 0 0,0 1 0 0 0,0 0 0 0 0,0 0 0 0 0,0 0 0 0 0,0 0 0 0 0,0 0 0 0 0,0 0 0 0 0,0 1 0 0 0,0-1 0 0 0,0 1 0 0 0,0 0 0 0 0,0 0 0 0 0,-1 0 0 0 0,1 1 0 0 0,0-1 0 0 0,4 3 0 0 0,8 4-3640 0 0,-18-18-362 0 0,3 5 874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6809 0 0,'1'0'9582'0'0,"2"20"-6462"0"0,1 30-2085 0 0,-3-33-1253 0 0,5 92 1453 0 0,4-56-3611 0 0,10-3-5751 0 0,-15-39 1724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11771 0 0,'-9'4'3996'0'0,"9"0"-1619"0"0,18 0-1012 0 0,29-2-1907 0 0,-45-2 429 0 0,42-5-2295 0 0,-42 5 1809 0 0,1-1 0 0 0,-1 1 1 0 0,0-1-1 0 0,0 0 1 0 0,0 0-1 0 0,0 0 0 0 0,0 0 1 0 0,0 0-1 0 0,0 0 0 0 0,2-2 1 0 0,-14 0-4071 0 0,-7 5 4598 0 0,12 0 501 0 0,1-1 1 0 0,-1 1-1 0 0,1 1 0 0 0,-1-1 1 0 0,1 1-1 0 0,0-1 0 0 0,0 1 1 0 0,0 0-1 0 0,0 1 0 0 0,0-1 0 0 0,1 1 1 0 0,-1-1-1 0 0,1 1 0 0 0,0 0 1 0 0,0 0-1 0 0,1 1 0 0 0,-1-1 1 0 0,1 0-1 0 0,0 1 0 0 0,0 0 1 0 0,1-1-1 0 0,-1 1 0 0 0,1 0 0 0 0,0 0 1 0 0,0 0-1 0 0,0 0 0 0 0,1 8 1 0 0,-1 1-74 0 0,1 0-1 0 0,1 0 1 0 0,0 0 0 0 0,1 1 0 0 0,1-1 0 0 0,0-1 0 0 0,1 1 0 0 0,9 22 0 0 0,5-8-2429 0 0,-18-27 1806 0 0,1 0 1 0 0,-1-1-1 0 0,1 1 0 0 0,0 0 1 0 0,-1-1-1 0 0,1 1 1 0 0,0-1-1 0 0,-1 1 1 0 0,1-1-1 0 0,0 1 1 0 0,-1-1-1 0 0,1 1 1 0 0,0-1-1 0 0,0 0 0 0 0,0 1 1 0 0,-1-1-1 0 0,1 0 1 0 0,0 0-1 0 0,0 0 1 0 0,0 0-1 0 0,0 0 1 0 0,-1 0-1 0 0,1 0 1 0 0,0 0-1 0 0,0 0 0 0 0,0 0 1 0 0,0 0-1 0 0,-1 0 1 0 0,1 0-1 0 0,0-1 1 0 0,0 1-1 0 0,0 0 1 0 0,-1-1-1 0 0,1 1 1 0 0,0-1-1 0 0,1 0 0 0 0,4-6-4897 0 0</inkml:trace>
  <inkml:trace contextRef="#ctx0" brushRef="#br0" timeOffset="1">111 61 8258 0 0,'-2'2'812'0'0,"1"0"0"0"0,-1 0 1 0 0,1 0-1 0 0,-1 1 0 0 0,1-1 0 0 0,0 0 1 0 0,0 1-1 0 0,-1 4 0 0 0,-7 44 928 0 0,6-32-1324 0 0,-2 6-369 0 0,0-1 1 0 0,-14 38-1 0 0,23-63-39 0 0,0 0 0 0 0,1 1 0 0 0,-1 0-1 0 0,1 0 1 0 0,-1 0 0 0 0,0 0 0 0 0,1 1 0 0 0,-1 0-1 0 0,7 1 1 0 0,-4-1 15 0 0,31 3 89 0 0,-27-4-268 0 0,0 1 0 0 0,0 0 0 0 0,0 1 1 0 0,20 5-1 0 0,-30-6 56 0 0,-1-1 1 0 0,0 0-1 0 0,1 0 1 0 0,-1 0-1 0 0,0 0 0 0 0,1 0 1 0 0,-1 1-1 0 0,1-1 1 0 0,-1 0-1 0 0,0 0 1 0 0,0 0-1 0 0,1 1 1 0 0,-1-1-1 0 0,0 0 1 0 0,1 1-1 0 0,-1-1 0 0 0,0 0 1 0 0,0 1-1 0 0,0-1 1 0 0,1 0-1 0 0,-1 1 1 0 0,0-1-1 0 0,0 0 1 0 0,0 1-1 0 0,0-1 1 0 0,0 0-1 0 0,1 1 1 0 0,-1-1-1 0 0,0 1 0 0 0,0-1 1 0 0,0 0-1 0 0,0 1 1 0 0,0-1-1 0 0,0 1 1 0 0,0-1-1 0 0,-1 0 1 0 0,1 1-1 0 0,0-1 1 0 0,0 0-1 0 0,0 1 0 0 0,0-1 1 0 0,0 1-1 0 0,0-1 1 0 0,-1 1-1 0 0,-11 13-5667 0 0,11-14 5551 0 0,-7 10-4004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8114 0 0,'2'2'2288'0'0,"2"0"-375"0"0,0 0-145 0 0,5-2-280 0 0,-2-1-399 0 0,3-1-321 0 0,2-3-200 0 0,2-1-176 0 0,3-2-184 0 0,1-1-112 0 0,2-1-40 0 0,1 1-112 0 0,1 1-400 0 0,-1-2-776 0 0,1 2-1113 0 0,-3-3-1328 0 0,0 2-3104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10410 0 0,'1'-2'7004'0'0,"15"4"-4904"0"0,29 6-2851 0 0,-38-7 1398 0 0,5 2-654 0 0,0-1 1 0 0,0 0-1 0 0,0-1 1 0 0,0 0 0 0 0,0-1-1 0 0,0-1 1 0 0,13-1 0 0 0,-33 4-80 0 0,0 0 1 0 0,0 0-1 0 0,0 1 1 0 0,0 0-1 0 0,0 1 1 0 0,0 0-1 0 0,1 0 0 0 0,0 1 1 0 0,0-1-1 0 0,0 2 1 0 0,1-1-1 0 0,-1 1 1 0 0,-8 10-1 0 0,11-10 196 0 0,0 0-1 0 0,1 1 1 0 0,0-1-1 0 0,0 0 1 0 0,0 1 0 0 0,1 0-1 0 0,0 0 1 0 0,0 0-1 0 0,1 0 1 0 0,0 0-1 0 0,0 0 1 0 0,1 0 0 0 0,0 8-1 0 0,0-11-89 0 0,0 0 0 0 0,0 0 0 0 0,1 0-1 0 0,0 0 1 0 0,0 0 0 0 0,0 0 0 0 0,0 0 0 0 0,1 0 0 0 0,-1-1-1 0 0,1 1 1 0 0,0-1 0 0 0,0 1 0 0 0,0-1 0 0 0,1 1 0 0 0,-1-1-1 0 0,1 0 1 0 0,0 0 0 0 0,0-1 0 0 0,0 1 0 0 0,0 0 0 0 0,0-1-1 0 0,0 0 1 0 0,1 0 0 0 0,6 4 0 0 0,-7-6-31 0 0,1 1 0 0 0,-1 0 0 0 0,0-1 0 0 0,1 1 1 0 0,-1-1-1 0 0,1 0 0 0 0,-1 0 0 0 0,0 0 0 0 0,1-1 0 0 0,-1 1 0 0 0,1-1 0 0 0,-1 0 0 0 0,0 0 0 0 0,5-2 1 0 0,17-12-2303 0 0,-23 14 1700 0 0,-1-1 0 0 0,1 1 0 0 0,-1-1 0 0 0,0 0 0 0 0,0 1 0 0 0,0-1 0 0 0,0 0 0 0 0,0 1 0 0 0,0-1-1 0 0,0 0 1 0 0,0-3 0 0 0,0-5-5536 0 0</inkml:trace>
  <inkml:trace contextRef="#ctx0" brushRef="#br0" timeOffset="1">36 159 11402 0 0,'5'0'1897'0'0,"0"1"-593"0"0,5 1-32 0 0,1-2-191 0 0,2 0-233 0 0,3-2-192 0 0,2 0-208 0 0,1-1-192 0 0,1 0-136 0 0,1 0-120 0 0,-1 2-216 0 0,-3 1-320 0 0,-1 1-424 0 0,-4 1-689 0 0,-2 0-783 0 0,-4 0-753 0 0,11 15-2232 0 0,-16-12 1688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7:27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14851 0 0,'9'1'1769'0'0,"1"0"-409"0"0,5-1 48 0 0,1-1-224 0 0,-1-1-311 0 0,4-2-233 0 0,1 0-208 0 0,2-3-176 0 0,1 2-112 0 0,-1-1-104 0 0,-2 2-24 0 0,-2-1-256 0 0,-1 3-568 0 0,-2 0-937 0 0,0 0-1343 0 0,-2 1-1449 0 0,-1 0-3217 0 0</inkml:trace>
  <inkml:trace contextRef="#ctx0" brushRef="#br0" timeOffset="1">462 9 13331 0 0,'0'-2'3305'0'0,"0"0"-2217"0"0,0-3 2024 0 0,1 5-2687 0 0,0 0-217 0 0,2 1-120 0 0,0 0-120 0 0,1 0-320 0 0,0 2-769 0 0,1-2-1375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28 15163 0 0,'0'0'194'0'0,"0"0"0"0"0,-1 0-1 0 0,1 0 1 0 0,-1 0 0 0 0,1 0-1 0 0,-1 0 1 0 0,1 0 0 0 0,-1 0-1 0 0,1 0 1 0 0,-1 0 0 0 0,1 0-1 0 0,0 0 1 0 0,-1-1 0 0 0,1 1-1 0 0,-1 0 1 0 0,1 0 0 0 0,-1 0-1 0 0,1-1 1 0 0,0 1 0 0 0,-1 0-1 0 0,1-1 1 0 0,0 1 0 0 0,-1 0-1 0 0,1-1 1 0 0,0 1 0 0 0,-1 0-1 0 0,1-1 1 0 0,0 1 0 0 0,0 0-1 0 0,-1-1 1 0 0,1 1 0 0 0,0-1-1 0 0,0 0 1 0 0,13-7 2132 0 0,27-2-1665 0 0,-8 9-530 0 0,-1 1 1 0 0,1 2-1 0 0,34 6 1 0 0,57 2-424 0 0,-119-9-392 0 0,16-2-1432 0 0,-14 0-2035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 13451 0 0,'0'0'165'0'0,"0"0"0"0"0,0-1 1 0 0,-1 1-1 0 0,1 0 0 0 0,0 0 1 0 0,0-1-1 0 0,0 1 0 0 0,0 0 0 0 0,0 0 1 0 0,-1 0-1 0 0,1-1 166 0 0,0 1-166 0 0,0 0 0 0 0,-1 0 0 0 0,1 0 1 0 0,0-1-1 0 0,0 1 0 0 0,0 0 1 0 0,-1 0-1 0 0,1 0 0 0 0,0 0 0 0 0,0 0 1 0 0,-1 0-1 0 0,1 0 0 0 0,0 0 1 0 0,0 0-1 0 0,-1 0 0 0 0,1-1 0 0 0,0 1 1 0 0,0 0-1 0 0,-1 1 0 0 0,1-1 1 0 0,0 0-1 0 0,0 0 0 0 0,-1 0 0 0 0,1 0 1 0 0,0 0-1 0 0,0 0 0 0 0,-1 0 1 0 0,1 0-1 0 0,0 0 0 0 0,0 0 0 0 0,-1 1 1 0 0,1-1-1 0 0,0 0 0 0 0,0 0 166 0 0,-1 0-166 0 0,1 1 0 0 0,0-1 1 0 0,0 0-1 0 0,0 0 0 0 0,-1 1 1 0 0,0 22 2668 0 0,12 42-3459 0 0,-9-55 1346 0 0,17 65-724 0 0,-11-52-128 0 0,0-1 1 0 0,23 41-1 0 0,-21-47-1923 0 0,1-1 1 0 0,17 22-1 0 0,-8-21-6636 0 0,-11-13 2337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3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13539 0 0,'5'-1'9195'0'0,"16"6"-7036"0"0,13 7-1302 0 0,39 20 0 0 0,-64-27-815 0 0,0 0-1 0 0,0 0 1 0 0,0 1 0 0 0,0 0 0 0 0,-1 1 0 0 0,0 0-1 0 0,0 0 1 0 0,12 15 0 0 0,-19-19-38 0 0,1-1 0 0 0,-1 0 0 0 0,0 0 0 0 0,1 1 0 0 0,-1-1 0 0 0,0 1 0 0 0,0-1-1 0 0,-1 1 1 0 0,1-1 0 0 0,0 1 0 0 0,-1-1 0 0 0,0 1 0 0 0,0 0 0 0 0,1-1 0 0 0,-1 1 0 0 0,-1-1 0 0 0,1 1 0 0 0,-1 4 0 0 0,0-3-30 0 0,-1 0 1 0 0,0-1 0 0 0,1 1 0 0 0,-1 0-1 0 0,0-1 1 0 0,-1 0 0 0 0,1 1-1 0 0,-1-1 1 0 0,1 0 0 0 0,-1 0 0 0 0,-3 2-1 0 0,-9 7-270 0 0,-1-1-1 0 0,0-1 0 0 0,0 0 1 0 0,-22 8-1 0 0,23-11-71 0 0,15-7 357 0 0,0 0 0 0 0,0 0 0 0 0,0 1 1 0 0,-1-1-1 0 0,1 0 0 0 0,0 0 0 0 0,0 0 0 0 0,0 0 1 0 0,0 0-1 0 0,-1 0 0 0 0,1 0 0 0 0,0 0 1 0 0,0 0-1 0 0,0 0 0 0 0,0 1 0 0 0,0-1 1 0 0,0 0-1 0 0,-1 0 0 0 0,1 0 0 0 0,0 0 0 0 0,0 0 1 0 0,0 1-1 0 0,0-1 0 0 0,0 0 0 0 0,0 0 1 0 0,0 0-1 0 0,0 0 0 0 0,0 1 0 0 0,0-1 0 0 0,0 0 1 0 0,0 0-1 0 0,0 0 0 0 0,0 0 0 0 0,0 1 1 0 0,0-1-1 0 0,0 0 0 0 0,0 0 0 0 0,0 0 0 0 0,0 1 1 0 0,0-1-1 0 0,0 0 0 0 0,0 0 0 0 0,0 0 1 0 0,0 0-1 0 0,0 1 0 0 0,0-1 0 0 0,0 0 1 0 0,0 0-1 0 0,0 0 0 0 0,1 0 0 0 0,11 8-162 0 0,23 2 234 0 0,-31-9-78 0 0,18 5-16 0 0,-13-5 179 0 0,1 2-1 0 0,-1-1 0 0 0,0 2 0 0 0,0-1 0 0 0,0 1 1 0 0,10 6-1 0 0,-16-8-103 0 0,-1 0 1 0 0,1 0-1 0 0,-1 0 0 0 0,0 0 1 0 0,0 0-1 0 0,0 1 0 0 0,0-1 1 0 0,0 1-1 0 0,-1 0 0 0 0,1 0 1 0 0,-1-1-1 0 0,0 1 0 0 0,0 0 1 0 0,0 0-1 0 0,0 0 1 0 0,0 0-1 0 0,0 0 0 0 0,-1 0 1 0 0,0 0-1 0 0,1 1 0 0 0,-1-1 1 0 0,-1 0-1 0 0,0 6 0 0 0,1-4-29 0 0,-1-1-1 0 0,0 1 1 0 0,0-1 0 0 0,0 1-1 0 0,-1-1 1 0 0,1 0-1 0 0,-1 1 1 0 0,0-1-1 0 0,0 0 1 0 0,-1 0-1 0 0,1 0 1 0 0,-1-1 0 0 0,0 1-1 0 0,0-1 1 0 0,0 1-1 0 0,-1-1 1 0 0,1 0-1 0 0,-5 3 1 0 0,-6 3-614 0 0,-1 0 0 0 0,0-1 0 0 0,-26 10 0 0 0,-2 2-4110 0 0,15-9-4323 0 0,19-6 2553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6529 0 0,'-7'-10'12702'0'0,"37"8"-9310"0"0,51 17-2594 0 0,64 11 652 0 0,-71-23-3346 0 0,-56-4 112 0 0,0 0 1 0 0,19-5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17 13947 0 0,'-1'-1'388'0'0,"1"0"0"0"0,0 1 0 0 0,0-1 1 0 0,-1 0-1 0 0,1 0 0 0 0,0 0 0 0 0,-1 1 0 0 0,1-1 1 0 0,-1 0-1 0 0,1 0 0 0 0,-1 1 0 0 0,0-1 0 0 0,1 0 0 0 0,-1 1 1 0 0,1-1-1 0 0,-1 1 0 0 0,0-1 0 0 0,0 1 0 0 0,1-1 0 0 0,-1 1 1 0 0,0 0-1 0 0,0-1 0 0 0,1 1 0 0 0,-1 0 0 0 0,0-1 0 0 0,0 1 1 0 0,0 0-1 0 0,0 0 0 0 0,0 0 0 0 0,1 0 0 0 0,-2 0 0 0 0,-1 1-81 0 0,1-1 0 0 0,0 1 0 0 0,0 0 0 0 0,-1 0 0 0 0,1 0 0 0 0,0 0 0 0 0,0 1-1 0 0,0-1 1 0 0,0 1 0 0 0,1-1 0 0 0,-4 4 0 0 0,-2 3-156 0 0,0 0 1 0 0,0 1-1 0 0,1 0 1 0 0,-9 14-1 0 0,8-7-13 0 0,1 0 0 0 0,0 1 0 0 0,1-1 0 0 0,0 1 0 0 0,2 0 0 0 0,0 1 0 0 0,1-1 0 0 0,0 0 0 0 0,2 26 0 0 0,1-35-243 0 0,0 1 0 0 0,0-1-1 0 0,1 0 1 0 0,0 0 0 0 0,0 0-1 0 0,1-1 1 0 0,0 1 0 0 0,0 0-1 0 0,8 12 1 0 0,-7-15-276 0 0,-1-1 0 0 0,1 0 0 0 0,-1 0 0 0 0,1 0 1 0 0,1 0-1 0 0,-1 0 0 0 0,0-1 0 0 0,1 0 0 0 0,0 0 0 0 0,0 0 1 0 0,0-1-1 0 0,0 1 0 0 0,0-1 0 0 0,0 0 0 0 0,10 2 0 0 0,-11-4-773 0 0,0 1 0 0 0,0-1 1 0 0,0 1-1 0 0,1-1 0 0 0,-1 0 0 0 0,0-1 0 0 0,0 1 0 0 0,0-1 0 0 0,0 0 0 0 0,6-1 0 0 0,6-5-6217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24 7474 0 0,'-1'-2'568'0'0,"0"1"1"0"0,0-1-1 0 0,0 1 1 0 0,0-1 0 0 0,0 1-1 0 0,0 0 1 0 0,0-1-1 0 0,-1 1 1 0 0,1 0 0 0 0,0 0-1 0 0,-1 0 1 0 0,1 0-1 0 0,-1 0 1 0 0,1 0 0 0 0,-1 0-1 0 0,0 1 1 0 0,1-1-1 0 0,-1 0 1 0 0,0 1 0 0 0,1-1-1 0 0,-1 1 1 0 0,0 0-1 0 0,0 0 1 0 0,-3 0 0 0 0,-17 6 2813 0 0,-2 7-3452 0 0,18-9 122 0 0,0 0 1 0 0,0 0-1 0 0,1 1 0 0 0,-1-1 0 0 0,1 1 0 0 0,0 1 0 0 0,1-1 0 0 0,-1 1 0 0 0,1 0 0 0 0,0 0 0 0 0,1 0 0 0 0,-1 0 1 0 0,-3 12-1 0 0,6-15-54 0 0,0 0 1 0 0,0 1-1 0 0,0-1 1 0 0,1 1-1 0 0,0-1 1 0 0,0 1-1 0 0,0-1 1 0 0,0 0-1 0 0,0 1 1 0 0,1-1 0 0 0,-1 1-1 0 0,1-1 1 0 0,0 0-1 0 0,0 1 1 0 0,0-1-1 0 0,1 0 1 0 0,-1 0-1 0 0,1 0 1 0 0,0 0-1 0 0,0 0 1 0 0,0 0-1 0 0,0 0 1 0 0,0-1 0 0 0,0 1-1 0 0,1-1 1 0 0,0 1-1 0 0,-1-1 1 0 0,1 0-1 0 0,5 3 1 0 0,-4-2-8 0 0,0 0 0 0 0,1-1-1 0 0,-1 0 1 0 0,0 1 0 0 0,1-2 0 0 0,-1 1 0 0 0,1 0 0 0 0,-1-1-1 0 0,1 0 1 0 0,0 0 0 0 0,-1 0 0 0 0,1-1 0 0 0,0 1 0 0 0,0-1-1 0 0,0-1 1 0 0,-1 1 0 0 0,1 0 0 0 0,0-1 0 0 0,0 0 0 0 0,6-2-1 0 0,-7 1-2 0 0,1-1-1 0 0,-1 1 1 0 0,1-1 0 0 0,-1 0-1 0 0,0 0 1 0 0,0 0-1 0 0,0-1 1 0 0,-1 0-1 0 0,1 1 1 0 0,-1-1-1 0 0,0 0 1 0 0,0-1-1 0 0,0 1 1 0 0,0 0-1 0 0,-1-1 1 0 0,0 1-1 0 0,0-1 1 0 0,3-10-1 0 0,-2 1-6 0 0,0-1-1 0 0,-1 1 0 0 0,0-1 0 0 0,-2 0 0 0 0,0-18 0 0 0,0 12 49 0 0,1 31 184 0 0,0-1 0 0 0,1 1 0 0 0,1 0 1 0 0,3 10-1 0 0,5 17 49 0 0,3 26-81 0 0,3 13-605 0 0,-9-26-6801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10986 0 0,'-8'1'8248'0'0,"23"3"-5957"0"0,27 1-1601 0 0,341-9 1570 0 0,-11-1-2116 0 0,-160 27-191 0 0,-132-12 77 0 0,-1-2-1 0 0,123-5 0 0 0,-174-7-68 0 0,-23 4-2547 0 0,-19 1-4903 0 0,4 0 3291 0 0,-1 0-2013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54 11082 0 0,'-17'-3'4684'0'0,"10"1"-865"0"0,22 2-2869 0 0,106-5-260 0 0,-61-5-1632 0 0,-3-9-5034 0 0,-57 18 5807 0 0,0 1 1 0 0,0 0-1 0 0,0-1 1 0 0,0 1-1 0 0,1-1 1 0 0,-1 1-1 0 0,0-1 0 0 0,0 1 1 0 0,0-1-1 0 0,0 1 1 0 0,0-1-1 0 0,-1 1 1 0 0,1-1-1 0 0,0 1 0 0 0,0-1 1 0 0,0 1-1 0 0,0 0 1 0 0,0-1-1 0 0,-1 1 0 0 0,1-1 1 0 0,0 1-1 0 0,0 0 1 0 0,-1-1-1 0 0,1 1 1 0 0,0-1-1 0 0,-1 1 0 0 0,1 0 1 0 0,0-1-1 0 0,-1 1 1 0 0,1 0-1 0 0,-1 0 0 0 0,1-1 1 0 0,-1 1-1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12075 0 0,'0'1'212'0'0,"-1"-1"0"0"0,1 0 0 0 0,-1 1 0 0 0,1-1 1 0 0,0 1-1 0 0,-1-1 0 0 0,1 1 0 0 0,0 0 0 0 0,-1-1 1 0 0,1 1-1 0 0,0-1 0 0 0,0 1 0 0 0,-1 0 0 0 0,1-1 1 0 0,0 1-1 0 0,0-1 0 0 0,0 1 0 0 0,0 0 0 0 0,0-1 0 0 0,0 1 1 0 0,0 0-1 0 0,0-1 0 0 0,0 1 0 0 0,0-1 0 0 0,0 1 1 0 0,1 0-1 0 0,-1-1 0 0 0,0 2 0 0 0,7 22 702 0 0,-5-20-514 0 0,0 3-425 0 0,36 99 1381 0 0,-11-55-2329 0 0,-23-45 84 0 0,1 0-1 0 0,0 0 1 0 0,0 0-1 0 0,11 9 1 0 0,-15-14 568 0 0,-1-1 0 0 0,1 1 1 0 0,0-1-1 0 0,-1 1 0 0 0,1-1 0 0 0,0 1 1 0 0,0-1-1 0 0,-1 0 0 0 0,1 1 1 0 0,0-1-1 0 0,0 0 0 0 0,0 1 0 0 0,0-1 1 0 0,0 0-1 0 0,-1 0 0 0 0,1 0 1 0 0,0 0-1 0 0,0 0 0 0 0,0 0 0 0 0,0 0 1 0 0,0 0-1 0 0,0 0 0 0 0,-1-1 1 0 0,2 1-1 0 0,5-3-4049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11787 0 0,'-6'3'8965'0'0,"5"7"-5204"0"0,5 18-3312 0 0,-3-19 431 0 0,18 118 229 0 0,-16-110-1402 0 0,2 0 0 0 0,0 0 0 0 0,0-1 0 0 0,2 0 0 0 0,11 22 0 0 0,-5-24-3747 0 0,-13-13 3763 0 0,0-1-1 0 0,1 0 1 0 0,-1 0 0 0 0,0 1 0 0 0,1-1 0 0 0,-1 0 0 0 0,0 0 0 0 0,1 0-1 0 0,-1 0 1 0 0,1 0 0 0 0,-1 0 0 0 0,0 0 0 0 0,1 1 0 0 0,-1-1 0 0 0,1 0-1 0 0,-1 0 1 0 0,1-1 0 0 0,-1 1 0 0 0,0 0 0 0 0,1 0 0 0 0,-1 0 0 0 0,1 0-1 0 0,-1 0 1 0 0,0 0 0 0 0,1 0 0 0 0,-1-1 0 0 0,0 1 0 0 0,1 0 0 0 0,-1 0-1 0 0,0-1 1 0 0,1 1 0 0 0,1-2-1940 0 0,-2 1 1940 0 0,1 0 0 0 0,3-7-5499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12219 0 0,'2'25'8927'0'0,"4"1"-4718"0"0,19 51-3969 0 0,-18-58 627 0 0,4 11-997 0 0,19 47 322 0 0,-26-70-842 0 0,0 1 1 0 0,0-1 0 0 0,1 0-1 0 0,6 8 1 0 0,-2-9-3711 0 0,2-8-4543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4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13555 0 0,'1'56'10729'0'0,"4"0"-6733"0"0,-1-21-5055 0 0,2-1 0 0 0,19 62 0 0 0,-41-151-14403 0 0,3-4 9784 0 0,0-2 7319 0 0,6 34 3673 0 0,-13-35 641 0 0,19 62-5741 0 0,1-1 0 0 0,0 1 0 0 0,0 0 0 0 0,0 0 0 0 0,0-1 0 0 0,0 1 0 0 0,0 0 0 0 0,0-1 0 0 0,0 1 0 0 0,0 0 0 0 0,0 0 0 0 0,2-6 4493 0 0,-1 6-4493 0 0,14 0 3275 0 0,31 15-3530 0 0,-19-6 550 0 0,15-5-430 0 0,-36-4-63 0 0,1 1 1 0 0,0-1-1 0 0,0 1 1 0 0,0 0 0 0 0,0 1-1 0 0,9 3 1 0 0,-13-4 15 0 0,0 1-1 0 0,-1 0 0 0 0,1 0 1 0 0,-1 0-1 0 0,0 1 1 0 0,1-1-1 0 0,-1 1 1 0 0,0-1-1 0 0,-1 1 0 0 0,1 0 1 0 0,0-1-1 0 0,-1 1 1 0 0,0 0-1 0 0,1 0 0 0 0,-1 0 1 0 0,0 0-1 0 0,1 5 1 0 0,8 59 286 0 0,-10-56-282 0 0,1 64 114 0 0,-2-58-639 0 0,1-1-1 0 0,1 1 0 0 0,0 0 0 0 0,1 0 0 0 0,6 28 1 0 0,2-28-4487 0 0,0-7-2142 0 0,0-3-1465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19532 0 0,'2'6'5297'0'0,"0"-2"-3448"0"0,0 0-657 0 0,-3-2-360 0 0,1 0-336 0 0,-1-1-264 0 0,0-1-144 0 0,3 0-256 0 0,-1-1-280 0 0,3-1-552 0 0,2 0-960 0 0,-1 0-1873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6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 5705 0 0,'-12'9'1633'0'0,"-12"7"2587"0"0,1-7 3998 0 0,57-32-5129 0 0,-22 18-2905 0 0,0 1-1 0 0,0 1 1 0 0,0 0-1 0 0,1 1 1 0 0,0 0 0 0 0,-1 1-1 0 0,1 0 1 0 0,22 2 0 0 0,107 19-109 0 0,-94-11-17 0 0,40 2-45 0 0,-1-4 0 0 0,1-4 1 0 0,149-14-1 0 0,-189 9 302 0 0,-1 3 0 0 0,87 12 0 0 0,5 0 191 0 0,-120-15-95 0 0,-13 0-1011 0 0,-25-2-10379 0 0,12 1 8239 0 0,-6 4-4802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6 9074 0 0,'-9'-2'675'0'0,"0"1"1"0"0,1 0-1 0 0,-1 0 0 0 0,0 1 0 0 0,0 0 1 0 0,0 0-1 0 0,1 1 0 0 0,-1 0 1 0 0,0 0-1 0 0,0 1 0 0 0,1 1 1 0 0,-1-1-1 0 0,1 1 0 0 0,0 1 0 0 0,0-1 1 0 0,0 1-1 0 0,0 1 0 0 0,-7 5 1 0 0,10-6-590 0 0,-1-1 0 0 0,1 1 0 0 0,1 0 0 0 0,-1 0 0 0 0,0 1 0 0 0,1 0 0 0 0,0 0 0 0 0,0 0 1 0 0,0 0-1 0 0,1 0 0 0 0,0 1 0 0 0,0-1 0 0 0,0 1 0 0 0,1 0 0 0 0,0 0 0 0 0,0 0 0 0 0,0 0 1 0 0,1 1-1 0 0,0-1 0 0 0,0 0 0 0 0,0 0 0 0 0,1 1 0 0 0,0-1 0 0 0,0 1 0 0 0,1-1 0 0 0,0 0 0 0 0,0 0 1 0 0,0 1-1 0 0,1-1 0 0 0,0 0 0 0 0,4 9 0 0 0,2 3-82 0 0,1-1 0 0 0,0 0-1 0 0,1 0 1 0 0,23 27 0 0 0,-28-37-10 0 0,1 0 0 0 0,-1-1 0 0 0,2 0-1 0 0,-1 0 1 0 0,1-1 0 0 0,0 0 0 0 0,0 0 0 0 0,0 0 0 0 0,1-1 0 0 0,-1 0 0 0 0,1-1-1 0 0,0 0 1 0 0,11 3 0 0 0,-15-5 5 0 0,-1 0 0 0 0,1-1-1 0 0,-1 0 1 0 0,1 0-1 0 0,-1 0 1 0 0,1 0 0 0 0,0 0-1 0 0,-1-1 1 0 0,0 0 0 0 0,1 0-1 0 0,-1 0 1 0 0,1 0 0 0 0,-1 0-1 0 0,0 0 1 0 0,0-1 0 0 0,0 0-1 0 0,0 0 1 0 0,5-4-1 0 0,-3 2 5 0 0,-1 0 0 0 0,0-1 0 0 0,0 0 0 0 0,0 0-1 0 0,-1 0 1 0 0,1 0 0 0 0,-1-1 0 0 0,0 1-1 0 0,-1-1 1 0 0,3-7 0 0 0,-2 3 8 0 0,0 0 1 0 0,0-1-1 0 0,-1 1 1 0 0,-1-1-1 0 0,0 1 1 0 0,0-1-1 0 0,-1 0 0 0 0,0 1 1 0 0,-1-1-1 0 0,0 1 1 0 0,-1-1-1 0 0,-4-14 1 0 0,4 20-88 0 0,-1-1 0 0 0,0 1 0 0 0,0 0 0 0 0,-1 1 0 0 0,0-1 1 0 0,1 1-1 0 0,-2-1 0 0 0,1 1 0 0 0,0 0 0 0 0,-1 1 0 0 0,0-1 0 0 0,1 1 1 0 0,-1 0-1 0 0,-1 0 0 0 0,1 0 0 0 0,0 1 0 0 0,-8-2 0 0 0,9 2-344 0 0,0 1-1 0 0,0 0 0 0 0,0 0 0 0 0,0 1 0 0 0,-1-1 0 0 0,1 1 0 0 0,0 0 0 0 0,-1 0 1 0 0,1 1-1 0 0,-8 1 0 0 0,9-2-205 0 0,0 1-1 0 0,0 0 1 0 0,1 1 0 0 0,-1-1 0 0 0,0 0 0 0 0,1 1 0 0 0,-1 0-1 0 0,1-1 1 0 0,-1 1 0 0 0,1 0 0 0 0,0 0 0 0 0,-1 1 0 0 0,1-1 0 0 0,1 0-1 0 0,-1 1 1 0 0,-2 3 0 0 0,-3 7-4104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42 19324 0 0,'-8'-10'6926'0'0,"9"4"-3372"0"0,21 0-2112 0 0,-15 4-1445 0 0,17-2 59 0 0,-1 1 0 0 0,30 0 0 0 0,-15 1-4084 0 0,-1-2-6975 0 0,-26 2 1753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6857 0 0,'17'23'12869'0'0,"7"-7"-6873"0"0,34 8-4868 0 0,-18-9-309 0 0,20 16-538 0 0,6 3-800 0 0,-20-18-3378 0 0,-45-16 3241 0 0,0 0-1 0 0,0 1 0 0 0,1-1 0 0 0,-1 0 0 0 0,0 0 1 0 0,1 0-1 0 0,-1 0 0 0 0,0 0 0 0 0,0 0 0 0 0,1 0 0 0 0,-1 0 1 0 0,0 0-1 0 0,2-1 0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49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11 16820 0 0,'-4'-1'791'0'0,"1"2"0"0"0,0-1 0 0 0,0 0 1 0 0,0 1-1 0 0,0-1 0 0 0,0 1 0 0 0,0 0 1 0 0,-4 2-1 0 0,5-3-627 0 0,1 1 0 0 0,0 0 0 0 0,0 0 0 0 0,-1-1 0 0 0,1 1 1 0 0,0 0-1 0 0,0 0 0 0 0,0 0 0 0 0,0 1 0 0 0,1-1 0 0 0,-1 0 0 0 0,0 0 0 0 0,0 0 1 0 0,0 2-1 0 0,-1 3-100 0 0,1 0 1 0 0,0-1-1 0 0,0 1 1 0 0,1-1-1 0 0,0 1 1 0 0,0 0-1 0 0,0 0 1 0 0,1 7-1 0 0,2 11-17 0 0,1 0 0 0 0,1 0 0 0 0,1 0 0 0 0,15 38 0 0 0,-7-31-1410 0 0,19 35 0 0 0,-23-52-1893 0 0,-9-24-2333 0 0,-7-12 118 0 0,3 10 5021 0 0,-25-74-4640 0 0,17 53 2238 0 0</inkml:trace>
  <inkml:trace contextRef="#ctx0" brushRef="#br0" timeOffset="1">20 38 6913 0 0,'0'-1'71'0'0,"-2"-2"834"0"0,1 0 1 0 0,0 1-1 0 0,1-1 1 0 0,-1 0 0 0 0,0 0-1 0 0,1 0 1 0 0,0 0-1 0 0,-1-5 1 0 0,9 3 3724 0 0,10 7-2500 0 0,-6 2-1661 0 0,0-1 0 0 0,-1 2-1 0 0,1 0 1 0 0,-1 0 0 0 0,0 1 0 0 0,-1 0 0 0 0,20 15 0 0 0,-27-18-426 0 0,0 0 0 0 0,0 0 0 0 0,0 0 0 0 0,0 0 1 0 0,-1 0-1 0 0,1 1 0 0 0,-1 0 0 0 0,0-1 0 0 0,0 1 1 0 0,-1 0-1 0 0,1 0 0 0 0,-1 0 0 0 0,1 0 0 0 0,-1 0 1 0 0,-1 0-1 0 0,1 0 0 0 0,0 0 0 0 0,-1 1 0 0 0,0-1 1 0 0,0 0-1 0 0,0 0 0 0 0,-1 0 0 0 0,1 1 0 0 0,-1-1 1 0 0,0 0-1 0 0,-3 8 0 0 0,3-10-64 0 0,0 0 0 0 0,1 0-1 0 0,-1 0 1 0 0,0 1 0 0 0,0-1-1 0 0,-1 0 1 0 0,1-1 0 0 0,0 1 0 0 0,-1 0-1 0 0,1 0 1 0 0,-1 0 0 0 0,0-1 0 0 0,1 1-1 0 0,-1-1 1 0 0,0 0 0 0 0,0 1 0 0 0,0-1-1 0 0,0 0 1 0 0,0 0 0 0 0,0 0-1 0 0,0 0 1 0 0,0 0 0 0 0,-3 0 0 0 0,-2 0-122 0 0,-1-1 0 0 0,1 1 0 0 0,-1-1 1 0 0,1-1-1 0 0,-13-1 0 0 0,10 1 103 0 0,8 3 496 0 0,8 5-226 0 0,11 5-5 0 0,40 16 25 0 0,-26-13 47 0 0,42 27 0 0 0,-63-35-528 0 0,-1 0 1 0 0,-1 0-1 0 0,1 1 0 0 0,-1 0 0 0 0,0 0 1 0 0,-1 1-1 0 0,0 0 0 0 0,9 14 1 0 0,-12-15-2195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0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 14083 0 0,'-5'-1'3217'0'0,"2"0"-1497"0"0,-1 0-472 0 0,3 0-367 0 0,1-1-329 0 0,2 1-328 0 0,1-1-144 0 0,1 0-64 0 0,2 1-8 0 0,1 1-48 0 0,1 0-216 0 0,1 1-449 0 0,1 0-815 0 0,-1 2-1104 0 0,0 2-1345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13875 0 0,'4'6'2921'0'0,"3"0"-1497"0"0,1 1-320 0 0,1-2-160 0 0,-4-4-248 0 0,2 0-303 0 0,-1-1-177 0 0,1-1-112 0 0,1-1-64 0 0,-1 0-40 0 0,0 0-168 0 0,-1 0-312 0 0,1 1-593 0 0,-2-1-1095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1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6169 0 0,'1'-3'1223'0'0,"1"0"0"0"0,-1 0 1 0 0,0 0-1 0 0,0 0 0 0 0,0-1 0 0 0,0 1 0 0 0,-1 0 0 0 0,0-1 0 0 0,1 1 0 0 0,-1 0 0 0 0,-1-6 0 0 0,1 3 148 0 0,0 55 1443 0 0,11 87-1 0 0,-9-124-3203 0 0,0 1-1 0 0,1-1 0 0 0,0 0 0 0 0,1 0 1 0 0,0 0-1 0 0,1-1 0 0 0,0 1 0 0 0,1-1 1 0 0,0 0-1 0 0,1-1 0 0 0,0 0 1 0 0,15 17-1 0 0,-21-26 267 0 0,15 11-4840 0 0,-2-10-2127 0 0,-6-3 890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1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 10890 0 0,'-6'9'2437'0'0,"2"1"-1"0"0,-1-1 0 0 0,-5 17 1 0 0,9-19-1936 0 0,-1-1 1 0 0,1 0 0 0 0,0 1-1 0 0,0-1 1 0 0,1 0 0 0 0,0 11-1 0 0,0-13-477 0 0,1 0-1 0 0,0 1 0 0 0,0-1 0 0 0,0 0 0 0 0,0 0 0 0 0,1 0 0 0 0,0 0 0 0 0,0-1 0 0 0,0 1 1 0 0,0 0-1 0 0,0-1 0 0 0,1 1 0 0 0,-1-1 0 0 0,1 0 0 0 0,0 0 0 0 0,0 0 0 0 0,0 0 0 0 0,1 0 1 0 0,-1-1-1 0 0,1 1 0 0 0,-1-1 0 0 0,1 0 0 0 0,0 0 0 0 0,6 2 0 0 0,-6-2-24 0 0,1-1-1 0 0,-1 1 0 0 0,0-1 0 0 0,0 0 1 0 0,1 0-1 0 0,-1 0 0 0 0,0-1 0 0 0,1 0 1 0 0,-1 0-1 0 0,0 0 0 0 0,1 0 0 0 0,-1-1 1 0 0,9-1-1 0 0,-11 1-6 0 0,0 0 0 0 0,0 0 0 0 0,-1 0 0 0 0,1 0-1 0 0,0 0 1 0 0,0 0 0 0 0,0-1 0 0 0,-1 1 0 0 0,1 0 0 0 0,-1-1 0 0 0,1 0 0 0 0,-1 1 0 0 0,0-1 0 0 0,0 0 0 0 0,0 0 0 0 0,0 1 0 0 0,0-1 0 0 0,0 0-1 0 0,0 0 1 0 0,0 0 0 0 0,-1 0 0 0 0,1 0 0 0 0,-1-1 0 0 0,1 1 0 0 0,-1 0 0 0 0,0 0 0 0 0,0 0 0 0 0,0 0 0 0 0,0 0 0 0 0,-1-3 0 0 0,-1-7-39 0 0,0 0 0 0 0,-1 0 0 0 0,-1 1 0 0 0,0-1 0 0 0,-1 1 0 0 0,0 0 0 0 0,0 0 0 0 0,-1 1 0 0 0,0 0 0 0 0,-1 0 0 0 0,-1 0 0 0 0,-9-10 0 0 0,4 10-98 0 0,9 13-1027 0 0,4-1 911 0 0,0-1 0 0 0,0 1 0 0 0,1-1-1 0 0,-1 1 1 0 0,0-1 0 0 0,1 1 0 0 0,-1-1 0 0 0,1 1-1 0 0,0-1 1 0 0,-1 1 0 0 0,1-1 0 0 0,0 0 0 0 0,0 0 0 0 0,1 2-1 0 0,19 19-8270 0 0,-13-17 2748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44 10394 0 0,'-2'3'617'0'0,"0"1"1"0"0,1-1-1 0 0,-1 0 0 0 0,1 1 1 0 0,0-1-1 0 0,0 1 0 0 0,0-1 0 0 0,0 1 1 0 0,1-1-1 0 0,-1 1 0 0 0,1 0 0 0 0,0-1 1 0 0,0 1-1 0 0,0 0 0 0 0,2 4 0 0 0,-1-1-327 0 0,1-1 0 0 0,0 1 0 0 0,0-1 0 0 0,0 0 0 0 0,1 0 0 0 0,0 0 0 0 0,0 0 0 0 0,6 8 0 0 0,-5-9-347 0 0,1 1 0 0 0,-1-1 0 0 0,1 0 0 0 0,0-1 0 0 0,0 1 0 0 0,0-1 0 0 0,1 0 0 0 0,7 4 0 0 0,-9-6 89 0 0,-1 0-1 0 0,1-1 1 0 0,-1 1 0 0 0,1-1 0 0 0,-1 0 0 0 0,1 0 0 0 0,-1-1 0 0 0,1 1 0 0 0,0-1 0 0 0,0 1-1 0 0,-1-1 1 0 0,1 0 0 0 0,0-1 0 0 0,0 1 0 0 0,3-2 0 0 0,-5 2-13 0 0,0-1 0 0 0,-1 1 1 0 0,1-1-1 0 0,0 0 0 0 0,-1 1 0 0 0,1-1 0 0 0,-1 0 1 0 0,1 0-1 0 0,-1 0 0 0 0,0 0 0 0 0,1 0 1 0 0,-1-1-1 0 0,0 1 0 0 0,0 0 0 0 0,0-1 0 0 0,0 1 1 0 0,0-1-1 0 0,0 1 0 0 0,0-1 0 0 0,1-1 1 0 0,-1-1 19 0 0,0 0 1 0 0,0 1 0 0 0,0-1 0 0 0,-1 0 0 0 0,1 0-1 0 0,-1 0 1 0 0,0 0 0 0 0,-1-7 0 0 0,0-1 46 0 0,-2 0 0 0 0,1 0 0 0 0,-1 0 0 0 0,-10-21 0 0 0,10 25-30 0 0,-1 1-1 0 0,0 0 1 0 0,-1 0-1 0 0,1 0 1 0 0,-11-11-1 0 0,13 16-36 0 0,0 0 0 0 0,0 0 0 0 0,1 0 0 0 0,-1 0 0 0 0,0 1 0 0 0,-1-1 0 0 0,1 1 0 0 0,0 0 0 0 0,0 0 0 0 0,-1-1-1 0 0,1 1 1 0 0,0 1 0 0 0,-1-1 0 0 0,1 0 0 0 0,-1 1 0 0 0,1-1 0 0 0,-1 1 0 0 0,0 0 0 0 0,1-1 0 0 0,-1 1-1 0 0,1 1 1 0 0,-6 0 0 0 0,7-1-79 0 0,0 0 0 0 0,1 0 0 0 0,-1 1 0 0 0,0-1 0 0 0,0 1 0 0 0,0-1 0 0 0,1 1 0 0 0,-1-1 0 0 0,0 1 0 0 0,0-1 0 0 0,1 1 0 0 0,-1 0 0 0 0,1-1 0 0 0,-1 1-1 0 0,0 0 1 0 0,1 0 0 0 0,-1-1 0 0 0,1 1 0 0 0,0 0 0 0 0,-1 0 0 0 0,1 0 0 0 0,0 0 0 0 0,-1 0 0 0 0,1-1 0 0 0,0 1 0 0 0,0 0 0 0 0,0 0 0 0 0,0 0 0 0 0,0 0 0 0 0,0 0 0 0 0,0 0 0 0 0,0 0-1 0 0,0 0 1 0 0,0 0 0 0 0,1-1 0 0 0,-1 1 0 0 0,1 2 0 0 0,0 0-1134 0 0,0 1 0 0 0,0-1 0 0 0,1 0 0 0 0,-1 1 0 0 0,1-1 0 0 0,0 0 0 0 0,0 0 0 0 0,3 4 0 0 0,4 2-5710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 15323 0 0,'-1'0'314'0'0,"0"-1"0"0"0,0 0-1 0 0,0 1 1 0 0,0-1-1 0 0,0 1 1 0 0,1-1 0 0 0,-1 1-1 0 0,0-1 1 0 0,0 1 0 0 0,0 0-1 0 0,-1 0 1 0 0,1-1-1 0 0,0 1 1 0 0,0 0 0 0 0,0 0-1 0 0,0 0 1 0 0,0 0-1 0 0,0 0 1 0 0,0 0 0 0 0,0 0-1 0 0,0 1 1 0 0,0-1 0 0 0,0 0-1 0 0,0 1 1 0 0,0-1-1 0 0,0 0 1 0 0,0 1 0 0 0,-1 0-1 0 0,0 1-63 0 0,1 0-1 0 0,-1-1 1 0 0,1 1-1 0 0,0 0 1 0 0,-1 0-1 0 0,1 0 1 0 0,0 0-1 0 0,0 0 1 0 0,1 1-1 0 0,-1-1 1 0 0,0 0-1 0 0,0 4 1 0 0,-2 9-108 0 0,1 1 1 0 0,1-1 0 0 0,1 17 0 0 0,0-27 107 0 0,0 24-87 0 0,7 51-1 0 0,-5-69-348 0 0,0-1 1 0 0,1 0-1 0 0,-1 1 1 0 0,2-1 0 0 0,0-1-1 0 0,0 1 1 0 0,1 0 0 0 0,7 11-1 0 0,-10-18-328 0 0,0-1-1 0 0,0 1 1 0 0,0-1 0 0 0,0 0-1 0 0,1 0 1 0 0,-1 0-1 0 0,6 4 1 0 0,-7-6 44 0 0,0 1-1 0 0,0-1 1 0 0,0 1 0 0 0,0-1 0 0 0,1 1-1 0 0,-1-1 1 0 0,0 0 0 0 0,0 0 0 0 0,0 0 0 0 0,0 1-1 0 0,1-1 1 0 0,-1 0 0 0 0,0 0 0 0 0,0 0-1 0 0,0-1 1 0 0,0 1 0 0 0,1 0 0 0 0,-1 0-1 0 0,0-1 1 0 0,0 1 0 0 0,0-1 0 0 0,0 1-1 0 0,0-1 1 0 0,2 0 0 0 0,5-6-6117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16027 0 0,'9'36'8629'0'0,"-2"21"-5694"0"0,-1-2-2291 0 0,-5-51-971 0 0,22 102 2178 0 0,-4-54-4256 0 0,-7-29-2455 0 0,2-2-3515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19 13027 0 0,'-5'-3'975'0'0,"-1"0"-1"0"0,1 1 1 0 0,0 0 0 0 0,-1 0 0 0 0,0 0-1 0 0,1 1 1 0 0,-1 0 0 0 0,0 0 0 0 0,-11 0 0 0 0,12 1-616 0 0,0 1 1 0 0,0-1-1 0 0,0 1 1 0 0,0 0-1 0 0,0 1 1 0 0,0-1 0 0 0,0 1-1 0 0,1 0 1 0 0,-1 0-1 0 0,-5 3 1 0 0,5-1-273 0 0,-1 0-1 0 0,1 1 1 0 0,-1-1-1 0 0,1 1 1 0 0,1 0-1 0 0,-1 1 1 0 0,1-1-1 0 0,0 1 1 0 0,0 0-1 0 0,0 0 1 0 0,1 0-1 0 0,0 0 1 0 0,0 1-1 0 0,1-1 1 0 0,0 1-1 0 0,-3 12 1 0 0,3-4-31 0 0,0 0 1 0 0,0 1 0 0 0,2-1-1 0 0,0 1 1 0 0,1-1 0 0 0,0 1-1 0 0,1-1 1 0 0,1 0 0 0 0,9 29-1 0 0,-9-35-209 0 0,1-1-1 0 0,0 1 0 0 0,0-1 0 0 0,1 0 0 0 0,0-1 0 0 0,0 1 0 0 0,12 12 0 0 0,-12-15-354 0 0,0-1 0 0 0,0 0 0 0 0,0 0 0 0 0,1 0 0 0 0,-1-1 0 0 0,1 0 0 0 0,0 0 0 0 0,-1 0 0 0 0,2-1-1 0 0,-1 0 1 0 0,0 0 0 0 0,7 1 0 0 0,-10-2-328 0 0,0-1 1 0 0,0 0-1 0 0,0 1 1 0 0,-1-1-1 0 0,1-1 0 0 0,0 1 1 0 0,0 0-1 0 0,0-1 0 0 0,5-1 1 0 0,8-4-6403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17324 0 0,'2'-2'11301'0'0,"8"3"-8967"0"0,9 2-2670 0 0,-12-1 410 0 0,0 1 1 0 0,0 0-1 0 0,0 0 1 0 0,0 1 0 0 0,0 0-1 0 0,-1 0 1 0 0,1 1-1 0 0,-1-1 1 0 0,0 1 0 0 0,-1 1-1 0 0,8 7 1 0 0,-11-10-55 0 0,1 1 1 0 0,-1-1 0 0 0,-1 1-1 0 0,1 0 1 0 0,0 0-1 0 0,-1-1 1 0 0,0 1 0 0 0,0 0-1 0 0,0 0 1 0 0,0 0-1 0 0,-1 0 1 0 0,1 1 0 0 0,-1-1-1 0 0,0 0 1 0 0,-1 0-1 0 0,1 0 1 0 0,-1 0 0 0 0,1 0-1 0 0,-1 0 1 0 0,0 0-1 0 0,-1 0 1 0 0,1 0 0 0 0,-3 3-1 0 0,-2 6 1 0 0,-1-1 1 0 0,0 0-1 0 0,-1-1 0 0 0,0 0 0 0 0,-1 0 1 0 0,0-1-1 0 0,-15 14 0 0 0,16-17-28 0 0,8-7 9 0 0,0 1 0 0 0,-1-1 0 0 0,1 0 0 0 0,-1 1 0 0 0,1-1 0 0 0,-1 1-1 0 0,1-1 1 0 0,0 0 0 0 0,-1 1 0 0 0,1-1 0 0 0,0 1 0 0 0,0-1 0 0 0,-1 1 0 0 0,1-1 0 0 0,0 1 0 0 0,0-1 0 0 0,0 1 0 0 0,-1-1 0 0 0,1 1 0 0 0,0-1 0 0 0,0 1 0 0 0,0 0 0 0 0,0-1 0 0 0,0 1-1 0 0,0-1 1 0 0,0 1 0 0 0,0-1 0 0 0,0 1 0 0 0,1-1 0 0 0,-1 1 0 0 0,0-1 0 0 0,0 1 0 0 0,0-1 0 0 0,1 2 0 0 0,0-1 1 0 0,1 0-1 0 0,-1 0 1 0 0,1 0-1 0 0,-1 0 1 0 0,1 0 0 0 0,-1 0-1 0 0,1 0 1 0 0,-1-1-1 0 0,1 1 1 0 0,0-1-1 0 0,2 1 1 0 0,54 7-24 0 0,-52-8 10 0 0,83 1-243 0 0,-43-7-2065 0 0,-6-9-5107 0 0,-29 7 1246 0 0,-4-4-3138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 18820 0 0,'-4'4'2200'0'0,"2"-1"305"0"0,4-2-1641 0 0,2-1-328 0 0,3-1-240 0 0,3 1-144 0 0,2-1-64 0 0,2 1-72 0 0,2-1-48 0 0,2 0-80 0 0,-1 1-304 0 0,2-1-472 0 0,0-1-728 0 0,-1 0-1105 0 0,0 0-1440 0 0,-15-9-32 0 0,12 7-2888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 17468 0 0,'-16'-2'4688'0'0,"11"7"-1301"0"0,14 20-19 0 0,0-5-3273 0 0,5 26 188 0 0,-4-13-590 0 0,0-1 1 0 0,2 0 0 0 0,24 43-1 0 0,-27-66-1933 0 0,-8-9 1871 0 0,-1 0 0 0 0,1 0 0 0 0,-1 0 1 0 0,1-1-1 0 0,-1 1 0 0 0,1 0 0 0 0,0-1 0 0 0,-1 1 0 0 0,1 0 0 0 0,-1-1 1 0 0,0 1-1 0 0,1-1 0 0 0,-1 1 0 0 0,1-1 0 0 0,-1 1 0 0 0,0-1 0 0 0,1 1 0 0 0,-1-1 1 0 0,0 1-1 0 0,1-2 0 0 0,7-7-5131 0 0,5 5-1468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11811 0 0,'3'-1'6617'0'0,"5"0"-3418"0"0,15 3-666 0 0,-16-1-2270 0 0,1 1-1 0 0,-1 0 1 0 0,0 0 0 0 0,0 1 0 0 0,0 0 0 0 0,-1 0-1 0 0,1 1 1 0 0,-1-1 0 0 0,1 2 0 0 0,-1-1 0 0 0,-1 1-1 0 0,1-1 1 0 0,-1 2 0 0 0,1-1 0 0 0,-1 0-1 0 0,4 8 1 0 0,-7-11-236 0 0,0 1 0 0 0,0 0-1 0 0,0-1 1 0 0,-1 1 0 0 0,1 0-1 0 0,-1 0 1 0 0,1 0 0 0 0,-1 0-1 0 0,0 0 1 0 0,0 0 0 0 0,-1 0-1 0 0,1 1 1 0 0,-1-1 0 0 0,0 0-1 0 0,1 0 1 0 0,-1 0 0 0 0,-1 1-1 0 0,1-1 1 0 0,0 0 0 0 0,-1 0-1 0 0,1 0 1 0 0,-1 1 0 0 0,0-1 0 0 0,0 0-1 0 0,-1 0 1 0 0,1 0 0 0 0,0-1-1 0 0,-1 1 1 0 0,0 0 0 0 0,0 0-1 0 0,0-1 1 0 0,0 1 0 0 0,0-1-1 0 0,0 0 1 0 0,-1 1 0 0 0,1-1-1 0 0,-1 0 1 0 0,-3 2 0 0 0,-28 15 1 0 0,32-18-34 0 0,1-1 0 0 0,-1 1 1 0 0,0 0-1 0 0,0-1 0 0 0,0 1 0 0 0,0-1 0 0 0,0 1 0 0 0,0-1 1 0 0,0 0-1 0 0,0 0 0 0 0,0 0 0 0 0,-1 0 0 0 0,1 0 0 0 0,0 0 1 0 0,0-1-1 0 0,-3 0 0 0 0,62 21 9 0 0,-50-16 45 0 0,0 0 0 0 0,0 0 0 0 0,0 1 0 0 0,0 0 0 0 0,-1 1 0 0 0,0 0 1 0 0,0-1-1 0 0,0 2 0 0 0,8 12 0 0 0,-12-17-37 0 0,-1 0 1 0 0,0 0-1 0 0,0 0 0 0 0,0 0 1 0 0,0 0-1 0 0,0 0 1 0 0,0 1-1 0 0,-1-1 0 0 0,1 0 1 0 0,-1 1-1 0 0,1-1 0 0 0,-1 0 1 0 0,0 1-1 0 0,0-1 1 0 0,0 0-1 0 0,0 1 0 0 0,-1-1 1 0 0,1 0-1 0 0,-1 0 0 0 0,1 1 1 0 0,-1-1-1 0 0,0 0 1 0 0,0 0-1 0 0,0 0 0 0 0,0 1 1 0 0,0-1-1 0 0,0 0 0 0 0,-1-1 1 0 0,1 1-1 0 0,-1 0 1 0 0,1 0-1 0 0,-1-1 0 0 0,1 1 1 0 0,-1 0-1 0 0,0-1 0 0 0,0 0 1 0 0,0 1-1 0 0,0-1 0 0 0,-4 2 1 0 0,-20 8-1192 0 0,17-13-3881 0 0,8-12-5838 0 0,3 4 2952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9:54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18972 0 0,'5'3'843'0'0,"0"-1"1"0"0,0 1-1 0 0,0 0 1 0 0,0 0-1 0 0,0 1 0 0 0,0 0 1 0 0,-1-1-1 0 0,0 1 1 0 0,0 1-1 0 0,0-1 0 0 0,7 10 1 0 0,-6-5-467 0 0,0 0 0 0 0,-1 0 0 0 0,1 0 0 0 0,-2 1 1 0 0,1-1-1 0 0,2 15 0 0 0,-3-4-365 0 0,0-1 1 0 0,-1 1-1 0 0,-1 0 1 0 0,-1-1-1 0 0,0 1 1 0 0,-6 31-1 0 0,2-35-76 0 0,1 0-1 0 0,-2-1 1 0 0,0 0 0 0 0,-1 0-1 0 0,-1 0 1 0 0,-15 26 0 0 0,-15 10-6417 0 0,25-45-4036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28 108 5729 0 0,'-7'-7'1158'0'0,"5"4"-567"0"0,-1 1 1 0 0,1-1-1 0 0,0 0 0 0 0,0 0 0 0 0,0 0 0 0 0,0 0 1 0 0,0 0-1 0 0,-2-6 0 0 0,6 40 7654 0 0,6 18-5787 0 0,0 13-2323 0 0,-4-20-7 0 0,1 40-25 0 0,4 0 1 0 0,4-1-1 0 0,23 82 1 0 0,-27-123-107 0 0,4 13 132 0 0,-12-52-107 0 0,0 0-1 0 0,0 0 1 0 0,0 0-1 0 0,-1-1 1 0 0,1 1-1 0 0,0 0 1 0 0,0 0-1 0 0,0-1 1 0 0,0 1-1 0 0,1 0 1 0 0,-1-1-1 0 0,0 0 1 0 0,0 1-1 0 0,0-1 1 0 0,0 1-1 0 0,0-1 1 0 0,1 0-1 0 0,-1 0 1 0 0,0 0-1 0 0,0 0 0 0 0,1 0 1 0 0,-1 0-1 0 0,2 0 1 0 0,34-4 200 0 0,-31 3-186 0 0,27-5 68 0 0,-1-1 0 0 0,39-15 0 0 0,-42 13-72 0 0,-5 2-22 0 0,-1 2 0 0 0,1 1 0 0 0,42-3 0 0 0,76 7-14 0 0,-40 1 52 0 0,-80-1-40 0 0,0 0 0 0 0,0-2 0 0 0,-1 0-1 0 0,1-1 1 0 0,-1-2 0 0 0,1 0 0 0 0,-1-1 0 0 0,28-12 0 0 0,-43 15 0 0 0,-1 1 1 0 0,0 0-1 0 0,1 1 1 0 0,-1 0 0 0 0,1 0-1 0 0,0 0 1 0 0,-1 0 0 0 0,1 1-1 0 0,0 0 1 0 0,0 0-1 0 0,-1 0 1 0 0,1 1 0 0 0,0 0-1 0 0,9 3 1 0 0,27 2 92 0 0,-41-6-79 0 0,0 0-1 0 0,0 0 1 0 0,0 0-1 0 0,0 0 1 0 0,1 0-1 0 0,-1-1 0 0 0,0 1 1 0 0,0 0-1 0 0,0-1 1 0 0,0 1-1 0 0,0-1 1 0 0,0 0-1 0 0,0 1 0 0 0,0-1 1 0 0,0 0-1 0 0,0 1 1 0 0,0-1-1 0 0,0 0 1 0 0,0 0-1 0 0,-1 0 0 0 0,1 0 1 0 0,0 0-1 0 0,-1 0 1 0 0,1 0-1 0 0,0 0 1 0 0,-1 0-1 0 0,0 0 0 0 0,1 0 1 0 0,-1 0-1 0 0,1 0 1 0 0,-1 0-1 0 0,0 0 1 0 0,0-1-1 0 0,0 1 0 0 0,0 0 1 0 0,0 0-1 0 0,0 0 1 0 0,0-1-1 0 0,0 0 1 0 0,0-11 91 0 0,-1 1 1 0 0,0 0 0 0 0,-4-14-1 0 0,3 8-112 0 0,-7-50 57 0 0,-2 1 1 0 0,-4 0 0 0 0,-29-86-1 0 0,41 144-25 0 0,-1 1 0 0 0,1-1 0 0 0,-2 1 0 0 0,1 0 0 0 0,-1 0 0 0 0,0 1 0 0 0,-1-1 0 0 0,1 1 0 0 0,-2 0 0 0 0,1 1 0 0 0,-1 0 0 0 0,0-1 0 0 0,0 2 0 0 0,0-1 0 0 0,-1 1 0 0 0,-8-4 0 0 0,-5 0 146 0 0,0 1 0 0 0,0 1 1 0 0,0 1-1 0 0,-1 0 0 0 0,-31-2 1 0 0,-10-1-95 0 0,0 4 0 0 0,0 2-1 0 0,0 3 1 0 0,-1 2 0 0 0,-101 18 0 0 0,-23 6-67 0 0,187-26-51 0 0,0 1 0 0 0,-1-1 0 0 0,1 0 0 0 0,0 0 0 0 0,0 1 0 0 0,-1-1 1 0 0,1 1-1 0 0,0-1 0 0 0,0 1 0 0 0,0-1 0 0 0,0 1 0 0 0,0 0 1 0 0,0-1-1 0 0,0 1 0 0 0,0 0 0 0 0,0 0 0 0 0,-1 2 0 0 0,2-3-100 0 0,-1 1 0 0 0,1 0 0 0 0,0-1 0 0 0,0 1-1 0 0,0 0 1 0 0,0-1 0 0 0,0 1 0 0 0,0 0 0 0 0,0-1 0 0 0,0 1-1 0 0,0 0 1 0 0,0 0 0 0 0,0-1 0 0 0,0 1 0 0 0,0 0 0 0 0,0-1-1 0 0,1 1 1 0 0,-1 0 0 0 0,0-1 0 0 0,1 1 0 0 0,-1-1-1 0 0,1 2 1 0 0,1 1-867 0 0,0-1 0 0 0,0 0 0 0 0,1 1 0 0 0,-1-1 0 0 0,1 0 0 0 0,-1 0 0 0 0,1 0 0 0 0,0 0 0 0 0,0-1 0 0 0,-1 1 0 0 0,7 2 0 0 0,3-1-6264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9322 0 0,'-5'4'11540'0'0,"4"-5"-11360"0"0,0 25 2490 0 0,3 30-2581 0 0,3 11 130 0 0,11 80 1037 0 0,-13-129-1946 0 0,0-1 1 0 0,1 1 0 0 0,1-1-1 0 0,1 0 1 0 0,0 0-1 0 0,16 26 1 0 0,-21-40 61 0 0,-1 0 0 0 0,1 1 0 0 0,0-1 0 0 0,0 0 0 0 0,0 1 1 0 0,0-1-1 0 0,0 0 0 0 0,1 0 0 0 0,-1 0 0 0 0,0 0 0 0 0,0 0 0 0 0,1 0 0 0 0,-1 0 1 0 0,3 1-1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26 143 5609 0 0,'5'46'10215'0'0,"9"1"-5374"0"0,-11-38-4731 0 0,1-1 1 0 0,0 1 0 0 0,1-1-1 0 0,0 0 1 0 0,0 0 0 0 0,1 0-1 0 0,0-1 1 0 0,0 0 0 0 0,1 0-1 0 0,-1-1 1 0 0,2 1 0 0 0,-1-1-1 0 0,11 6 1 0 0,-17-11-105 0 0,1 0 0 0 0,0 0 0 0 0,-1 0-1 0 0,1-1 1 0 0,-1 1 0 0 0,1 0 0 0 0,0-1 0 0 0,-1 1 0 0 0,1-1-1 0 0,0 0 1 0 0,0 0 0 0 0,-1 1 0 0 0,1-1 0 0 0,0 0-1 0 0,0 0 1 0 0,-1-1 0 0 0,1 1 0 0 0,0 0 0 0 0,0-1 0 0 0,-1 1-1 0 0,1-1 1 0 0,0 1 0 0 0,1-2 0 0 0,-1 1 23 0 0,0-1 1 0 0,0 0-1 0 0,0 0 1 0 0,0 0-1 0 0,0 0 1 0 0,0 0-1 0 0,-1-1 1 0 0,1 1-1 0 0,-1 0 1 0 0,0-1-1 0 0,1 1 1 0 0,-1-1-1 0 0,1-3 1 0 0,2-10 174 0 0,0 1 0 0 0,-1-1 1 0 0,1-32-1 0 0,-4 40-167 0 0,2-7 154 0 0,-2 0-1 0 0,0-1 1 0 0,0 1-1 0 0,-2 0 1 0 0,0 0 0 0 0,-7-30-1 0 0,7 41-128 0 0,1 0 1 0 0,-1-1-1 0 0,0 1 0 0 0,0 0 0 0 0,0 0 0 0 0,-1 1 1 0 0,1-1-1 0 0,-1 0 0 0 0,0 1 0 0 0,0-1 0 0 0,0 1 1 0 0,0 0-1 0 0,-1 0 0 0 0,1 0 0 0 0,-1 1 0 0 0,0-1 1 0 0,0 1-1 0 0,0 0 0 0 0,0 0 0 0 0,0 0 0 0 0,0 1 1 0 0,-1-1-1 0 0,1 1 0 0 0,-1 0 0 0 0,1 0 0 0 0,-1 1 1 0 0,1-1-1 0 0,-5 1 0 0 0,4 0-27 0 0,1 1 0 0 0,-1-1 0 0 0,1 1 0 0 0,-1 0 0 0 0,1 0 0 0 0,0 1 0 0 0,-1-1 0 0 0,1 1 0 0 0,0 0 0 0 0,0 0 0 0 0,0 0 0 0 0,1 1 0 0 0,-1 0 0 0 0,0-1 0 0 0,1 1 0 0 0,0 0 0 0 0,0 1 0 0 0,-1-1 0 0 0,2 0 0 0 0,-1 1 0 0 0,-4 7 0 0 0,5-7-236 0 0,0 0-1 0 0,0 0 1 0 0,0 0-1 0 0,1 0 1 0 0,-1 0-1 0 0,1 0 1 0 0,0 1-1 0 0,1-1 1 0 0,-1 0-1 0 0,0 6 0 0 0,1-7-391 0 0,1 0-1 0 0,-1 0 0 0 0,0 1 1 0 0,1-1-1 0 0,0 0 0 0 0,0 0 1 0 0,0 0-1 0 0,0 0 0 0 0,0 0 1 0 0,1 0-1 0 0,-1 0 0 0 0,1 0 1 0 0,0 0-1 0 0,2 3 1 0 0,2 0-3912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4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13 6993 0 0,'-8'-3'457'0'0,"3"0"-41"0"0,-2 0 32 0 0,2 0-24 0 0,3 3-112 0 0,0 0 72 0 0,2 1-368 0 0,1 0-120 0 0,2 0-208 0 0,-2 0-208 0 0,1-1-40 0 0,0 0 32 0 0,0 1 160 0 0,1-1 159 0 0,-5-2-303 0 0,6 4-2688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60 5033 0 0,'-1'-2'904'0'0,"-1"0"-1"0"0,0 0 0 0 0,1 0 1 0 0,-1 0-1 0 0,0 0 1 0 0,0 0-1 0 0,0 1 0 0 0,-5-3 1 0 0,-9-8 8954 0 0,20 10-9562 0 0,0-1 0 0 0,1 1-1 0 0,-1 0 1 0 0,1 0 0 0 0,-1 1-1 0 0,5-2 1 0 0,10-1-216 0 0,-1 0 1 0 0,0 1-1 0 0,1 1 1 0 0,-1 1-1 0 0,22 1 1 0 0,90 14-1181 0 0,-42-3-7558 0 0,-78-11 4382 0 0,-2-1-2344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5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26 9562 0 0,'-2'-1'684'0'0,"0"0"0"0"0,0 0 0 0 0,1 0-1 0 0,-1-1 1 0 0,0 1 0 0 0,1-1 0 0 0,-1 1 0 0 0,1-1 0 0 0,0 0 0 0 0,-1 1-1 0 0,-1-4 1 0 0,3 5-603 0 0,0 0-1 0 0,0 0 1 0 0,0 0-1 0 0,0 0 1 0 0,0-1 0 0 0,0 1-1 0 0,0 0 1 0 0,0 0-1 0 0,0 0 1 0 0,0 0-1 0 0,0-1 1 0 0,0 1-1 0 0,0 0 1 0 0,0 0-1 0 0,0 0 1 0 0,0 0-1 0 0,0 0 1 0 0,0-1 0 0 0,0 1-1 0 0,0 0 1 0 0,0 0-1 0 0,0 0 1 0 0,0 0-1 0 0,0 0 1 0 0,1-1-1 0 0,-1 1 1 0 0,0 0-1 0 0,0 0 1 0 0,0 0-1 0 0,0 0 1 0 0,0 0 0 0 0,0 0-1 0 0,0 0 1 0 0,1-1-1 0 0,-1 1 1 0 0,0 0-1 0 0,0 0 1 0 0,0 0-1 0 0,0 0 1 0 0,0 0-1 0 0,0 0 1 0 0,1 0-1 0 0,-1 0 1 0 0,0 0-1 0 0,0 0 1 0 0,18 4 883 0 0,-1 3-816 0 0,-1 0 1 0 0,1 2-1 0 0,-1 0 1 0 0,-1 1 0 0 0,0 0-1 0 0,0 2 1 0 0,-1-1-1 0 0,0 2 1 0 0,18 22-1 0 0,-30-33-83 0 0,-1 0 0 0 0,1 0-1 0 0,-1 0 1 0 0,0 1 0 0 0,0-1-1 0 0,1 0 1 0 0,-2 1-1 0 0,1-1 1 0 0,0 0 0 0 0,0 1-1 0 0,-1-1 1 0 0,0 1-1 0 0,1 0 1 0 0,-1-1 0 0 0,0 1-1 0 0,0-1 1 0 0,0 1 0 0 0,-1-1-1 0 0,1 1 1 0 0,-1 2-1 0 0,-1 0 26 0 0,0-1 0 0 0,0 1-1 0 0,0-1 1 0 0,-1 0-1 0 0,1 1 1 0 0,-1-1-1 0 0,0 0 1 0 0,0-1-1 0 0,-7 7 1 0 0,-5 2-3 0 0,1 0 0 0 0,-1-1 0 0 0,-1-1 0 0 0,-25 12 0 0 0,41-22-88 0 0,-5 3-1 0 0,0-1 1 0 0,1 0 0 0 0,-1 1-1 0 0,1 0 1 0 0,-8 7-1 0 0,12-10-36 0 0,-1 1-1 0 0,1-1 1 0 0,-1 0-1 0 0,1 1 1 0 0,0-1-1 0 0,0 1 0 0 0,-1-1 1 0 0,1 1-1 0 0,0-1 1 0 0,0 1-1 0 0,-1 0 1 0 0,1-1-1 0 0,0 1 1 0 0,0-1-1 0 0,0 1 1 0 0,0-1-1 0 0,0 1 0 0 0,0 0 1 0 0,0-1-1 0 0,0 1 1 0 0,0-1-1 0 0,0 1 1 0 0,0 0-1 0 0,1 1-127 0 0,0-1 1 0 0,0 0-1 0 0,0 0 0 0 0,0 0 0 0 0,0 0 1 0 0,0 0-1 0 0,0 0 0 0 0,0 0 0 0 0,0 0 1 0 0,0 0-1 0 0,0-1 0 0 0,0 1 0 0 0,1 0 1 0 0,1 0-1 0 0,26 6-7537 0 0,-11-7-685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4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24277 0 0,'2'0'400'0'0,"1"-1"0"0"0,-1 1 0 0 0,1 0 0 0 0,-1 0 0 0 0,1 0 0 0 0,0 0 0 0 0,-1 0 1 0 0,1 0-1 0 0,-1 1 0 0 0,1-1 0 0 0,-1 1 0 0 0,1 0 0 0 0,-1 0 0 0 0,3 1 0 0 0,0 0-155 0 0,-1 1 0 0 0,0-1 0 0 0,0 1 1 0 0,-1 0-1 0 0,1 0 0 0 0,0 1 0 0 0,3 3 1 0 0,-1 1-181 0 0,-1 0 1 0 0,1-1 0 0 0,-1 2 0 0 0,0-1 0 0 0,-1 1 0 0 0,0-1 0 0 0,3 11 0 0 0,-3-3-55 0 0,-1 0 0 0 0,0-1 1 0 0,-1 1-1 0 0,-1 0 0 0 0,-1 0 0 0 0,0 0 0 0 0,0 0 1 0 0,-2 0-1 0 0,-4 19 0 0 0,-5 13-380 0 0,-30 75 0 0 0,18-57-1379 0 0,21-58 494 0 0,-2 6-1475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5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4 297 10482 0 0,'-2'13'2704'0'0,"0"-1"1997"0"0,9-24-3042 0 0,5-17-1436 0 0,15-55 0 0 0,5-14-132 0 0,-27 86-92 0 0,0-2-2 0 0,1 1 0 0 0,0-1-1 0 0,1 1 1 0 0,10-12 0 0 0,-17 24 2 0 0,0 1 1 0 0,0-1-1 0 0,1 1 1 0 0,-1 0 0 0 0,0-1-1 0 0,1 1 1 0 0,-1-1-1 0 0,0 1 1 0 0,1 0 0 0 0,-1-1-1 0 0,1 1 1 0 0,-1 0-1 0 0,1-1 1 0 0,-1 1-1 0 0,1 0 1 0 0,-1 0 0 0 0,1 0-1 0 0,-1-1 1 0 0,1 1-1 0 0,-1 0 1 0 0,1 0 0 0 0,-1 0-1 0 0,1 0 1 0 0,-1 0-1 0 0,1 0 1 0 0,-1 0 0 0 0,1 0-1 0 0,-1 0 1 0 0,1 0-1 0 0,-1 0 1 0 0,1 0-1 0 0,-1 1 1 0 0,1-1 0 0 0,13 17 78 0 0,3 31 479 0 0,-16-43-393 0 0,22 99 753 0 0,-2-7-3522 0 0,-20-90-254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19 11963 0 0,'-23'-9'5198'0'0,"25"5"-2957"0"0,14 0-1053 0 0,6 3-735 0 0,0 0 1 0 0,0 2-1 0 0,0 0 0 0 0,0 1 1 0 0,25 6-1 0 0,-7-2-3703 0 0,1-1-3727 0 0,-22-3-129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6 195 14723 0 0,'0'0'225'0'0,"-1"-1"1"0"0,1 1-1 0 0,-1-1 0 0 0,1 1 1 0 0,0-1-1 0 0,-1 1 0 0 0,1-1 1 0 0,-1 1-1 0 0,1-1 0 0 0,0 1 1 0 0,0-1-1 0 0,-1 0 0 0 0,1 1 1 0 0,0-1-1 0 0,0 0 0 0 0,0 1 1 0 0,0-1-1 0 0,0 0 0 0 0,-1 1 1 0 0,1-1-1 0 0,1 0 0 0 0,-1 1 1 0 0,0-1-1 0 0,0 0 0 0 0,0 1 1 0 0,0-1-1 0 0,0 1 0 0 0,0-1 1 0 0,1 0-1 0 0,-1 1 0 0 0,0-1 0 0 0,1 1 1 0 0,-1-1-1 0 0,0 0 0 0 0,1 0 1 0 0,1-1-51 0 0,0 1 0 0 0,1 0 0 0 0,-1 0 0 0 0,0 0 0 0 0,0 0 0 0 0,0 0 0 0 0,1 0 0 0 0,-1 0 1 0 0,0 1-1 0 0,4-1 0 0 0,9-1-251 0 0,0 0 0 0 0,22 2 0 0 0,35 1-2022 0 0,-25-1-8138 0 0,-32 0 3126 0 0</inkml:trace>
  <inkml:trace contextRef="#ctx0" brushRef="#br0" timeOffset="1">314 0 17708 0 0,'-1'1'346'0'0,"1"0"0"0"0,-1 0 0 0 0,1 0 1 0 0,-1 1-1 0 0,1-1 0 0 0,0 0 0 0 0,-1 0 1 0 0,1 0-1 0 0,0 0 0 0 0,0 0 0 0 0,0 1 0 0 0,0-1 1 0 0,0 0-1 0 0,0 0 0 0 0,0 0 0 0 0,0 1 1 0 0,1-1-1 0 0,-1 1 0 0 0,9 27 303 0 0,-7-21-139 0 0,17 78 424 0 0,-15-63-1487 0 0,0 0 0 0 0,2 0-1 0 0,1 0 1 0 0,12 29 0 0 0,-14-44-26 0 0,3-3-4687 0 0,-8-5 5026 0 0,1 0 0 0 0,-1 0 0 0 0,1 0 0 0 0,-1 0 0 0 0,1 0 0 0 0,-1 0 0 0 0,0 0 1 0 0,1 0-1 0 0,-1 0 0 0 0,1-1 0 0 0,-1 1 0 0 0,0 0 0 0 0,1 0 0 0 0,-1-1 0 0 0,0 1 0 0 0,1 0 0 0 0,-1 0 0 0 0,0-1 0 0 0,1 1 0 0 0,-1 0 0 0 0,0-1 0 0 0,0 1 0 0 0,1 0 0 0 0,-1-1 0 0 0,0 1 0 0 0,0-1 0 0 0,0 1 0 0 0,1 0 0 0 0,-1-1 0 0 0,0 1 0 0 0,0-1 0 0 0,0 1 0 0 0,0-1 1 0 0,0 1-1 0 0,0 0 0 0 0,0-1 0 0 0,0 1 0 0 0,0-1 0 0 0,0 0 0 0 0,1-11-4609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8802 0 0,'-3'-5'1074'0'0,"1"1"-17"0"0,0 0-1 0 0,0 1 1 0 0,0-1-1 0 0,0 0 1 0 0,1 0-1 0 0,0 0 0 0 0,-2-8 1 0 0,4 12-882 0 0,-1-1 0 0 0,0 1 0 0 0,1 0 0 0 0,-1 0 0 0 0,1-1 0 0 0,-1 1 0 0 0,1 0 0 0 0,0 0 0 0 0,-1 0 0 0 0,1 0 0 0 0,-1 0 0 0 0,1 0 0 0 0,-1 0 0 0 0,1 0 0 0 0,-1 0 0 0 0,1 0 0 0 0,-1 0 0 0 0,1 0 0 0 0,0 0 0 0 0,-1 0 0 0 0,1 0 0 0 0,-1 0 0 0 0,1 1 0 0 0,-1-1 0 0 0,1 0 0 0 0,-1 0 1 0 0,1 1-1 0 0,0-1 0 0 0,17 8 697 0 0,5 2-425 0 0,-1 1 1 0 0,32 22-1 0 0,-49-30-391 0 0,-1 0 0 0 0,0 0-1 0 0,0 0 1 0 0,0 1 0 0 0,0-1-1 0 0,0 1 1 0 0,-1 0-1 0 0,0 0 1 0 0,0 0 0 0 0,0 1-1 0 0,0-1 1 0 0,-1 1 0 0 0,1-1-1 0 0,-1 1 1 0 0,0 0 0 0 0,-1 0-1 0 0,1 0 1 0 0,-1 0-1 0 0,1 6 1 0 0,-2-8-26 0 0,0-1 0 0 0,0 1 0 0 0,0-1 0 0 0,-1 1-1 0 0,1-1 1 0 0,-1 1 0 0 0,0-1 0 0 0,0 1 0 0 0,1-1 0 0 0,-2 1 0 0 0,1-1 0 0 0,0 0-1 0 0,0 0 1 0 0,-1 0 0 0 0,1 0 0 0 0,-3 2 0 0 0,0 1 5 0 0,-1-1 0 0 0,0 0 0 0 0,-1 0-1 0 0,-9 4 1 0 0,-16 13-90 0 0,31-20 49 0 0,-1-1 0 0 0,1 0 0 0 0,0 0 1 0 0,0 1-1 0 0,-1-1 0 0 0,1 0 0 0 0,0 1 1 0 0,0-1-1 0 0,-1 0 0 0 0,1 1 0 0 0,0-1 0 0 0,0 1 1 0 0,0-1-1 0 0,0 0 0 0 0,0 1 0 0 0,0-1 0 0 0,0 1 1 0 0,-1-1-1 0 0,1 0 0 0 0,0 1 0 0 0,0-1 1 0 0,0 1-1 0 0,1-1 0 0 0,-1 0 0 0 0,0 1 0 0 0,0-1 1 0 0,0 1-1 0 0,0-1 0 0 0,0 0 0 0 0,0 1 0 0 0,1 0 1 0 0,11 11-210 0 0,19 6 3 0 0,-30-18 214 0 0,18 8-12 0 0,-15-7 53 0 0,1 1 0 0 0,-1-1 0 0 0,0 1 0 0 0,1 0 1 0 0,-1 0-1 0 0,0 0 0 0 0,0 1 0 0 0,-1-1 0 0 0,1 1 0 0 0,0 0 0 0 0,2 3 0 0 0,-5-4 31 0 0,-1 0-1 0 0,1-1 1 0 0,-1 1 0 0 0,0 0-1 0 0,0-1 1 0 0,0 1 0 0 0,0 0-1 0 0,0-1 1 0 0,0 1 0 0 0,0-1-1 0 0,-1 1 1 0 0,1 0 0 0 0,-1-1-1 0 0,1 1 1 0 0,-1-1 0 0 0,1 1 0 0 0,-1-1-1 0 0,0 1 1 0 0,0-1 0 0 0,0 1-1 0 0,0-1 1 0 0,0 0 0 0 0,0 1-1 0 0,0-1 1 0 0,-2 1-1 0 0,-31 31 314 0 0,-42 10-747 0 0,75-43 308 0 0,1 0 1 0 0,0 0 0 0 0,0 0-1 0 0,0 0 1 0 0,0 0-1 0 0,0 0 1 0 0,0 0-1 0 0,0 0 1 0 0,0 0-1 0 0,-1 0 1 0 0,1 0-1 0 0,0 0 1 0 0,0 0-1 0 0,0 1 1 0 0,0-1 0 0 0,0 0-1 0 0,0 0 1 0 0,0 0-1 0 0,0 0 1 0 0,0 0-1 0 0,0 0 1 0 0,0 0-1 0 0,0 0 1 0 0,0 0-1 0 0,0 1 1 0 0,-1-1 0 0 0,1 0-1 0 0,0 0 1 0 0,0 0-1 0 0,0 0 1 0 0,0 0-1 0 0,0 0 1 0 0,0 1-1 0 0,0-1 1 0 0,0 0-1 0 0,0 0 1 0 0,1 0-1 0 0,-1 0 1 0 0,0 0 0 0 0,0 0-1 0 0,0 0 1 0 0,0 0-1 0 0,0 1 1 0 0,0-1-1 0 0,0 0 1 0 0,0 0-1 0 0,0 0 1 0 0,0 0-1 0 0,0 0 1 0 0,0 0-1 0 0,0 0 1 0 0,0 0 0 0 0,1 0-1 0 0,-1 0 1 0 0,0 1-1 0 0,0-1 1 0 0,0 0-1 0 0,0 0 1 0 0,0 0-1 0 0,0 0 1 0 0,0 0-1 0 0,1 0 1 0 0,9 3-4200 0 0,-3-2 227 0 0,11 7-5270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21020 0 0,'2'-1'3241'0'0,"0"1"-1472"0"0,-2 1-1617 0 0,-1-1-152 0 0,1 1-224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08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 5521 0 0,'-13'-8'529'0'0,"7"5"2201"0"0,7 12 2778 0 0,5 19-1278 0 0,-1 18-2643 0 0,-1-8-1112 0 0,-1-12-327 0 0,-3-16-125 0 0,2 0 0 0 0,-1-1 0 0 0,1 1 0 0 0,0 0 0 0 0,1-1 1 0 0,4 10-1 0 0,-7-19-25 0 0,0 0 0 0 0,0 1 0 0 0,0-1 0 0 0,0 0 0 0 0,1 0 0 0 0,-1 0 0 0 0,0 0 0 0 0,0 0 0 0 0,0 0 0 0 0,0 0 0 0 0,1 0 0 0 0,-1 0 0 0 0,0 0 0 0 0,0 0 0 0 0,0 0 0 0 0,0 0 0 0 0,1 0-1 0 0,-1 1 1 0 0,0-2 0 0 0,0 1 0 0 0,0 0 0 0 0,0 0 0 0 0,1 0 0 0 0,-1 0 0 0 0,0 0 0 0 0,0 0 0 0 0,0 0 0 0 0,0 0 0 0 0,1 0 0 0 0,-1 0 0 0 0,0 0 0 0 0,0 0 0 0 0,0 0 0 0 0,0 0 0 0 0,0-1 0 0 0,1 1 0 0 0,-1 0 0 0 0,0 0 0 0 0,0 0 0 0 0,0 0 0 0 0,0 0 0 0 0,0 0 0 0 0,0-1 0 0 0,0 1 0 0 0,0 0 0 0 0,1 0 0 0 0,-1 0 0 0 0,0 0 0 0 0,0-1 0 0 0,0 1 0 0 0,0 0 0 0 0,0 0 0 0 0,0 0 0 0 0,0 0 0 0 0,0-1 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3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82 7930 0 0,'-21'-4'2908'0'0,"20"3"-2666"0"0,1 1 0 0 0,-1 0 0 0 0,0 0-1 0 0,1-1 1 0 0,-1 1 0 0 0,0 0 0 0 0,0 0 0 0 0,1 0 0 0 0,-1 0 0 0 0,0 0-1 0 0,1 0 1 0 0,-1 0 0 0 0,0 0 0 0 0,1 0 0 0 0,-1 0 0 0 0,0 1 0 0 0,1-1-1 0 0,-1 0 1 0 0,0 0 0 0 0,1 1 0 0 0,-1-1 0 0 0,0 0 0 0 0,1 1 0 0 0,-1-1-1 0 0,0 1 1 0 0,7 0 197 0 0,0 0-1 0 0,0-1 1 0 0,0 0-1 0 0,11-1 1 0 0,104-19 394 0 0,6-1-578 0 0,-112 20-711 0 0,56-7 1368 0 0,-37-2-2939 0 0,-7-8-4872 0 0,-26 17 6735 0 0,-1 1-1 0 0,0 0 0 0 0,1 0 1 0 0,-1 0-1 0 0,0 0 0 0 0,1-1 0 0 0,-1 1 1 0 0,1 0-1 0 0,-1 0 0 0 0,0 0 1 0 0,1 0-1 0 0,-1 0 0 0 0,0 0 1 0 0,1 0-1 0 0,-1 0 0 0 0,1 0 1 0 0,-1 0-1 0 0,0 0 0 0 0,1 0 1 0 0,-1 0-1 0 0,0 0 0 0 0,1 1 1 0 0,-1-1-1 0 0,0 0 0 0 0,1 0 1 0 0,-1 0-1 0 0,0 0 0 0 0,1 1 0 0 0,-1-1 1 0 0,0 0-1 0 0,1 0 0 0 0,-1 1 1 0 0,0-1-1 0 0,1 1 0 0 0,1 0-1114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38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5401 0 0,'-12'-8'6644'0'0,"31"16"-2470"0"0,10 5-2194 0 0,-15-8-1702 0 0,1 0 0 0 0,-1 2 0 0 0,0-1 1 0 0,0 2-1 0 0,22 15 0 0 0,-31-19-135 0 0,1 0 0 0 0,-1 1 0 0 0,1-1 0 0 0,-1 1 1 0 0,-1 0-1 0 0,1 1 0 0 0,-1-1 0 0 0,0 1 0 0 0,0 0 0 0 0,0 0 0 0 0,-1 0 1 0 0,0 1-1 0 0,0-1 0 0 0,-1 1 0 0 0,2 7 0 0 0,-4-12-55 0 0,0 1 1 0 0,0-1-1 0 0,0 1 0 0 0,0 0 1 0 0,-1-1-1 0 0,1 1 1 0 0,-1-1-1 0 0,0 1 0 0 0,0-1 1 0 0,1 1-1 0 0,-2-1 0 0 0,1 0 1 0 0,0 1-1 0 0,0-1 0 0 0,-1 0 1 0 0,1 0-1 0 0,-1 0 0 0 0,0 0 1 0 0,0 0-1 0 0,0 0 1 0 0,-3 2-1 0 0,-6 5-58 0 0,-1-1 0 0 0,-21 13-1 0 0,19-14 24 0 0,1 4-1958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41 101 7538 0 0,'-4'3'718'0'0,"1"1"0"0"0,-1 0 0 0 0,0 0 0 0 0,1 0 1 0 0,0 0-1 0 0,0 0 0 0 0,0 1 0 0 0,-4 8 0 0 0,6-9-436 0 0,0-1-1 0 0,0 1 1 0 0,0-1-1 0 0,0 1 1 0 0,0 0-1 0 0,1 0 1 0 0,0 0-1 0 0,0-1 1 0 0,0 1-1 0 0,1 6 1 0 0,0-4-237 0 0,0-1 0 0 0,1 0 0 0 0,0 0 0 0 0,0-1 0 0 0,1 1-1 0 0,-1 0 1 0 0,1-1 0 0 0,0 1 0 0 0,0-1 0 0 0,0 0 0 0 0,1 0 0 0 0,-1 0 0 0 0,1 0 0 0 0,0-1 0 0 0,0 1 0 0 0,0-1 0 0 0,10 5-1 0 0,-11-6-41 0 0,0 0-1 0 0,0 0 1 0 0,1-1-1 0 0,-1 1 1 0 0,1-1-1 0 0,0 0 1 0 0,-1 0-1 0 0,1 0 1 0 0,0 0-1 0 0,0 0 1 0 0,0-1-1 0 0,-1 0 1 0 0,9 0-1 0 0,-11-1-2 0 0,1 1-1 0 0,0-1 1 0 0,0 0-1 0 0,0 1 1 0 0,0-1-1 0 0,-1 0 0 0 0,1 0 1 0 0,0 0-1 0 0,-1-1 1 0 0,1 1-1 0 0,-1 0 1 0 0,1-1-1 0 0,-1 1 1 0 0,1-1-1 0 0,-1 1 0 0 0,0-1 1 0 0,0 1-1 0 0,0-1 1 0 0,0 0-1 0 0,0 0 1 0 0,0 1-1 0 0,-1-1 1 0 0,1 0-1 0 0,0 0 0 0 0,-1 0 1 0 0,0 0-1 0 0,1 0 1 0 0,-1-3-1 0 0,1-10 28 0 0,-1 0-1 0 0,0 0 1 0 0,-1 0-1 0 0,-1 0 1 0 0,-1 0 0 0 0,0 0-1 0 0,0 0 1 0 0,-2 1-1 0 0,0-1 1 0 0,0 1-1 0 0,-2 1 1 0 0,-12-22 0 0 0,18 33 3 0 0,-1-1 0 0 0,0 1-1 0 0,1-1 1 0 0,-1 1 0 0 0,-1 0 0 0 0,1-1 0 0 0,0 1 0 0 0,0 0 0 0 0,-1 1 0 0 0,0-1 0 0 0,1 0 0 0 0,-1 1 0 0 0,0-1 0 0 0,1 1 0 0 0,-1 0 0 0 0,0 0 0 0 0,-4-1 0 0 0,5 2-7 0 0,1 0 0 0 0,-1 0 0 0 0,0 0 0 0 0,1 0 0 0 0,-1 1 0 0 0,1-1 0 0 0,-1 1 0 0 0,1-1 0 0 0,-1 1 0 0 0,1-1 0 0 0,-1 1 0 0 0,1 0-1 0 0,0-1 1 0 0,-1 1 0 0 0,1 0 0 0 0,0 0 0 0 0,0 0 0 0 0,-1 0 0 0 0,1 0 0 0 0,0 1 0 0 0,0-1 0 0 0,0 0 0 0 0,1 0 0 0 0,-1 1 0 0 0,0-1 0 0 0,0 0 0 0 0,1 1 0 0 0,-1-1 0 0 0,0 1 0 0 0,1-1 0 0 0,0 1 0 0 0,-1-1 0 0 0,1 1 0 0 0,0 1 0 0 0,-2 5 15 0 0,1-1 1 0 0,0 1 0 0 0,0-1 0 0 0,0 1 0 0 0,1 0 0 0 0,1-1 0 0 0,-1 1 0 0 0,1-1 0 0 0,0 1 0 0 0,1-1 0 0 0,0 1 0 0 0,4 10 0 0 0,-4-15-228 0 0,-1 1 0 0 0,1-1 0 0 0,0 0 0 0 0,0 0 0 0 0,1 0 0 0 0,-1 0 0 0 0,1 0 0 0 0,-1 0 0 0 0,1-1 0 0 0,0 1 0 0 0,4 2 0 0 0,-3-3-441 0 0,-1 0-1 0 0,0-1 0 0 0,1 1 0 0 0,-1-1 1 0 0,1 0-1 0 0,0 0 0 0 0,-1 0 0 0 0,1-1 1 0 0,0 1-1 0 0,-1-1 0 0 0,1 0 0 0 0,0 0 1 0 0,4-1-1 0 0,10 0-4590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 9738 0 0,'-4'2'553'0'0,"1"0"0"0"0,-1 1-1 0 0,1-1 1 0 0,0 0 0 0 0,0 1-1 0 0,0 0 1 0 0,0 0 0 0 0,0 0 0 0 0,1 0-1 0 0,-1 0 1 0 0,1 0 0 0 0,0 1 0 0 0,0-1-1 0 0,0 1 1 0 0,-2 6 0 0 0,2-4-333 0 0,1 0 1 0 0,-1-1-1 0 0,1 1 0 0 0,0 0 1 0 0,1 0-1 0 0,0 0 0 0 0,0 0 1 0 0,0 0-1 0 0,0 0 1 0 0,2 7-1 0 0,-1-8-227 0 0,0 0-1 0 0,0 0 1 0 0,1 0 0 0 0,-1 0 0 0 0,1-1-1 0 0,0 1 1 0 0,0-1 0 0 0,0 1 0 0 0,1-1 0 0 0,0 0-1 0 0,0 0 1 0 0,0 0 0 0 0,0 0 0 0 0,0 0-1 0 0,1-1 1 0 0,0 0 0 0 0,-1 1 0 0 0,1-1-1 0 0,1-1 1 0 0,-1 1 0 0 0,0-1 0 0 0,1 1-1 0 0,-1-1 1 0 0,1 0 0 0 0,-1-1 0 0 0,1 1-1 0 0,5 0 1 0 0,-7-2 8 0 0,-1 1 0 0 0,1-1-1 0 0,-1 0 1 0 0,1 0 0 0 0,-1 0 0 0 0,1-1 0 0 0,-1 1-1 0 0,1-1 1 0 0,-1 1 0 0 0,1-1 0 0 0,-1 0 0 0 0,0 0-1 0 0,1 0 1 0 0,-1 0 0 0 0,0 0 0 0 0,0 0-1 0 0,0-1 1 0 0,0 1 0 0 0,0-1 0 0 0,3-2 0 0 0,-3 0 7 0 0,1 1 1 0 0,-1 0 0 0 0,0-1 0 0 0,0 0 0 0 0,0 1 0 0 0,-1-1-1 0 0,1 0 1 0 0,-1 0 0 0 0,0 0 0 0 0,0 0 0 0 0,1-7 0 0 0,-1 4 23 0 0,-1-2 0 0 0,0 1 0 0 0,0 0 1 0 0,0 0-1 0 0,-1 0 0 0 0,0 1 0 0 0,-1-1 0 0 0,0 0 1 0 0,0 0-1 0 0,0 1 0 0 0,-1-1 0 0 0,-5-9 1 0 0,3 11 4 0 0,0 0 1 0 0,0 1 0 0 0,0-1 0 0 0,-1 1 0 0 0,0 0 0 0 0,0 1 0 0 0,-8-6 0 0 0,13 9-34 0 0,-1 0 1 0 0,0-1 0 0 0,1 1 0 0 0,-1 0 0 0 0,0 0-1 0 0,0 0 1 0 0,0 1 0 0 0,0-1 0 0 0,1 0 0 0 0,-1 1-1 0 0,0-1 1 0 0,0 1 0 0 0,0 0 0 0 0,0-1 0 0 0,-1 1 0 0 0,1 0-1 0 0,0 0 1 0 0,0 1 0 0 0,0-1 0 0 0,0 0 0 0 0,0 1-1 0 0,0-1 1 0 0,0 1 0 0 0,0-1 0 0 0,1 1 0 0 0,-1 0-1 0 0,0 0 1 0 0,0 0 0 0 0,0 0 0 0 0,-3 3 0 0 0,4-2-61 0 0,0 0 0 0 0,0-1 0 0 0,0 1 1 0 0,1 1-1 0 0,-1-1 0 0 0,0 0 1 0 0,1 0-1 0 0,-1 0 0 0 0,1 0 0 0 0,0 0 1 0 0,-1 0-1 0 0,1 1 0 0 0,0-1 0 0 0,0 0 1 0 0,1 0-1 0 0,-1 0 0 0 0,0 0 0 0 0,1 1 1 0 0,-1-1-1 0 0,1 0 0 0 0,0 0 0 0 0,0 0 1 0 0,0 0-1 0 0,0 0 0 0 0,0 0 1 0 0,2 2-1 0 0,0 2-1251 0 0,1 0 1 0 0,1 0 0 0 0,-1 0 0 0 0,1-1-1 0 0,0 1 1 0 0,9 7 0 0 0,1-3-4953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8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40 15643 0 0,'-2'14'917'0'0,"2"-1"0"0"0,-1 1 0 0 0,2-1 0 0 0,3 27 0 0 0,-3-34-817 0 0,0 0 0 0 0,1 0-1 0 0,0 0 1 0 0,0 0-1 0 0,0 0 1 0 0,1-1 0 0 0,-1 1-1 0 0,1-1 1 0 0,1 1-1 0 0,-1-1 1 0 0,1 0 0 0 0,8 8-1 0 0,-11-12-78 0 0,-1 0 0 0 0,1 0 0 0 0,0 0 0 0 0,-1-1 0 0 0,1 1 0 0 0,0 0 0 0 0,0 0 0 0 0,-1-1 0 0 0,1 1 0 0 0,0-1 0 0 0,0 1 0 0 0,0-1 0 0 0,0 1 0 0 0,0-1 0 0 0,0 0 0 0 0,0 1 0 0 0,0-1 0 0 0,0 0 0 0 0,0 0 0 0 0,0 0 0 0 0,0 1 0 0 0,0-1-1 0 0,0 0 1 0 0,0 0 0 0 0,0-1 0 0 0,0 1 0 0 0,0 0 0 0 0,0 0 0 0 0,0 0 0 0 0,0-1 0 0 0,0 1 0 0 0,0-1 0 0 0,0 1 0 0 0,0 0 0 0 0,0-1 0 0 0,0 0 0 0 0,0 1 0 0 0,0-1 0 0 0,-1 0 0 0 0,1 1 0 0 0,0-1 0 0 0,-1 0 0 0 0,1 0 0 0 0,0 1 0 0 0,-1-1 0 0 0,1 0 0 0 0,-1 0 0 0 0,1 0 0 0 0,-1 0 0 0 0,1 0 0 0 0,-1 0 0 0 0,0 0-1 0 0,1-2 1 0 0,1-3 72 0 0,0-1-1 0 0,-1 0 1 0 0,1 0-1 0 0,-1 0 0 0 0,-1 0 1 0 0,1-11-1 0 0,-2 6-64 0 0,-1 0-1 0 0,0 0 1 0 0,0 0-1 0 0,-7-17 0 0 0,7 23-72 0 0,0 1-1 0 0,-1-1 0 0 0,0 1 0 0 0,0 0 0 0 0,0-1 1 0 0,0 1-1 0 0,-1 1 0 0 0,1-1 0 0 0,-1 1 0 0 0,-9-9 1 0 0,11 12-43 0 0,1 1 1 0 0,0-1 0 0 0,-1 0-1 0 0,1 1 1 0 0,-1-1-1 0 0,0 1 1 0 0,1 0 0 0 0,-1-1-1 0 0,1 1 1 0 0,-1 0 0 0 0,1 0-1 0 0,-1 0 1 0 0,0 0 0 0 0,1 0-1 0 0,-1 0 1 0 0,1 0 0 0 0,-1 1-1 0 0,0-1 1 0 0,1 1 0 0 0,-1-1-1 0 0,1 1 1 0 0,-1-1 0 0 0,1 1-1 0 0,0 0 1 0 0,-1 0-1 0 0,1 0 1 0 0,0 0 0 0 0,-1 0-1 0 0,1 0 1 0 0,0 0 0 0 0,0 0-1 0 0,0 0 1 0 0,0 1 0 0 0,0-1-1 0 0,-1 3 1 0 0,-3 3-822 0 0,0 0 1 0 0,0 0-1 0 0,1 0 0 0 0,0 1 1 0 0,-4 11-1 0 0,4-5 102 0 0,1 0 1 0 0,0-1-1 0 0,1 1 0 0 0,1 0 1 0 0,0 0-1 0 0,0 0 0 0 0,4 27 0 0 0,-1-31 793 0 0,0 0 0 0 0,0 0 0 0 0,0-1 0 0 0,2 1-1 0 0,4 11 1 0 0,-6-17 308 0 0,1 1 0 0 0,-1 0 0 0 0,1-1 1 0 0,0 0-1 0 0,1 0 0 0 0,-1 0 0 0 0,1 0 0 0 0,-1 0 0 0 0,1-1 1 0 0,7 5-1 0 0,-9-6 44 0 0,1-1 1 0 0,-1-1-1 0 0,0 1 1 0 0,0 0-1 0 0,1 0 1 0 0,-1-1-1 0 0,0 1 0 0 0,1-1 1 0 0,-1 0-1 0 0,1 0 1 0 0,-1 0-1 0 0,1 0 1 0 0,-1 0-1 0 0,0 0 1 0 0,1-1-1 0 0,-1 1 1 0 0,0-1-1 0 0,1 0 1 0 0,-1 0-1 0 0,0 0 1 0 0,0 0-1 0 0,1 0 1 0 0,-1 0-1 0 0,0 0 0 0 0,0-1 1 0 0,2-1-1 0 0,8-7 407 0 0,0 0-1 0 0,-1 0 0 0 0,12-15 1 0 0,-2 2-517 0 0,-8 11-149 0 0,30-33-3502 0 0,-40 41 1933 0 0,0-1 0 0 0,0 0 1 0 0,-1 0-1 0 0,1 0 0 0 0,2-8 0 0 0,0-4-5182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11554 0 0,'-41'15'3613'0'0,"38"-15"-3349"0"0,1 1-1 0 0,0 0 0 0 0,0 0 1 0 0,0 1-1 0 0,1-1 0 0 0,-1 0 1 0 0,0 1-1 0 0,0-1 0 0 0,1 1 0 0 0,-1-1 1 0 0,1 1-1 0 0,-1 0 0 0 0,1-1 1 0 0,-1 1-1 0 0,1 0 0 0 0,0 0 1 0 0,-1 3-1 0 0,2-4-194 0 0,0 0 0 0 0,1-1 1 0 0,-1 1-1 0 0,0 0 0 0 0,1 0 0 0 0,-1-1 1 0 0,1 1-1 0 0,-1 0 0 0 0,1-1 0 0 0,-1 1 1 0 0,1-1-1 0 0,-1 1 0 0 0,1 0 0 0 0,0-1 1 0 0,-1 1-1 0 0,1-1 0 0 0,0 0 0 0 0,-1 1 1 0 0,1-1-1 0 0,0 1 0 0 0,0-1 0 0 0,-1 0 1 0 0,1 0-1 0 0,0 1 0 0 0,0-1 0 0 0,0 0 1 0 0,-1 0-1 0 0,3 0 0 0 0,30 7 259 0 0,-27-6-192 0 0,14 1-5 0 0,38 9 5 0 0,-56-11-109 0 0,0 1 1 0 0,0-1 0 0 0,0 1 0 0 0,0 0 0 0 0,0 0-1 0 0,0 0 1 0 0,0 0 0 0 0,0 0 0 0 0,0 0-1 0 0,0 1 1 0 0,-1-1 0 0 0,1 0 0 0 0,0 1 0 0 0,-1 0-1 0 0,1-1 1 0 0,-1 1 0 0 0,0 0 0 0 0,1 0-1 0 0,-1-1 1 0 0,1 4 0 0 0,-1-2 15 0 0,-1 0 0 0 0,0 0 0 0 0,0 0 0 0 0,0 0 0 0 0,0 0 1 0 0,-1 0-1 0 0,1 0 0 0 0,-1-1 0 0 0,0 1 0 0 0,0 0 0 0 0,0 0 0 0 0,0 0 0 0 0,0-1 0 0 0,-1 1 1 0 0,1-1-1 0 0,-1 1 0 0 0,-2 3 0 0 0,-37 41 166 0 0,34-41-202 0 0,-15 15 11 0 0,17-18-18 0 0,0 1 0 0 0,0 1-1 0 0,0-1 1 0 0,1 1 0 0 0,-1 0 0 0 0,1 0-1 0 0,0 0 1 0 0,1 0 0 0 0,-1 1-1 0 0,1-1 1 0 0,-4 12 0 0 0,7-17-1 0 0,-1 0 1 0 0,1 1-1 0 0,0-1 0 0 0,0 1 1 0 0,0-1-1 0 0,0 0 0 0 0,0 1 1 0 0,0-1-1 0 0,0 0 1 0 0,1 1-1 0 0,-1-1 0 0 0,0 0 1 0 0,0 1-1 0 0,0-1 0 0 0,0 1 1 0 0,0-1-1 0 0,0 0 1 0 0,1 1-1 0 0,-1-1 0 0 0,0 0 1 0 0,0 0-1 0 0,1 1 1 0 0,-1-1-1 0 0,0 0 0 0 0,0 1 1 0 0,1-1-1 0 0,-1 0 0 0 0,0 0 1 0 0,1 0-1 0 0,-1 1 1 0 0,0-1-1 0 0,1 0 0 0 0,-1 0 1 0 0,1 0-1 0 0,17 1 26 0 0,22-11 62 0 0,-37 9-78 0 0,21-6-274 0 0,56-16 573 0 0,-72 22-1049 0 0,-1 0 1 0 0,1 0-1 0 0,-1 0 0 0 0,1 1 1 0 0,0 0-1 0 0,-1 1 0 0 0,1-1 0 0 0,10 4 1 0 0,-22-14-6045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26 8538 0 0,'-3'3'848'0'0,"-1"0"0"0"0,0 1-1 0 0,0 0 1 0 0,1 0 0 0 0,0 0 0 0 0,0 0 0 0 0,0 0 0 0 0,-4 9-1 0 0,4-5-311 0 0,0-1-1 0 0,0 1 0 0 0,1 0 0 0 0,0 0 1 0 0,-1 10-1 0 0,1-8-345 0 0,2 1 1 0 0,-1 0 0 0 0,1 0-1 0 0,1 0 1 0 0,0 0-1 0 0,1-1 1 0 0,0 1 0 0 0,6 17-1 0 0,-8-26-184 0 0,0 0-1 0 0,1-1 1 0 0,-1 1-1 0 0,1 0 1 0 0,0-1-1 0 0,-1 1 1 0 0,1 0-1 0 0,0-1 1 0 0,0 1-1 0 0,0-1 1 0 0,0 0-1 0 0,0 1 1 0 0,0-1-1 0 0,1 0 1 0 0,-1 1-1 0 0,0-1 1 0 0,1 0-1 0 0,-1 0 1 0 0,0 0-1 0 0,1 0 1 0 0,0 0-1 0 0,-1-1 1 0 0,1 1-1 0 0,-1 0 1 0 0,1-1-1 0 0,0 1 1 0 0,-1-1-1 0 0,1 0 1 0 0,0 1-1 0 0,0-1 1 0 0,-1 0-1 0 0,1 0 1 0 0,0 0-1 0 0,0 0 1 0 0,-1 0-1 0 0,1-1 1 0 0,0 1-1 0 0,0-1 1 0 0,-1 1-1 0 0,1-1 1 0 0,0 1-1 0 0,-1-1 1 0 0,3-1-1 0 0,1-1 0 0 0,0 0-1 0 0,0-1 1 0 0,0 1-1 0 0,-1-1 1 0 0,1 0-1 0 0,-1 0 1 0 0,0-1-1 0 0,0 0 1 0 0,-1 1-1 0 0,1-1 1 0 0,4-10-1 0 0,-3 4 21 0 0,-1 0 0 0 0,-1 0 0 0 0,0 0-1 0 0,0-1 1 0 0,-1 0 0 0 0,0 1 0 0 0,-1-24-1 0 0,-1 30 0 0 0,0-1 0 0 0,-1 1-1 0 0,0-1 1 0 0,0 1-1 0 0,0-1 1 0 0,-1 1 0 0 0,1-1-1 0 0,-5-6 1 0 0,5 9-1 0 0,-1 0 1 0 0,1 1-1 0 0,-1-1 1 0 0,0 1-1 0 0,0 0 0 0 0,0-1 1 0 0,0 1-1 0 0,-1 0 0 0 0,1 0 1 0 0,-1 0-1 0 0,1 1 1 0 0,-1-1-1 0 0,1 1 0 0 0,-1-1 1 0 0,0 1-1 0 0,-4-1 0 0 0,6 1-20 0 0,0 0 0 0 0,-1 1 0 0 0,1-1-1 0 0,0 1 1 0 0,-1-1 0 0 0,1 1 0 0 0,-1 0-1 0 0,1 0 1 0 0,-1 0 0 0 0,1 0 0 0 0,-1 0-1 0 0,1 0 1 0 0,-1 0 0 0 0,1 0 0 0 0,-1 0 0 0 0,1 1-1 0 0,-1-1 1 0 0,1 1 0 0 0,0-1 0 0 0,-1 1-1 0 0,1-1 1 0 0,0 1 0 0 0,-1 0 0 0 0,1 0-1 0 0,0 0 1 0 0,0 0 0 0 0,0 0 0 0 0,0 0-1 0 0,0 0 1 0 0,0 0 0 0 0,0 0 0 0 0,0 0-1 0 0,0 0 1 0 0,0 1 0 0 0,0-1 0 0 0,1 0-1 0 0,-1 1 1 0 0,1-1 0 0 0,-1 0 0 0 0,1 1-1 0 0,-1-1 1 0 0,1 1 0 0 0,0-1 0 0 0,0 1-1 0 0,0-1 1 0 0,0 1 0 0 0,0 2 0 0 0,-1 2-385 0 0,1 1 1 0 0,1-1-1 0 0,-1 0 0 0 0,1 1 1 0 0,0-1-1 0 0,1 1 1 0 0,0-1-1 0 0,-1 0 1 0 0,6 11-1 0 0,17 16-6576 0 0,-9-20 393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26 9370 0 0,'-5'3'1208'0'0,"0"1"0"0"0,-1 1 1 0 0,1-1-1 0 0,1 1 0 0 0,-1 0 0 0 0,-4 6 1 0 0,6-7-710 0 0,-1 1 0 0 0,1 1 0 0 0,0-1 1 0 0,1 0-1 0 0,-1 0 0 0 0,1 1 1 0 0,-2 6-1 0 0,4-9-464 0 0,-1 0-1 0 0,0 0 1 0 0,1 0-1 0 0,0-1 1 0 0,0 1 0 0 0,0 0-1 0 0,0 0 1 0 0,0 0-1 0 0,0 0 1 0 0,1-1 0 0 0,-1 1-1 0 0,1 0 1 0 0,0 0-1 0 0,0-1 1 0 0,0 1 0 0 0,0 0-1 0 0,0-1 1 0 0,1 1-1 0 0,-1-1 1 0 0,1 0 0 0 0,0 1-1 0 0,-1-1 1 0 0,1 0-1 0 0,0 0 1 0 0,0 0 0 0 0,1 0-1 0 0,-1 0 1 0 0,0-1-1 0 0,1 1 1 0 0,-1-1 0 0 0,1 1-1 0 0,-1-1 1 0 0,1 0-1 0 0,-1 0 1 0 0,6 1 0 0 0,-5-1-32 0 0,0 0 0 0 0,1 0 0 0 0,-1-1 1 0 0,0 1-1 0 0,1-1 0 0 0,-1 0 0 0 0,0 0 0 0 0,1 0 1 0 0,-1 0-1 0 0,0-1 0 0 0,1 0 0 0 0,-1 1 1 0 0,0-1-1 0 0,1 0 0 0 0,-1 0 0 0 0,0-1 0 0 0,0 1 1 0 0,0-1-1 0 0,0 1 0 0 0,0-1 0 0 0,-1 0 1 0 0,1 0-1 0 0,0 0 0 0 0,-1-1 0 0 0,0 1 0 0 0,1-1 1 0 0,-1 1-1 0 0,0-1 0 0 0,0 0 0 0 0,0 1 1 0 0,-1-1-1 0 0,1 0 0 0 0,-1 0 0 0 0,0-1 1 0 0,2-4-1 0 0,-1 4-5 0 0,0 0 1 0 0,-1-1 0 0 0,0 1 0 0 0,0-1-1 0 0,0 1 1 0 0,0-1 0 0 0,-1 0-1 0 0,1 1 1 0 0,-1-1 0 0 0,-1 0 0 0 0,1 1-1 0 0,-1-1 1 0 0,1 0 0 0 0,-1 1-1 0 0,0-1 1 0 0,-1 1 0 0 0,1-1 0 0 0,-1 1-1 0 0,0 0 1 0 0,0 0 0 0 0,0 0-1 0 0,-1 0 1 0 0,1 0 0 0 0,-1 0 0 0 0,-6-6-1 0 0,7 8-82 0 0,-1 0 1 0 0,0 0-1 0 0,1 0 0 0 0,-1 1 0 0 0,0-1 1 0 0,0 0-1 0 0,0 1 0 0 0,0 0 0 0 0,-1 0 0 0 0,1 0 1 0 0,0 0-1 0 0,0 0 0 0 0,-1 1 0 0 0,1-1 1 0 0,0 1-1 0 0,-1 0 0 0 0,-5 1 0 0 0,8-1-127 0 0,-1 0 0 0 0,1 1-1 0 0,-1-1 1 0 0,1 1-1 0 0,0 0 1 0 0,-1-1 0 0 0,1 1-1 0 0,0 0 1 0 0,-1 0 0 0 0,1 0-1 0 0,0 0 1 0 0,0 0 0 0 0,0 0-1 0 0,0 0 1 0 0,0 0-1 0 0,-1 2 1 0 0,1-1-450 0 0,-1 0 0 0 0,1 0 0 0 0,0 1 0 0 0,1-1 0 0 0,-1 1 0 0 0,0-1 0 0 0,1 0 0 0 0,-1 1 0 0 0,1-1 0 0 0,0 1-1 0 0,0-1 1 0 0,0 5 0 0 0,1 3-4857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 9634 0 0,'-1'0'249'0'0,"0"-1"0"0"0,1 1 0 0 0,-1-1 0 0 0,0 1 0 0 0,1-1-1 0 0,-1 1 1 0 0,0 0 0 0 0,0-1 0 0 0,1 1 0 0 0,-1 0 0 0 0,0-1 0 0 0,0 1 0 0 0,0 0 0 0 0,0 0 0 0 0,1 0-1 0 0,-1 0 1 0 0,0 0 0 0 0,0 0 0 0 0,0 0 0 0 0,0 0 0 0 0,1 0 0 0 0,-1 0 0 0 0,0 1 0 0 0,0-1 0 0 0,0 0-1 0 0,1 0 1 0 0,-1 1 0 0 0,0-1 0 0 0,0 1 0 0 0,1-1 0 0 0,-2 1 0 0 0,1 1 26 0 0,-1-1 1 0 0,1 1 0 0 0,0 0 0 0 0,0 0-1 0 0,0 0 1 0 0,0 0 0 0 0,0 0-1 0 0,0 0 1 0 0,0 0 0 0 0,1 0-1 0 0,-1 5 1 0 0,-1 1 70 0 0,1 0 0 0 0,1 1 0 0 0,0-1 0 0 0,0 1-1 0 0,2 15 1 0 0,1-14-224 0 0,1 0 0 0 0,-1 0 0 0 0,2 0-1 0 0,-1-1 1 0 0,2 1 0 0 0,-1-1 0 0 0,1-1-1 0 0,0 1 1 0 0,1-1 0 0 0,8 9 0 0 0,-8-11-113 0 0,-1 1 1 0 0,1-1-1 0 0,0-1 1 0 0,0 1 0 0 0,1-1-1 0 0,0-1 1 0 0,0 1-1 0 0,0-2 1 0 0,0 1 0 0 0,1-1-1 0 0,-1 0 1 0 0,12 2 0 0 0,-17-4 1 0 0,0-1 0 0 0,0 0 1 0 0,0 1-1 0 0,0-1 1 0 0,0-1-1 0 0,0 1 0 0 0,0 0 1 0 0,0-1-1 0 0,0 1 1 0 0,-1-1-1 0 0,1 0 0 0 0,0 0 1 0 0,0 0-1 0 0,0-1 1 0 0,-1 1-1 0 0,1 0 1 0 0,-1-1-1 0 0,1 0 0 0 0,-1 0 1 0 0,1 1-1 0 0,-1-2 1 0 0,0 1-1 0 0,0 0 0 0 0,0 0 1 0 0,0-1-1 0 0,-1 1 1 0 0,1 0-1 0 0,0-1 0 0 0,-1 0 1 0 0,0 1-1 0 0,0-1 1 0 0,0 0-1 0 0,0 0 0 0 0,0 0 1 0 0,0 0-1 0 0,-1 0 1 0 0,1 0-1 0 0,-1-4 1 0 0,1 1 20 0 0,0 0 1 0 0,-1 0-1 0 0,0 0 1 0 0,0 0 0 0 0,-1-1-1 0 0,1 1 1 0 0,-1 0 0 0 0,-1 0-1 0 0,1 0 1 0 0,-1 0-1 0 0,0 0 1 0 0,0 0 0 0 0,-1 1-1 0 0,0-1 1 0 0,0 1 0 0 0,0 0-1 0 0,-8-10 1 0 0,8 12-13 0 0,0 0-1 0 0,-1 0 1 0 0,1 0 0 0 0,-1 1 0 0 0,1 0-1 0 0,-1-1 1 0 0,0 1 0 0 0,0 1 0 0 0,0-1 0 0 0,0 1-1 0 0,0-1 1 0 0,0 1 0 0 0,0 0 0 0 0,-1 0 0 0 0,1 1-1 0 0,0 0 1 0 0,0-1 0 0 0,-1 1 0 0 0,1 1-1 0 0,0-1 1 0 0,-1 1 0 0 0,1-1 0 0 0,0 1 0 0 0,0 0-1 0 0,-5 2 1 0 0,3 0-203 0 0,0 0 0 0 0,0 0 0 0 0,0 0 0 0 0,0 1 0 0 0,0 0-1 0 0,-7 6 1 0 0,7-4-867 0 0,0 0 0 0 0,0 1 0 0 0,0 0 0 0 0,-7 12 0 0 0,-1 3-6456 0 0,7-12 640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37 7922 0 0,'-6'3'1233'0'0,"0"1"1"0"0,0 0 0 0 0,0 0 0 0 0,1 1-1 0 0,-1 0 1 0 0,-8 10 0 0 0,13-13-1118 0 0,-1 0 0 0 0,1 0 1 0 0,0 0-1 0 0,0 1 0 0 0,1-1 0 0 0,-1 0 1 0 0,0 0-1 0 0,1 1 0 0 0,-1-1 0 0 0,1 0 1 0 0,0 1-1 0 0,0-1 0 0 0,0 1 0 0 0,0-1 1 0 0,0 0-1 0 0,0 1 0 0 0,1-1 0 0 0,-1 0 1 0 0,1 1-1 0 0,-1-1 0 0 0,1 0 0 0 0,0 0 1 0 0,0 0-1 0 0,2 4 0 0 0,1 0-105 0 0,1 1 0 0 0,-1-1 0 0 0,1 0 0 0 0,0 0-1 0 0,1 0 1 0 0,-1-1 0 0 0,1 0 0 0 0,0 0 0 0 0,1 0 0 0 0,-1-1-1 0 0,1 0 1 0 0,11 5 0 0 0,-16-7-9 0 0,1-1 0 0 0,-1 0 0 0 0,0 0-1 0 0,1 0 1 0 0,-1 0 0 0 0,1-1 0 0 0,0 1 0 0 0,-1-1 0 0 0,1 1-1 0 0,-1-1 1 0 0,1 0 0 0 0,0 0 0 0 0,-1 0 0 0 0,1 0 0 0 0,0-1-1 0 0,-1 1 1 0 0,1-1 0 0 0,-1 1 0 0 0,1-1 0 0 0,-1 0 0 0 0,1 0-1 0 0,-1 0 1 0 0,0 0 0 0 0,1-1 0 0 0,-1 1 0 0 0,0-1 0 0 0,0 1-1 0 0,0-1 1 0 0,0 0 0 0 0,0 0 0 0 0,0 0 0 0 0,0 0 0 0 0,-1 0-1 0 0,1 0 1 0 0,-1 0 0 0 0,0 0 0 0 0,1-1 0 0 0,-1 1 0 0 0,0-1-1 0 0,1-2 1 0 0,-1-2 25 0 0,1 1 0 0 0,-1-1 1 0 0,0 0-1 0 0,-1 1 0 0 0,0-1 0 0 0,0 0 0 0 0,0 1 0 0 0,-1-1 0 0 0,0 0 0 0 0,0 1 0 0 0,0-1 0 0 0,-1 1 1 0 0,-4-9-1 0 0,5 10 5 0 0,-1 1 1 0 0,0-1 0 0 0,0 1 0 0 0,0 0 0 0 0,0 0-1 0 0,-1-1 1 0 0,0 2 0 0 0,1-1 0 0 0,-2 0-1 0 0,1 1 1 0 0,0-1 0 0 0,-1 1 0 0 0,1 0-1 0 0,-1 0 1 0 0,0 0 0 0 0,0 1 0 0 0,0-1 0 0 0,-1 1-1 0 0,-5-2 1 0 0,9 3-37 0 0,0 1-1 0 0,0 0 1 0 0,0-1-1 0 0,0 1 1 0 0,0 0-1 0 0,0 0 1 0 0,-1 0-1 0 0,1 0 1 0 0,0 0-1 0 0,0 0 1 0 0,0 0 0 0 0,0 0-1 0 0,0 0 1 0 0,0 0-1 0 0,0 1 1 0 0,0-1-1 0 0,0 0 1 0 0,0 1-1 0 0,0-1 1 0 0,-1 2-1 0 0,1-2 0 0 0,1 1 0 0 0,-1 0 0 0 0,1-1 0 0 0,0 1 0 0 0,-1 0-1 0 0,1-1 1 0 0,0 1 0 0 0,-1 0 0 0 0,1 0 0 0 0,0-1 0 0 0,0 1-1 0 0,0 0 1 0 0,0 0 0 0 0,-1-1 0 0 0,1 1 0 0 0,0 0 0 0 0,1 0 0 0 0,-1 0-1 0 0,0-1 1 0 0,0 1 0 0 0,0 1 0 0 0,10 20-3036 0 0,7-4-5835 0 0,-9-13 3878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8866 0 0,'-4'-26'13719'0'0,"8"42"-12652"0"0,7 74-143 0 0,-6-47-917 0 0,18 75-1 0 0,-21-111-529 0 0,-1-2 219 0 0,0 0 0 0 0,1 0 0 0 0,0 0 0 0 0,0 0 0 0 0,4 7 0 0 0,3-3-3504 0 0,2-3-3497 0 0,6 2 1153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9898 0 0,'-4'1'717'0'0,"1"1"-1"0"0,0 0 0 0 0,0 0 1 0 0,0 0-1 0 0,0 0 1 0 0,0 1-1 0 0,0-1 0 0 0,0 1 1 0 0,1 0-1 0 0,-1 0 1 0 0,-2 4-1 0 0,3-4-476 0 0,0 1-1 0 0,0-1 1 0 0,0 1 0 0 0,1-1-1 0 0,0 1 1 0 0,-1 0 0 0 0,1 0-1 0 0,1 0 1 0 0,-1 0 0 0 0,0 4-1 0 0,1-5-230 0 0,0 0 0 0 0,0 0 0 0 0,0-1 0 0 0,0 1 0 0 0,1 0 1 0 0,-1 0-1 0 0,1 0 0 0 0,0-1 0 0 0,0 1 0 0 0,0 0 0 0 0,0-1 0 0 0,0 1 0 0 0,1-1 0 0 0,-1 1 0 0 0,1-1 0 0 0,-1 1 0 0 0,1-1 0 0 0,0 0 0 0 0,0 0 0 0 0,0 0 0 0 0,0 0 0 0 0,0 0 0 0 0,1-1 0 0 0,-1 1 0 0 0,1 0 0 0 0,-1-1 0 0 0,1 0 0 0 0,-1 0 0 0 0,1 0 1 0 0,0 0-1 0 0,5 1 0 0 0,-6-1 1 0 0,0-1 0 0 0,0 1 0 0 0,0-1 1 0 0,0 0-1 0 0,0 0 0 0 0,0 0 1 0 0,0 0-1 0 0,0 0 0 0 0,0 0 0 0 0,0 0 1 0 0,0-1-1 0 0,0 1 0 0 0,0-1 1 0 0,0 0-1 0 0,-1 1 0 0 0,1-1 0 0 0,0 0 1 0 0,0 0-1 0 0,0 0 0 0 0,-1 0 1 0 0,1 0-1 0 0,0-1 0 0 0,-1 1 0 0 0,0 0 1 0 0,1-1-1 0 0,-1 1 0 0 0,0-1 1 0 0,1 0-1 0 0,-1 1 0 0 0,0-1 0 0 0,0 0 1 0 0,0 0-1 0 0,-1 0 0 0 0,1 1 1 0 0,0-1-1 0 0,-1 0 0 0 0,1-4 0 0 0,0 2 12 0 0,0 1 1 0 0,0-1-1 0 0,-1 0 0 0 0,0 1 0 0 0,0-1 0 0 0,0 0 0 0 0,0 0 0 0 0,-1 1 0 0 0,1-1 0 0 0,-1 0 0 0 0,0 1 0 0 0,0-1 0 0 0,-1 0 0 0 0,1 1 0 0 0,-1 0 0 0 0,1-1 1 0 0,-1 1-1 0 0,0 0 0 0 0,-4-6 0 0 0,2 6 15 0 0,0 0 1 0 0,1 0 0 0 0,-1 0 0 0 0,0 1-1 0 0,0-1 1 0 0,-1 1 0 0 0,1 0-1 0 0,0 0 1 0 0,-1 0 0 0 0,1 1 0 0 0,-9-2-1 0 0,12 3-55 0 0,0 0 0 0 0,0 0 1 0 0,0 0-1 0 0,0-1 0 0 0,0 2 0 0 0,0-1 0 0 0,0 0 0 0 0,0 0 0 0 0,0 0 0 0 0,0 0 0 0 0,0 1 0 0 0,1-1 0 0 0,-1 0 0 0 0,0 1 0 0 0,0-1 1 0 0,0 1-1 0 0,0-1 0 0 0,0 1 0 0 0,1-1 0 0 0,-1 1 0 0 0,0-1 0 0 0,-1 3 0 0 0,1-2-85 0 0,1 1-1 0 0,-1 0 1 0 0,1-1 0 0 0,-1 1-1 0 0,1 0 1 0 0,-1 0-1 0 0,1-1 1 0 0,0 1 0 0 0,0 0-1 0 0,0 0 1 0 0,0 0 0 0 0,0-1-1 0 0,1 1 1 0 0,-1 0-1 0 0,0 0 1 0 0,1 0 0 0 0,0 2-1 0 0,0 0-774 0 0,1-1-1 0 0,-1 1 1 0 0,1-1 0 0 0,0 1-1 0 0,0-1 1 0 0,0 1-1 0 0,0-1 1 0 0,1 0-1 0 0,-1 0 1 0 0,1 0-1 0 0,0 0 1 0 0,3 2 0 0 0,4 2-4414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81 9450 0 0,'-4'2'747'0'0,"1"0"1"0"0,-1-1-1 0 0,1 1 0 0 0,0 1 1 0 0,-1-1-1 0 0,1 0 0 0 0,0 1 0 0 0,1 0 1 0 0,-1 0-1 0 0,0-1 0 0 0,-2 5 1 0 0,4-5-679 0 0,1-1 0 0 0,0 1 0 0 0,-1-1 0 0 0,1 0 0 0 0,0 1 0 0 0,-1-1 0 0 0,1 1 0 0 0,0-1 0 0 0,0 1 0 0 0,0-1 0 0 0,0 0 0 0 0,1 1 0 0 0,-1-1 1 0 0,0 1-1 0 0,1-1 0 0 0,-1 1 0 0 0,1-1 0 0 0,-1 0 0 0 0,1 1 0 0 0,-1-1 0 0 0,1 0 0 0 0,0 0 0 0 0,0 0 0 0 0,0 1 0 0 0,0-1 0 0 0,0 0 0 0 0,0 0 0 0 0,0 0 0 0 0,0 0 1 0 0,0 0-1 0 0,0-1 0 0 0,0 1 0 0 0,3 1 0 0 0,1 1-35 0 0,0 0 1 0 0,0 0 0 0 0,0-1-1 0 0,1 0 1 0 0,-1 0 0 0 0,1 0-1 0 0,-1 0 1 0 0,1-1 0 0 0,0 0-1 0 0,0 0 1 0 0,-1-1 0 0 0,1 1-1 0 0,0-1 1 0 0,0-1 0 0 0,0 1-1 0 0,0-1 1 0 0,-1 0 0 0 0,1 0-1 0 0,0-1 1 0 0,-1 1-1 0 0,1-1 1 0 0,8-4 0 0 0,-11 4-36 0 0,0 0 0 0 0,0 1 0 0 0,0-1 0 0 0,-1 0 0 0 0,1 0-1 0 0,-1-1 1 0 0,1 1 0 0 0,-1-1 0 0 0,1 1 0 0 0,-1-1 0 0 0,0 0 0 0 0,0 1 0 0 0,-1-1 0 0 0,1 0 0 0 0,-1 0 0 0 0,3-6 0 0 0,-4 6 11 0 0,1-1 0 0 0,-1 1-1 0 0,1-1 1 0 0,-1 0 0 0 0,0 1 0 0 0,-1-1 0 0 0,1 0-1 0 0,-1 1 1 0 0,1-1 0 0 0,-1 1 0 0 0,0-1 0 0 0,0 1-1 0 0,-1 0 1 0 0,1-1 0 0 0,-1 1 0 0 0,0 0 0 0 0,1 0-1 0 0,-5-5 1 0 0,2 3 28 0 0,1 1 1 0 0,-1 1-1 0 0,0-1 0 0 0,0 0 0 0 0,0 1 0 0 0,0 0 0 0 0,-1 0 0 0 0,1 0 1 0 0,-1 1-1 0 0,0-1 0 0 0,0 1 0 0 0,-9-3 0 0 0,12 4-26 0 0,0 1-1 0 0,0-1 1 0 0,0 1 0 0 0,0-1-1 0 0,0 1 1 0 0,0 0-1 0 0,0 0 1 0 0,0 0-1 0 0,0 0 1 0 0,0 0 0 0 0,0 0-1 0 0,0 1 1 0 0,0-1-1 0 0,0 1 1 0 0,0-1 0 0 0,1 1-1 0 0,-1 0 1 0 0,0 0-1 0 0,0 0 1 0 0,0 0 0 0 0,1 0-1 0 0,-1 0 1 0 0,0 0-1 0 0,1 0 1 0 0,-1 1-1 0 0,1-1 1 0 0,0 0 0 0 0,-1 1-1 0 0,1 0 1 0 0,0-1-1 0 0,0 1 1 0 0,0 0 0 0 0,0-1-1 0 0,0 1 1 0 0,0 0-1 0 0,1 0 1 0 0,-2 2 0 0 0,2-1-165 0 0,-1-1 0 0 0,1 1 1 0 0,0-1-1 0 0,0 1 1 0 0,0-1-1 0 0,0 1 1 0 0,0-1-1 0 0,0 1 1 0 0,1-1-1 0 0,-1 1 0 0 0,1-1 1 0 0,-1 1-1 0 0,1-1 1 0 0,0 0-1 0 0,0 0 1 0 0,3 5-1 0 0,16 17-7702 0 0,-9-14 853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6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5273 0 0,'-4'-1'1623'0'0,"-14"-14"12081"0"0,18 15-13482 0 0,4 5 3796 0 0,7 22-2583 0 0,-4 1-733 0 0,6 47 0 0 0,-10-53-1162 0 0,0-1 0 0 0,1 1 0 0 0,2-1 0 0 0,13 35 0 0 0,-19-56 372 0 0,6 12-3640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7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8770 0 0,'-18'6'7455'0'0,"36"-5"-4961"0"0,0-3-2582 0 0,-1 1 0 0 0,1 0 0 0 0,-1 1 0 0 0,34 5 0 0 0,1 5-6999 0 0,-36-7 672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12427 0 0,'16'4'6812'0'0,"8"-1"-5171"0"0,24 3-1527 0 0,-41-4-52 0 0,0 0 0 0 0,0 0 0 0 0,0 0 0 0 0,-1 1 0 0 0,1 0 0 0 0,-1 1 0 0 0,9 5 0 0 0,-13-7-6 0 0,0 0 0 0 0,0-1-1 0 0,-1 1 1 0 0,1 0 0 0 0,-1 0 0 0 0,0 0 0 0 0,1 0 0 0 0,-1 0-1 0 0,0 0 1 0 0,0 0 0 0 0,0 0 0 0 0,-1 1 0 0 0,1-1-1 0 0,0 0 1 0 0,-1 0 0 0 0,0 1 0 0 0,1-1 0 0 0,-1 0-1 0 0,0 1 1 0 0,0-1 0 0 0,0 1 0 0 0,-1-1 0 0 0,1 0 0 0 0,0 1-1 0 0,-1-1 1 0 0,0 3 0 0 0,-2 3-42 0 0,0 0-1 0 0,0 0 1 0 0,-1 0-1 0 0,0-1 1 0 0,-1 1 0 0 0,1-1-1 0 0,-1 0 1 0 0,-8 8 0 0 0,-1 3-931 0 0,8-7-1699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81 15723 0 0,'-5'2'376'0'0,"1"0"-1"0"0,-1 0 0 0 0,1 1 0 0 0,0-1 0 0 0,-1 1 0 0 0,1 0 1 0 0,1 0-1 0 0,-1 0 0 0 0,0 1 0 0 0,1 0 0 0 0,0-1 0 0 0,0 1 1 0 0,0 0-1 0 0,0 0 0 0 0,0 1 0 0 0,1-1 0 0 0,0 1 0 0 0,0-1 1 0 0,0 1-1 0 0,-1 5 0 0 0,-1 2-190 0 0,1 0 1 0 0,0 0-1 0 0,1 0 1 0 0,0 1-1 0 0,1-1 1 0 0,0 0-1 0 0,1 15 0 0 0,1-17-151 0 0,1 1-1 0 0,0-1 1 0 0,1 0 0 0 0,0 0-1 0 0,0 0 1 0 0,1 0-1 0 0,0 0 1 0 0,1-1-1 0 0,0 1 1 0 0,0-1 0 0 0,1-1-1 0 0,1 1 1 0 0,-1-1-1 0 0,9 8 1 0 0,-3-5-37 0 0,-1-1-1 0 0,2 0 1 0 0,-1-1 0 0 0,1 0-1 0 0,0-2 1 0 0,1 1 0 0 0,0-1 0 0 0,0-1-1 0 0,20 6 1 0 0,-18-8-14 0 0,-1 0 0 0 0,1-1 0 0 0,0 0-1 0 0,0-2 1 0 0,1 0 0 0 0,-1 0 0 0 0,0-2-1 0 0,31-4 1 0 0,-37 3 27 0 0,1 0 0 0 0,0-1-1 0 0,-1-1 1 0 0,1 0 0 0 0,-1 0 0 0 0,0-1-1 0 0,0 0 1 0 0,-1-1 0 0 0,0 0 0 0 0,0 0-1 0 0,0-1 1 0 0,0 0 0 0 0,9-11-1 0 0,-12 9 9 0 0,1 1 0 0 0,-2-1 0 0 0,1 0 0 0 0,-1-1 0 0 0,-1 1 0 0 0,0-1 0 0 0,0 0 0 0 0,-1 0 0 0 0,0 0 0 0 0,0-1 0 0 0,-1 1 0 0 0,-1-1 0 0 0,0 1 0 0 0,0-14 0 0 0,-2 6 29 0 0,0 1-1 0 0,0-1 1 0 0,-2 1 0 0 0,0 0-1 0 0,-1 0 1 0 0,-1 0 0 0 0,-14-31-1 0 0,15 41-1 0 0,0 0 0 0 0,-1 0 0 0 0,0 0-1 0 0,0 1 1 0 0,-1 0 0 0 0,0 0 0 0 0,0 0 0 0 0,0 1-1 0 0,0 0 1 0 0,-1 0 0 0 0,0 1 0 0 0,0-1 0 0 0,-1 2-1 0 0,1-1 1 0 0,-1 1 0 0 0,0 0 0 0 0,-14-3-1 0 0,-2 0 44 0 0,0 1-1 0 0,-1 2 0 0 0,0 0 1 0 0,-40 1-1 0 0,48 2-51 0 0,0 2 0 0 0,0-1 1 0 0,-24 7-1 0 0,37-7-114 0 0,-1 0 1 0 0,1 0 0 0 0,0 0 0 0 0,0 1-1 0 0,0 0 1 0 0,0 0 0 0 0,0 0-1 0 0,0 0 1 0 0,0 1 0 0 0,0-1-1 0 0,1 1 1 0 0,0 0 0 0 0,-1 0-1 0 0,1 0 1 0 0,0 0 0 0 0,1 1 0 0 0,-1-1-1 0 0,-3 7 1 0 0,6-9-107 0 0,0 1 0 0 0,-1-1 1 0 0,1 1-1 0 0,0-1 0 0 0,0 1 0 0 0,0 0 0 0 0,0-1 1 0 0,1 1-1 0 0,-1-1 0 0 0,0 1 0 0 0,1-1 1 0 0,-1 1-1 0 0,1-1 0 0 0,-1 1 0 0 0,1-1 0 0 0,0 1 1 0 0,0-1-1 0 0,0 0 0 0 0,0 1 0 0 0,0-1 1 0 0,0 0-1 0 0,0 0 0 0 0,0 0 0 0 0,0 0 0 0 0,2 2 1 0 0,34 23-5611 0 0,-15-15 1811 0 0,4-2-2496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9802 0 0,'-1'0'342'0'0,"1"-1"0"0"0,-1 0 0 0 0,0 0-1 0 0,0 1 1 0 0,0-1 0 0 0,0 1 0 0 0,1-1 0 0 0,-1 1 0 0 0,0-1 0 0 0,0 1-1 0 0,0-1 1 0 0,0 1 0 0 0,0 0 0 0 0,0-1 0 0 0,0 1 0 0 0,0 0-1 0 0,0 0 1 0 0,0 0 0 0 0,0 0 0 0 0,0 0 0 0 0,0 0 0 0 0,0 0 0 0 0,-2 0-1 0 0,2 1-155 0 0,1-1 0 0 0,-1 1 0 0 0,0 0-1 0 0,0 0 1 0 0,1-1 0 0 0,-1 1-1 0 0,0 0 1 0 0,1 0 0 0 0,-1 0 0 0 0,0 0-1 0 0,1 0 1 0 0,0 0 0 0 0,-1 0-1 0 0,1-1 1 0 0,-1 2 0 0 0,1-1 0 0 0,0 0-1 0 0,-1 1 1 0 0,0 10 113 0 0,0-1 1 0 0,1 0-1 0 0,1 17 0 0 0,0-18 146 0 0,-1 28-366 0 0,3 0 0 0 0,1 0 0 0 0,1 0 0 0 0,17 55 0 0 0,-8-65-3541 0 0,3-16-5716 0 0,-9-10 2895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9842 0 0,'-4'7'1345'0'0,"1"1"0"0"0,0-1 0 0 0,0 0-1 0 0,1 1 1 0 0,-2 8 0 0 0,2-9-871 0 0,1 1 0 0 0,0 0 0 0 0,1 0 0 0 0,0-1 0 0 0,1 14 0 0 0,-1-17-460 0 0,1-1-1 0 0,-1 1 1 0 0,1-1-1 0 0,0 0 0 0 0,0 1 1 0 0,0-1-1 0 0,0 0 1 0 0,1 1-1 0 0,-1-1 1 0 0,1 0-1 0 0,0 0 1 0 0,0 0-1 0 0,0 0 1 0 0,0 0-1 0 0,0-1 1 0 0,1 1-1 0 0,0-1 0 0 0,-1 0 1 0 0,1 1-1 0 0,0-1 1 0 0,0 0-1 0 0,0 0 1 0 0,0-1-1 0 0,0 1 1 0 0,0-1-1 0 0,1 0 1 0 0,-1 1-1 0 0,0-1 1 0 0,1-1-1 0 0,4 2 1 0 0,-6-2-7 0 0,0 0 0 0 0,0 0 0 0 0,-1 1 0 0 0,1-2 0 0 0,0 1 0 0 0,0 0 0 0 0,0 0 1 0 0,0 0-1 0 0,0-1 0 0 0,0 1 0 0 0,0-1 0 0 0,-1 0 0 0 0,1 1 0 0 0,0-1 1 0 0,0 0-1 0 0,-1 0 0 0 0,1 0 0 0 0,0 0 0 0 0,-1-1 0 0 0,1 1 0 0 0,1-2 1 0 0,-1 0 68 0 0,0 1 1 0 0,-1-1-1 0 0,1 0 1 0 0,0 0 0 0 0,-1 0-1 0 0,0 0 1 0 0,0 0 0 0 0,0 0-1 0 0,0 0 1 0 0,0 0-1 0 0,0-7 1 0 0,0 5 72 0 0,-1 0-1 0 0,0 0 1 0 0,0 0 0 0 0,0 0-1 0 0,-1 0 1 0 0,1 0-1 0 0,-1 0 1 0 0,0 0 0 0 0,-1 0-1 0 0,1 1 1 0 0,-1-1 0 0 0,0 0-1 0 0,0 1 1 0 0,-1-1 0 0 0,1 1-1 0 0,-6-7 1 0 0,5 8-94 0 0,1 1 0 0 0,-1 0-1 0 0,0 0 1 0 0,0 0 0 0 0,-1 0 0 0 0,1 1 0 0 0,0-1-1 0 0,0 1 1 0 0,-1 0 0 0 0,1 0 0 0 0,-1 0 0 0 0,1 0-1 0 0,-1 0 1 0 0,1 1 0 0 0,-1 0 0 0 0,0 0 0 0 0,1 0-1 0 0,-1 0 1 0 0,-6 1 0 0 0,8 0-142 0 0,-1 0 0 0 0,1-1 0 0 0,0 1 0 0 0,0 0 0 0 0,0 0 0 0 0,-1 0 0 0 0,1 0 0 0 0,0 0 0 0 0,0 1 0 0 0,1-1 0 0 0,-1 1 0 0 0,0-1 0 0 0,0 1 0 0 0,1 0 0 0 0,-1 0 0 0 0,1-1 0 0 0,-1 1 0 0 0,1 0 1 0 0,0 0-1 0 0,0 0 0 0 0,0 1 0 0 0,0-1 0 0 0,0 0 0 0 0,0 0 0 0 0,1 0 0 0 0,-1 1 0 0 0,1-1 0 0 0,0 0 0 0 0,-1 1 0 0 0,1-1 0 0 0,0 3 0 0 0,6 13-4317 0 0,8-7-3397 0 0,-5-8 1406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4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12571 0 0,'-4'9'11678'0'0,"4"-8"-11386"0"0,-4 31 2444 0 0,-1 37-3039 0 0,4-51 171 0 0,-1 15 204 0 0,4 40 0 0 0,-1-63-774 0 0,1 0 0 0 0,-1 0 0 0 0,2 0 0 0 0,6 17 0 0 0,-9-26 362 0 0,0 0 1 0 0,1 0-1 0 0,-1 0 1 0 0,1 0-1 0 0,-1-1 0 0 0,1 1 1 0 0,0 0-1 0 0,-1 0 1 0 0,1 0-1 0 0,0 0 1 0 0,-1-1-1 0 0,1 1 1 0 0,0 0-1 0 0,0-1 1 0 0,1 2-1 0 0,-2-2-19 0 0,1 0 0 0 0,-1 0-1 0 0,1 0 1 0 0,0 0 0 0 0,-1 0 0 0 0,1 0-1 0 0,-1 0 1 0 0,1 0 0 0 0,-1 0 0 0 0,1 0-1 0 0,-1 0 1 0 0,1 0 0 0 0,-1 0 0 0 0,1-1 0 0 0,-1 1-1 0 0,1 0 1 0 0,-1 0 0 0 0,0 0 0 0 0,1-1-1 0 0,-1 1 1 0 0,1 0 0 0 0,2-4-2874 0 0,3-3-1594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11674 0 0,'1'17'11658'0'0,"3"7"-9120"0"0,2 26-2409 0 0,-4-5 59 0 0,-2-31-430 0 0,0 0 0 0 0,1 0 0 0 0,0 1 0 0 0,1-1 0 0 0,1-1 0 0 0,0 1 0 0 0,10 26 0 0 0,-13-40 93 0 0,0 1 0 0 0,0-1 0 0 0,0 0 1 0 0,0 1-1 0 0,0-1 0 0 0,0 0 1 0 0,1 1-1 0 0,-1-1 0 0 0,0 0 0 0 0,0 1 1 0 0,0-1-1 0 0,0 0 0 0 0,0 1 1 0 0,1-1-1 0 0,-1 0 0 0 0,0 0 1 0 0,0 1-1 0 0,0-1 0 0 0,1 0 0 0 0,-1 0 1 0 0,0 1-1 0 0,0-1 0 0 0,1 0 1 0 0,-1 0-1 0 0,0 0 0 0 0,0 1 1 0 0,1-1-1 0 0,-1 0 0 0 0,0 0 0 0 0,1 0 1 0 0,-1 0-1 0 0,0 0 0 0 0,1 0 1 0 0,-1 0-1 0 0,0 0 0 0 0,1 0 1 0 0,-1 0-1 0 0,0 0 0 0 0,1 0 0 0 0,-1 0 1 0 0,0 0-1 0 0,1 0 0 0 0,-1 0 1 0 0,0 0-1 0 0,1 0 0 0 0,-1 0 0 0 0,0 0 1 0 0,1 0-1 0 0,-1-1 0 0 0,0 1 1 0 0,1 0-1 0 0,-1 0 0 0 0,0 0 1 0 0,0-1-1 0 0,1 1 0 0 0,-1 0 0 0 0,0 0 1 0 0,0-1-1 0 0,0 1 0 0 0,1 0 1 0 0,-1 0-1 0 0,0-1 0 0 0,0 1 1 0 0,0 0-1 0 0,0-1 0 0 0,0 1 0 0 0,1 0 1 0 0,-1-1-1 0 0,0 0 0 0 0,6-20-6743 0 0,-6 20 6816 0 0,5-10-4549 0 0</inkml:trace>
  <inkml:trace contextRef="#ctx0" brushRef="#br0" timeOffset="1">120 7 10658 0 0,'2'29'11326'0'0,"2"12"-6932"0"0,4 15-5470 0 0,-4-37-1401 0 0,0-1 0 0 0,9 22-1 0 0,4-12-8341 0 0,-10-18 5520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0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85 13003 0 0,'-2'1'574'0'0,"1"1"1"0"0,-1 0-1 0 0,1 0 1 0 0,0 0-1 0 0,0 0 1 0 0,0 0-1 0 0,0 0 1 0 0,0 0-1 0 0,0 0 1 0 0,1 1-1 0 0,-1-1 1 0 0,1 0-1 0 0,-1 5 0 0 0,1-3-294 0 0,0 0 0 0 0,0 1 0 0 0,0-1 0 0 0,1 0 0 0 0,0 1-1 0 0,0-1 1 0 0,2 7 0 0 0,-3-9-285 0 0,1 0 0 0 0,0 0-1 0 0,-1 1 1 0 0,1-1 0 0 0,0 0 0 0 0,0 0 0 0 0,1 0-1 0 0,-1 0 1 0 0,0 0 0 0 0,1 0 0 0 0,-1 0-1 0 0,1-1 1 0 0,0 1 0 0 0,-1 0 0 0 0,1-1 0 0 0,0 0-1 0 0,0 1 1 0 0,0-1 0 0 0,0 0 0 0 0,0 0-1 0 0,0 0 1 0 0,0 0 0 0 0,1 0 0 0 0,-1 0 0 0 0,0-1-1 0 0,0 1 1 0 0,1-1 0 0 0,-1 1 0 0 0,0-1 0 0 0,5 0-1 0 0,-2-2-5 0 0,0 0 0 0 0,0 0 0 0 0,0 0 0 0 0,-1 0 0 0 0,1-1 0 0 0,0 0 0 0 0,-1 0 0 0 0,0 0 0 0 0,0-1 0 0 0,0 1 0 0 0,0-1 0 0 0,-1 0 0 0 0,1 0 0 0 0,-1 0 0 0 0,0 0 0 0 0,0-1 0 0 0,-1 1 0 0 0,1-1 0 0 0,2-6 0 0 0,-3 7 37 0 0,-1 0 0 0 0,1 0 1 0 0,0 0-1 0 0,-1 0 0 0 0,0 0 1 0 0,0-1-1 0 0,0 1 0 0 0,-1 0 1 0 0,1 0-1 0 0,-1-1 0 0 0,0 1 1 0 0,0 0-1 0 0,-1-1 0 0 0,1 1 1 0 0,-1 0-1 0 0,0 0 0 0 0,0 0 1 0 0,0-1-1 0 0,-1 1 0 0 0,0 0 0 0 0,1 1 1 0 0,-1-1-1 0 0,0 0 0 0 0,-4-4 1 0 0,5 6 3 0 0,-1 0 1 0 0,1 1 0 0 0,-1-1 0 0 0,0 1-1 0 0,1-1 1 0 0,-1 1 0 0 0,0 0 0 0 0,0-1-1 0 0,0 1 1 0 0,0 0 0 0 0,0 0 0 0 0,0 1 0 0 0,0-1-1 0 0,0 0 1 0 0,0 1 0 0 0,-1-1 0 0 0,1 1-1 0 0,0 0 1 0 0,0-1 0 0 0,-1 1 0 0 0,1 0-1 0 0,0 1 1 0 0,0-1 0 0 0,0 0 0 0 0,-1 1-1 0 0,1-1 1 0 0,0 1 0 0 0,0-1 0 0 0,0 1-1 0 0,0 0 1 0 0,0 0 0 0 0,0 0 0 0 0,0 0-1 0 0,0 0 1 0 0,0 1 0 0 0,0-1 0 0 0,1 1-1 0 0,-1-1 1 0 0,1 1 0 0 0,-1-1 0 0 0,-1 3-1 0 0,-4 4-102 0 0,0 0 0 0 0,1 1 0 0 0,0 0-1 0 0,1 0 1 0 0,-1 1 0 0 0,2-1-1 0 0,-5 11 1 0 0,6-10-637 0 0,0 0 1 0 0,0 0-1 0 0,1 0 0 0 0,0 0 1 0 0,1 1-1 0 0,0-1 0 0 0,0 0 0 0 0,1 1 1 0 0,3 16-1 0 0,-3-24 623 0 0,1 1-1 0 0,0-1 1 0 0,0 0 0 0 0,0 0-1 0 0,0 0 1 0 0,1 0 0 0 0,-1 0-1 0 0,1 0 1 0 0,0 0 0 0 0,0 0-1 0 0,0-1 1 0 0,0 1 0 0 0,0-1-1 0 0,3 3 1 0 0,-2-3 449 0 0,0 0 0 0 0,0 0-1 0 0,0-1 1 0 0,1 1 0 0 0,-1-1 0 0 0,0 0-1 0 0,1 0 1 0 0,-1 0 0 0 0,0 0 0 0 0,1-1 0 0 0,-1 1-1 0 0,1-1 1 0 0,-1 0 0 0 0,1 0 0 0 0,-1 0-1 0 0,4-1 1 0 0,32-6 2668 0 0,-29 5-4201 0 0,0-1 0 0 0,0 0 0 0 0,0-1 0 0 0,11-6 0 0 0,-16 8 434 0 0,-2 0 0 0 0,1-1-1 0 0,0 0 1 0 0,0 1 0 0 0,-1-1-1 0 0,1 0 1 0 0,-1-1 0 0 0,0 1 0 0 0,0-1-1 0 0,0 1 1 0 0,3-7 0 0 0,-5 7 546 0 0,0 0 0 0 0,0 0 0 0 0,0 0 0 0 0,0 0 0 0 0,0 0 1 0 0,0 0-1 0 0,-1 0 0 0 0,0 0 0 0 0,1 0 0 0 0,-1-1 1 0 0,-1-2-1 0 0,-3-16 13792 0 0,4 32-10665 0 0,2 44-1267 0 0,3 41-975 0 0,-3-76-1576 0 0,1 1 0 0 0,9 32 0 0 0,-5-34-2982 0 0,-1-7-3876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11883 0 0,'-4'-3'4182'0'0,"3"2"-3983"0"0,1 1 0 0 0,0 0 0 0 0,0 0 0 0 0,0-1 0 0 0,0 1 1 0 0,0 0-1 0 0,0 0 0 0 0,0-1 0 0 0,0 1 0 0 0,0 0 0 0 0,0 0 1 0 0,0-1-1 0 0,0 1 0 0 0,0 0 0 0 0,0 0 0 0 0,0-1 0 0 0,0 1 0 0 0,0 0 1 0 0,1-2 1592 0 0,0 1-1593 0 0,16 3 2127 0 0,23 11-2519 0 0,-35-11 225 0 0,0 0-1 0 0,-1 1 1 0 0,1 0 0 0 0,0 0-1 0 0,-1 0 1 0 0,0 0 0 0 0,0 1-1 0 0,0-1 1 0 0,0 1 0 0 0,0 0-1 0 0,-1 0 1 0 0,0 1 0 0 0,0-1-1 0 0,4 8 1 0 0,-6-9-10 0 0,0 1-1 0 0,0-1 1 0 0,0 1 0 0 0,0-1 0 0 0,-1 1-1 0 0,0-1 1 0 0,0 1 0 0 0,0-1-1 0 0,0 1 1 0 0,0-1 0 0 0,-1 1 0 0 0,1-1-1 0 0,-1 1 1 0 0,0-1 0 0 0,0 1 0 0 0,0-1-1 0 0,-1 0 1 0 0,1 0 0 0 0,-1 1-1 0 0,0-1 1 0 0,0 0 0 0 0,0 0 0 0 0,-2 2-1 0 0,-33 33-48 0 0,30-32 22 0 0,0 0-1 0 0,1 0 0 0 0,0 1 1 0 0,0-1-1 0 0,1 1 0 0 0,-6 9 1 0 0,11-15 8 0 0,0-1 0 0 0,-1 1 0 0 0,1-1 0 0 0,0 0 0 0 0,0 1 0 0 0,0-1 1 0 0,0 1-1 0 0,-1-1 0 0 0,1 1 0 0 0,0-1 0 0 0,0 1 0 0 0,0-1 0 0 0,0 1 1 0 0,0-1-1 0 0,0 1 0 0 0,0-1 0 0 0,0 1 0 0 0,0-1 0 0 0,1 1 0 0 0,-1-1 1 0 0,0 1-1 0 0,0-1 0 0 0,0 1 0 0 0,1-1 0 0 0,-1 0 0 0 0,0 1 0 0 0,0-1 1 0 0,1 1-1 0 0,-1-1 0 0 0,0 0 0 0 0,1 1 0 0 0,-1-1 0 0 0,19 8 2 0 0,25-6-42 0 0,-42-2 44 0 0,21-1-267 0 0,70-4-2671 0 0,-84 4 1024 0 0,0-1-1 0 0,0 0 0 0 0,0-1 1 0 0,12-4-1 0 0,-4-2-5207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16772 0 0,'-3'6'929'0'0,"1"1"1"0"0,0-1 0 0 0,0 0 0 0 0,1 1 0 0 0,-1 11 0 0 0,1-11-663 0 0,1-1 0 0 0,0 1 0 0 0,1 0 0 0 0,-1 0-1 0 0,1 0 1 0 0,2 6 0 0 0,-2-10-260 0 0,0 0 0 0 0,0 0-1 0 0,0 0 1 0 0,0 0 0 0 0,0-1-1 0 0,0 1 1 0 0,1 0-1 0 0,-1-1 1 0 0,1 1 0 0 0,0-1-1 0 0,0 1 1 0 0,0-1 0 0 0,0 0-1 0 0,0 0 1 0 0,1 0 0 0 0,-1 0-1 0 0,0 0 1 0 0,1 0 0 0 0,0-1-1 0 0,-1 1 1 0 0,1-1 0 0 0,0 0-1 0 0,0 0 1 0 0,0 0-1 0 0,-1 0 1 0 0,1 0 0 0 0,0 0-1 0 0,0-1 1 0 0,0 0 0 0 0,1 1-1 0 0,-1-1 1 0 0,4-1 0 0 0,-5 1-12 0 0,0 0 0 0 0,0 0 1 0 0,0-1-1 0 0,0 1 1 0 0,0-1-1 0 0,0 1 1 0 0,0-1-1 0 0,0 0 1 0 0,0 0-1 0 0,0 0 0 0 0,0 0 1 0 0,0 0-1 0 0,-1 0 1 0 0,1-1-1 0 0,0 1 1 0 0,-1 0-1 0 0,1-1 1 0 0,-1 1-1 0 0,0-1 0 0 0,1 0 1 0 0,-1 1-1 0 0,0-1 1 0 0,0 0-1 0 0,1-2 1 0 0,-1 1 14 0 0,0-1 1 0 0,0 1 0 0 0,0 0 0 0 0,0-1-1 0 0,-1 1 1 0 0,0-1 0 0 0,0 1 0 0 0,0-1-1 0 0,0 1 1 0 0,0-1 0 0 0,0 1 0 0 0,-1-1-1 0 0,-1-5 1 0 0,1 6-38 0 0,0 0-1 0 0,-1 0 1 0 0,1 0 0 0 0,0 0 0 0 0,-1 0-1 0 0,0 0 1 0 0,1 0 0 0 0,-1 0 0 0 0,0 1-1 0 0,-1-1 1 0 0,1 1 0 0 0,0-1-1 0 0,-1 1 1 0 0,-3-3 0 0 0,4 4-48 0 0,0 0 0 0 0,0 0 1 0 0,0 0-1 0 0,0 1 0 0 0,-1-1 1 0 0,1 0-1 0 0,0 1 0 0 0,0 0 0 0 0,0-1 1 0 0,-1 1-1 0 0,1 0 0 0 0,0 0 1 0 0,0 0-1 0 0,-1 0 0 0 0,1 1 0 0 0,0-1 1 0 0,0 1-1 0 0,0-1 0 0 0,-1 1 1 0 0,1 0-1 0 0,0 0 0 0 0,0 0 0 0 0,-3 1 1 0 0,0 2-326 0 0,1-1 1 0 0,-1 1-1 0 0,1 0 1 0 0,0 0-1 0 0,0 0 1 0 0,0 0-1 0 0,0 1 1 0 0,1 0-1 0 0,0-1 1 0 0,0 1-1 0 0,0 1 1 0 0,0-1-1 0 0,1 0 1 0 0,0 0-1 0 0,0 1 1 0 0,1 0-1 0 0,-1-1 1 0 0,1 1-1 0 0,-1 10 1 0 0,1-3 423 0 0,0 0 1 0 0,1 0 0 0 0,2 15 0 0 0,10 32 4170 0 0,-11-58-3963 0 0,-1 0 0 0 0,1 0-1 0 0,0 0 1 0 0,0-1-1 0 0,0 1 1 0 0,0 0 0 0 0,0 0-1 0 0,0-1 1 0 0,1 1 0 0 0,-1-1-1 0 0,0 0 1 0 0,1 1 0 0 0,-1-1-1 0 0,1 0 1 0 0,-1 0 0 0 0,1 0-1 0 0,0 0 1 0 0,0 0-1 0 0,2 1 1 0 0,1 0-77 0 0,-1-1-1 0 0,0 0 1 0 0,0 0-1 0 0,1-1 1 0 0,-1 1 0 0 0,1-1-1 0 0,-1 0 1 0 0,8-1 0 0 0,-4 0-708 0 0,0 0 1 0 0,-1-1 0 0 0,1 0 0 0 0,-1 0 0 0 0,0-1 0 0 0,1 1 0 0 0,-1-2 0 0 0,0 1 0 0 0,-1-1 0 0 0,8-5 0 0 0,-11 6-575 0 0,0 0 0 0 0,0 0 0 0 0,0 0-1 0 0,0-1 1 0 0,-1 1 0 0 0,1-1 0 0 0,2-6-1 0 0,1-2-4430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9514 0 0,'-8'7'8115'0'0,"6"7"-4546"0"0,6 19-2686 0 0,-3-22 2 0 0,2 23-905 0 0,5 40 1208 0 0,2-39-3596 0 0,6-7-4424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16636 0 0,'-4'15'1048'0'0,"2"0"1"0"0,0 0 0 0 0,1 1 0 0 0,1-1-1 0 0,3 31 1 0 0,-3-41-1017 0 0,1 0 0 0 0,0 0 0 0 0,0 0 0 0 0,0 0-1 0 0,0-1 1 0 0,1 1 0 0 0,0 0 0 0 0,0-1 0 0 0,0 1 0 0 0,1-1 0 0 0,-1 0 0 0 0,1 0-1 0 0,0 0 1 0 0,1 0 0 0 0,-1 0 0 0 0,0-1 0 0 0,1 1 0 0 0,0-1 0 0 0,0 0-1 0 0,0 0 1 0 0,0-1 0 0 0,7 4 0 0 0,-9-5-29 0 0,0 0 0 0 0,-1 0 1 0 0,1-1-1 0 0,0 1 0 0 0,-1 0 0 0 0,1-1 1 0 0,0 0-1 0 0,0 1 0 0 0,0-1 0 0 0,-1 0 0 0 0,1 0 1 0 0,0 0-1 0 0,0 0 0 0 0,0-1 0 0 0,-1 1 1 0 0,1 0-1 0 0,0-1 0 0 0,0 1 0 0 0,-1-1 0 0 0,1 1 1 0 0,0-1-1 0 0,-1 0 0 0 0,1 0 0 0 0,-1 0 0 0 0,1 0 1 0 0,-1 0-1 0 0,1 0 0 0 0,-1 0 0 0 0,0 0 1 0 0,1-1-1 0 0,-1 1 0 0 0,0-1 0 0 0,0 1 0 0 0,0-1 1 0 0,0 1-1 0 0,0-1 0 0 0,-1 1 0 0 0,1-1 0 0 0,0 0 1 0 0,-1 1-1 0 0,1-1 0 0 0,-1 0 0 0 0,1 0 1 0 0,-1 1-1 0 0,0-3 0 0 0,1-3-366 0 0,0 0-1 0 0,0 1 1 0 0,-1-1-1 0 0,0 0 1 0 0,0 1 0 0 0,-1-1-1 0 0,0 0 1 0 0,0 0-1 0 0,0 1 1 0 0,-1-1 0 0 0,-2-6-1 0 0,2 10-378 0 0,0 0 0 0 0,1-1 0 0 0,-1 1 0 0 0,0 0 0 0 0,0 0 0 0 0,-1 0-1 0 0,1 1 1 0 0,-1-1 0 0 0,1 0 0 0 0,-1 1 0 0 0,0 0 0 0 0,-3-3 0 0 0,-8 0-5082 0 0</inkml:trace>
  <inkml:trace contextRef="#ctx0" brushRef="#br0" timeOffset="1">1 135 7530 0 0,'13'11'9171'0'0,"4"-2"-3617"0"0,21 5-2041 0 0,37 2-4085 0 0,-38-13-405 0 0,-13-3-5993 0 0,-26-9-288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13227 0 0,'-1'7'1461'0'0,"-1"1"0"0"0,1-1 0 0 0,1 1 1 0 0,-1-1-1 0 0,2 16 0 0 0,0 14 89 0 0,-11-14-1209 0 0,10-23-359 0 0,0 1 0 0 0,0-1 0 0 0,0 1 0 0 0,0-1 0 0 0,0 0 0 0 0,-1 1 0 0 0,1-1 0 0 0,0 1 0 0 0,0-1 0 0 0,0 0 0 0 0,-1 1 0 0 0,1-1 0 0 0,0 0 0 0 0,-1 1 0 0 0,1-1 1 0 0,0 0-1 0 0,-1 0 0 0 0,1 1 0 0 0,0-1 0 0 0,-1 0 0 0 0,1 0 0 0 0,-1 1 0 0 0,1-1 0 0 0,0 0 0 0 0,-1 0 0 0 0,1 0 0 0 0,-1 0 0 0 0,1 0 0 0 0,-1 0 0 0 0,1 0 0 0 0,-1 0 1 0 0,1 0-1 0 0,0 0 0 0 0,-1 0 0 0 0,1 0 0 0 0,-1 0 0 0 0,1 0 0 0 0,-1 0 0 0 0,1 0 0 0 0,0-1 0 0 0,-1 1 0 0 0,1 0 0 0 0,-1 0 0 0 0,1 0 0 0 0,0-1 0 0 0,-1 1 0 0 0,1 0 0 0 0,0 0 1 0 0,-1-1-1 0 0,1 0 9 0 0,0 1 1 0 0,0-1 0 0 0,-1 1-1 0 0,1-1 1 0 0,0 1 0 0 0,0 0 0 0 0,0-1-1 0 0,0 1 1 0 0,0-1 0 0 0,0 1-1 0 0,0-1 1 0 0,1 1 0 0 0,-1-1 0 0 0,0 1-1 0 0,0-1 1 0 0,0 1 0 0 0,0-1 0 0 0,1 1-1 0 0,-1-1 1 0 0,0 1 0 0 0,0 0-1 0 0,1-1 1 0 0,-1 1 0 0 0,0-1 0 0 0,1 1-1 0 0,-1 0 1 0 0,0-1 0 0 0,1 1-1 0 0,-1 0 1 0 0,1 0 0 0 0,-1-1 0 0 0,0 1-1 0 0,1 0 1 0 0,-1 0 0 0 0,1 0-1 0 0,-1-1 1 0 0,1 1 0 0 0,-1 0 0 0 0,1 0-1 0 0,-1 0 1 0 0,1 0 0 0 0,-1 0-1 0 0,1 0 1 0 0,23-6 115 0 0,39 5-65 0 0,-10 2-4314 0 0,-53-1 4092 0 0,1 0 1 0 0,0 0-1 0 0,-1-1 1 0 0,1 1-1 0 0,0 0 1 0 0,-1 0-1 0 0,1 0 0 0 0,0 0 1 0 0,-1-1-1 0 0,1 1 1 0 0,0 0-1 0 0,-1 0 1 0 0,1-1-1 0 0,-1 1 1 0 0,1-1-1 0 0,-1 1 0 0 0,1 0 1 0 0,-1-1-1 0 0,1 1 1 0 0,-1-1-1 0 0,1 1 1 0 0,-1-1-1 0 0,1 0 1 0 0,-1 1-1 0 0,0-1 0 0 0,1 1 1 0 0,-1-1-1 0 0,0 0 1 0 0,0 1-1 0 0,1-1 1 0 0,-1 0-1 0 0,0 1 1 0 0,0-1-1 0 0,0-1 0 0 0,3-6-2106 0 0,9-3-4018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15251 0 0,'25'8'6371'0'0,"-9"-1"-6008"0"0,1 1 1 0 0,29 20 0 0 0,-42-26-310 0 0,0 1 0 0 0,-1 0 1 0 0,1 0-1 0 0,-1 0 0 0 0,0 1 0 0 0,0-1 1 0 0,0 1-1 0 0,-1 0 0 0 0,1 0 0 0 0,-1 0 1 0 0,0 0-1 0 0,0 0 0 0 0,0 0 0 0 0,-1 1 1 0 0,1-1-1 0 0,-1 0 0 0 0,0 1 0 0 0,0-1 1 0 0,0 6-1 0 0,-2-4 7 0 0,1 1 0 0 0,-1-1 1 0 0,0 0-1 0 0,0 0 0 0 0,-1 0 1 0 0,0 0-1 0 0,0 0 0 0 0,0-1 0 0 0,-1 1 1 0 0,0-1-1 0 0,0 1 0 0 0,0-1 1 0 0,-8 9-1 0 0,-23 21 69 0 0,27-28-117 0 0,0 0 0 0 0,0 0 0 0 0,1 1 0 0 0,-1-1 0 0 0,-7 15 0 0 0,14-22-6 0 0,0 0 0 0 0,0 1 0 0 0,-1-1 1 0 0,1 0-1 0 0,0 1 0 0 0,0-1 0 0 0,0 0 0 0 0,0 1 0 0 0,0-1 0 0 0,0 0 1 0 0,0 1-1 0 0,0-1 0 0 0,0 0 0 0 0,0 1 0 0 0,0-1 0 0 0,0 0 1 0 0,0 1-1 0 0,0-1 0 0 0,0 0 0 0 0,0 1 0 0 0,0-1 0 0 0,1 0 0 0 0,-1 1 1 0 0,0-1-1 0 0,0 0 0 0 0,0 0 0 0 0,0 1 0 0 0,1-1 0 0 0,-1 0 0 0 0,0 0 1 0 0,0 1-1 0 0,1-1 0 0 0,-1 0 0 0 0,0 0 0 0 0,1 1 0 0 0,16 4 265 0 0,27-4 150 0 0,-38-1-371 0 0,136-7-988 0 0,-98 3-3442 0 0,-44 4 4209 0 0,1 0 1 0 0,-1 0-1 0 0,1 1 1 0 0,-1-2-1 0 0,1 1 1 0 0,-1 0-1 0 0,1 0 0 0 0,-1 0 1 0 0,1 0-1 0 0,0 0 1 0 0,-1 0-1 0 0,1 0 1 0 0,-1-1-1 0 0,1 1 1 0 0,-1 0-1 0 0,1 0 1 0 0,-1-1-1 0 0,0 1 1 0 0,1 0-1 0 0,-1-1 1 0 0,1 1-1 0 0,-1-1 1 0 0,0 1-1 0 0,1 0 1 0 0,-1-1-1 0 0,0 1 0 0 0,1-1 1 0 0,-1 1-1 0 0,0-1 1 0 0,0 1-1 0 0,1-1 1 0 0,-1 1-1 0 0,0-1 1 0 0,0 1-1 0 0,0-2 1 0 0,2-4-2189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19236 0 0,'3'3'773'0'0,"-1"1"0"0"0,0-1 1 0 0,0 0-1 0 0,-1 0 0 0 0,1 1 0 0 0,-1-1 0 0 0,2 6 0 0 0,2 28 1275 0 0,-6-18-2566 0 0,-1 0-1 0 0,-4 19 1 0 0,4-25 235 0 0,56-25-1739 0 0,-41 10 1814 0 0,30-3-379 0 0,-41 4 380 0 0,0 1 0 0 0,0 0 0 0 0,0 0-1 0 0,0 0 1 0 0,1 0 0 0 0,-1 1 0 0 0,0-1 0 0 0,0 1 0 0 0,0-1 0 0 0,0 1 0 0 0,0 0 0 0 0,0-1-1 0 0,0 1 1 0 0,0 0 0 0 0,2 2 0 0 0,-3-2-29 0 0,-1-1-1 0 0,0 1 0 0 0,0-1 1 0 0,0 1-1 0 0,0-1 1 0 0,0 0-1 0 0,0 1 1 0 0,0-1-1 0 0,0 1 0 0 0,0-1 1 0 0,-1 1-1 0 0,1-1 1 0 0,0 0-1 0 0,0 1 1 0 0,0-1-1 0 0,0 1 0 0 0,0-1 1 0 0,-1 0-1 0 0,1 1 1 0 0,0-1-1 0 0,0 0 1 0 0,-1 1-1 0 0,1-1 0 0 0,0 0 1 0 0,-1 1-1 0 0,1-1 1 0 0,0 0-1 0 0,-1 0 1 0 0,1 1-1 0 0,-1-1 0 0 0,-15 13-4865 0 0,11-9 2659 0 0,-8 6-1042 0 0</inkml:trace>
  <inkml:trace contextRef="#ctx0" brushRef="#br0" timeOffset="1">10 275 10218 0 0,'-9'8'11704'0'0,"28"-3"-8641"0"0,31-3-2641 0 0,-4-10-1 0 0,-36 6-360 0 0,1 0 1 0 0,-1 0-1 0 0,1 1 0 0 0,-1 0 1 0 0,17 2-1 0 0,-26-1-45 0 0,0 0 0 0 0,-1 0-1 0 0,1 1 1 0 0,0-1 0 0 0,0 1 0 0 0,0-1-1 0 0,0 1 1 0 0,0-1 0 0 0,-1 1-1 0 0,1 0 1 0 0,0-1 0 0 0,0 1 0 0 0,-1 0-1 0 0,1 0 1 0 0,-1-1 0 0 0,1 1 0 0 0,0 0-1 0 0,-1 0 1 0 0,0 0 0 0 0,1 0-1 0 0,-1 0 1 0 0,1 0 0 0 0,-1 0 0 0 0,0 0-1 0 0,0 0 1 0 0,0 0 0 0 0,0 0-1 0 0,1 0 1 0 0,-1 0 0 0 0,0 0 0 0 0,-1 0-1 0 0,1 0 1 0 0,0 1 0 0 0,-8 44-197 0 0,4-26-866 0 0,4-14-115 0 0,-1 9-2205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0:5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7074 0 0,'-1'-2'11'0'0,"-5"-13"2802"0"0,4 0 6227 0 0,12 4-1875 0 0,5 3-7685 0 0,-5 4 689 0 0,0-1 1 0 0,0 2 0 0 0,0-1-1 0 0,1 1 1 0 0,0 1 0 0 0,-1 0-1 0 0,1 0 1 0 0,0 1-1 0 0,0 1 1 0 0,0 0 0 0 0,0 0-1 0 0,0 1 1 0 0,0 0-1 0 0,-1 1 1 0 0,18 5 0 0 0,19 2-15 0 0,1-1 0 0 0,66 1 1 0 0,-34-4 69 0 0,-36-3-74 0 0,0-3 1 0 0,0-1-1 0 0,55-10 1 0 0,-75 8-156 0 0,9 2 5 0 0,0 1-1 0 0,50 5 0 0 0,22-1 9 0 0,-70-4-52 0 0,-4-1 46 0 0,0 2 0 0 0,0 1 0 0 0,58 9 0 0 0,-72-7 17 0 0,1 0-1 0 0,0-2 1 0 0,0 0-1 0 0,0-1 1 0 0,-1 0 0 0 0,1-2-1 0 0,0 0 1 0 0,0-1-1 0 0,31-10 1 0 0,-24 8 12 0 0,1 0 0 0 0,31-2 0 0 0,-35 6 7 0 0,1-2 0 0 0,-1-1 0 0 0,37-10 0 0 0,-58 13-38 0 0,1 0 0 0 0,0 1 0 0 0,0-1-1 0 0,0 1 1 0 0,0-1 0 0 0,1 1 0 0 0,-1 0 0 0 0,0 0-1 0 0,0 0 1 0 0,0 0 0 0 0,0 0 0 0 0,0 0 0 0 0,0 0-1 0 0,0 1 1 0 0,0-1 0 0 0,0 1 0 0 0,2 0 0 0 0,-4 0-100 0 0,1-1 0 0 0,-1 0 0 0 0,0 0 1 0 0,1 1-1 0 0,-1-1 0 0 0,0 0 0 0 0,0 1 0 0 0,1-1 1 0 0,-1 0-1 0 0,0 1 0 0 0,0-1 0 0 0,1 0 0 0 0,-1 1 1 0 0,0-1-1 0 0,0 1 0 0 0,0-1 0 0 0,0 0 0 0 0,0 1 1 0 0,0-1-1 0 0,0 1 0 0 0,0-1 0 0 0,0 0 0 0 0,0 1 1 0 0,0-1-1 0 0,0 1 0 0 0,0-1 0 0 0,0 0 0 0 0,0 1 1 0 0,0 0-1 0 0,-15 17-8885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2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3 3969 0 0,'-2'-1'116'0'0,"0"1"0"0"0,0-1 0 0 0,1 1 1 0 0,-1 0-1 0 0,0 0 0 0 0,0-1 0 0 0,0 1 0 0 0,0 1 0 0 0,0-1 1 0 0,0 0-1 0 0,0 0 0 0 0,0 1 0 0 0,0-1 0 0 0,0 1 0 0 0,0 0 1 0 0,0-1-1 0 0,1 1 0 0 0,-1 0 0 0 0,0 0 0 0 0,0 0 0 0 0,1 0 1 0 0,-1 1-1 0 0,1-1 0 0 0,-1 0 0 0 0,1 1 0 0 0,0-1 0 0 0,-2 2 1 0 0,-25 21 7183 0 0,23-21-6899 0 0,1 0 0 0 0,1 0 0 0 0,-1 0 0 0 0,0 0 0 0 0,1 1 0 0 0,0-1 1 0 0,-1 1-1 0 0,2 0 0 0 0,-1 0 0 0 0,0 0 0 0 0,1 0 0 0 0,-1 1 1 0 0,-2 8-1 0 0,3-5-292 0 0,0 0 0 0 0,0 0 1 0 0,1 1-1 0 0,0-1 0 0 0,1 0 1 0 0,0 1-1 0 0,0-1 0 0 0,0 1 1 0 0,1-1-1 0 0,3 11 0 0 0,-3-15-106 0 0,0-1-1 0 0,-1 0 1 0 0,2 0-1 0 0,-1 0 1 0 0,0 0 0 0 0,0 0-1 0 0,1-1 1 0 0,0 1-1 0 0,-1 0 1 0 0,1-1-1 0 0,0 1 1 0 0,0-1-1 0 0,1 0 1 0 0,-1 1-1 0 0,0-1 1 0 0,1 0 0 0 0,-1 0-1 0 0,1-1 1 0 0,0 1-1 0 0,0 0 1 0 0,-1-1-1 0 0,1 0 1 0 0,0 0-1 0 0,0 0 1 0 0,0 0-1 0 0,1 0 1 0 0,-1 0 0 0 0,0-1-1 0 0,0 0 1 0 0,5 1-1 0 0,-6-2 5 0 0,1 1 0 0 0,0-1 0 0 0,-1 1 0 0 0,1-1 0 0 0,0 0 0 0 0,-1 0 0 0 0,1-1-1 0 0,-1 1 1 0 0,1 0 0 0 0,-1-1 0 0 0,0 1 0 0 0,1-1 0 0 0,-1 0 0 0 0,0 0 0 0 0,0 0 0 0 0,0 0 0 0 0,-1 0 0 0 0,1 0-1 0 0,0 0 1 0 0,-1-1 0 0 0,1 1 0 0 0,-1-1 0 0 0,0 1 0 0 0,0-1 0 0 0,0 1 0 0 0,0-1 0 0 0,1-4 0 0 0,1-4 29 0 0,-1 0 0 0 0,0 0 0 0 0,0 0 0 0 0,-1 0 0 0 0,-1-18 0 0 0,0 19 13 0 0,-2 1 0 0 0,1-1 0 0 0,-1 1 1 0 0,-1-1-1 0 0,-5-14 0 0 0,6 21-28 0 0,1 1 0 0 0,0-1 0 0 0,-1 1 0 0 0,1-1-1 0 0,-1 1 1 0 0,0 0 0 0 0,1 0 0 0 0,-1-1 0 0 0,0 1-1 0 0,-4-3 1 0 0,4 5-11 0 0,1-1-1 0 0,0 0 1 0 0,0 1-1 0 0,-1-1 1 0 0,1 1-1 0 0,0 0 1 0 0,0-1 0 0 0,-1 1-1 0 0,1 0 1 0 0,-1 0-1 0 0,1 0 1 0 0,0 0-1 0 0,-1 0 1 0 0,1 0-1 0 0,0 0 1 0 0,-1 0-1 0 0,1 0 1 0 0,0 1-1 0 0,-1-1 1 0 0,1 1 0 0 0,0-1-1 0 0,-1 1 1 0 0,0 0-1 0 0,1 0-84 0 0,0-1-1 0 0,0 1 0 0 0,0 0 1 0 0,1-1-1 0 0,-1 1 1 0 0,0 0-1 0 0,1 0 0 0 0,-1 0 1 0 0,1 0-1 0 0,-1 0 1 0 0,1 0-1 0 0,-1-1 1 0 0,1 1-1 0 0,0 0 0 0 0,-1 0 1 0 0,1 0-1 0 0,0 0 1 0 0,0 0-1 0 0,-1 0 0 0 0,1 1 1 0 0,0-1-1 0 0,0 0 1 0 0,0 0-1 0 0,1 0 1 0 0,-1 0-1 0 0,0 0 0 0 0,0 0 1 0 0,0 0-1 0 0,1 0 1 0 0,0 1-1 0 0,5 14-4048 0 0,-1-6-3600 0 0,3-2 2334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12227 0 0,'10'2'12496'0'0,"-10"-1"-12129"0"0,6 15 3357 0 0,-3 28-5970 0 0,-2-33 3528 0 0,2 29-1767 0 0,1 1 0 0 0,16 60 0 0 0,-12-85-3439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12 10218 0 0,'-2'0'563'0'0,"0"-1"0"0"0,0 1 1 0 0,0 0-1 0 0,0 0 0 0 0,0-1 0 0 0,1 1 0 0 0,-1 1 0 0 0,0-1 0 0 0,0 0 1 0 0,0 0-1 0 0,0 1 0 0 0,0-1 0 0 0,1 1 0 0 0,-1 0 0 0 0,0-1 0 0 0,1 1 1 0 0,-3 1-1 0 0,1 0-182 0 0,1 0 0 0 0,-1 0 0 0 0,1 0 0 0 0,0 1 0 0 0,0-1 0 0 0,0 0 0 0 0,0 1 1 0 0,0-1-1 0 0,-2 6 0 0 0,2-2-290 0 0,-1-1 0 0 0,1 0 0 0 0,1 0 1 0 0,-1 1-1 0 0,1-1 0 0 0,0 1 0 0 0,0-1 0 0 0,1 1 0 0 0,-1-1 1 0 0,1 1-1 0 0,1 7 0 0 0,0-10-88 0 0,-1 1 0 0 0,1 0 0 0 0,0-1-1 0 0,0 1 1 0 0,0-1 0 0 0,1 0 0 0 0,-1 1 0 0 0,1-1-1 0 0,0 0 1 0 0,0 0 0 0 0,0 0 0 0 0,0 0 0 0 0,0 0 0 0 0,5 4-1 0 0,-5-6-12 0 0,0 0 0 0 0,-1-1 1 0 0,1 1-1 0 0,-1 0 0 0 0,1-1 0 0 0,0 1 0 0 0,0-1 0 0 0,-1 1 0 0 0,1-1 0 0 0,0 0 0 0 0,0 0 0 0 0,-1 0 0 0 0,1 0 0 0 0,0 0 0 0 0,0 0 0 0 0,-1-1 0 0 0,1 1 0 0 0,0 0 0 0 0,0-1 0 0 0,-1 1 0 0 0,1-1 0 0 0,0 0 1 0 0,-1 0-1 0 0,1 1 0 0 0,-1-1 0 0 0,1 0 0 0 0,-1 0 0 0 0,1-1 0 0 0,-1 1 0 0 0,0 0 0 0 0,2-2 0 0 0,4-4-239 0 0,0 0-1 0 0,-1 0 1 0 0,0-1 0 0 0,0 0 0 0 0,0 0-1 0 0,5-13 1 0 0,-9 18 146 0 0,0 0 0 0 0,0 0 0 0 0,-1-1 0 0 0,0 1 0 0 0,0 0 0 0 0,0-1-1 0 0,0 1 1 0 0,0-1 0 0 0,0 1 0 0 0,-1-1 0 0 0,0 0 0 0 0,0 1 0 0 0,0-1 0 0 0,0 0 0 0 0,0 1-1 0 0,-1-1 1 0 0,0 1 0 0 0,0-1 0 0 0,0 1 0 0 0,-2-5 0 0 0,2 6 112 0 0,0 1 0 0 0,-1-1 1 0 0,1 1-1 0 0,-1-1 0 0 0,1 1 1 0 0,-1 0-1 0 0,0 0 0 0 0,1 0 1 0 0,-1 0-1 0 0,0 0 0 0 0,0 0 0 0 0,0 0 1 0 0,0 1-1 0 0,0-1 0 0 0,0 1 1 0 0,0-1-1 0 0,0 1 0 0 0,0 0 1 0 0,0-1-1 0 0,0 1 0 0 0,0 0 0 0 0,0 1 1 0 0,-4-1-1 0 0,4 1-114 0 0,-1-1 0 0 0,1 1 0 0 0,0-1 0 0 0,0 1 1 0 0,-1 0-1 0 0,1 0 0 0 0,0 0 0 0 0,0 0 0 0 0,-3 2 0 0 0,4-2-211 0 0,0 0 0 0 0,0 0 0 0 0,0 0 0 0 0,0 0 0 0 0,0 0 0 0 0,0 0 0 0 0,0 0 0 0 0,0 0 0 0 0,1 0 0 0 0,-1 1 0 0 0,0-1-1 0 0,1 0 1 0 0,-1 0 0 0 0,1 1 0 0 0,0-1 0 0 0,-1 2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91 14083 0 0,'-3'2'577'0'0,"-5"2"668"0"0,1 1-1 0 0,-1 0 1 0 0,1 1-1 0 0,0 0 1 0 0,-9 10 0 0 0,14-15-1202 0 0,1 0 0 0 0,0 1 1 0 0,0-1-1 0 0,1 1 1 0 0,-1-1-1 0 0,0 1 1 0 0,0-1-1 0 0,1 1 1 0 0,-1-1-1 0 0,1 1 0 0 0,-1 0 1 0 0,1-1-1 0 0,0 1 1 0 0,-1 0-1 0 0,1-1 1 0 0,0 1-1 0 0,0 0 1 0 0,0-1-1 0 0,1 1 0 0 0,-1 0 1 0 0,0-1-1 0 0,1 1 1 0 0,-1 0-1 0 0,1-1 1 0 0,-1 1-1 0 0,1-1 1 0 0,0 1-1 0 0,-1-1 0 0 0,1 1 1 0 0,0-1-1 0 0,0 0 1 0 0,0 1-1 0 0,0-1 1 0 0,0 0-1 0 0,1 0 1 0 0,-1 1-1 0 0,2 0 0 0 0,0 1-50 0 0,0-1 0 0 0,0 1 0 0 0,0-1 0 0 0,0 1-1 0 0,0-1 1 0 0,1 0 0 0 0,-1-1 0 0 0,1 1 0 0 0,0 0 0 0 0,-1-1-1 0 0,1 0 1 0 0,0 0 0 0 0,0 0 0 0 0,0 0 0 0 0,0-1-1 0 0,0 1 1 0 0,-1-1 0 0 0,1 0 0 0 0,0 0 0 0 0,0-1 0 0 0,8-1-1 0 0,-7 1-1 0 0,-1-1 0 0 0,1 0 0 0 0,-1 0 0 0 0,0-1 0 0 0,1 1 0 0 0,-1-1 0 0 0,0 0 0 0 0,0 0 0 0 0,-1 0 0 0 0,1 0 0 0 0,-1-1 0 0 0,1 0 0 0 0,-1 0 0 0 0,0 1 0 0 0,0-2 0 0 0,-1 1 0 0 0,4-6 0 0 0,-4 4 32 0 0,0 0 0 0 0,-1 0-1 0 0,1 0 1 0 0,-1 0-1 0 0,0 0 1 0 0,-1 0 0 0 0,1 0-1 0 0,-1 0 1 0 0,0 0-1 0 0,-1 0 1 0 0,1 0 0 0 0,-1 0-1 0 0,-1 0 1 0 0,1 0-1 0 0,-4-8 1 0 0,4 11-11 0 0,0 0 0 0 0,0 0 0 0 0,0 0 1 0 0,0 0-1 0 0,-1 1 0 0 0,1-1 0 0 0,-1 0 0 0 0,0 1 0 0 0,0 0 0 0 0,0-1 0 0 0,0 1 0 0 0,0 0 1 0 0,0 0-1 0 0,-1 0 0 0 0,1 0 0 0 0,0 0 0 0 0,-1 1 0 0 0,0-1 0 0 0,1 1 0 0 0,-1 0 0 0 0,0-1 1 0 0,0 1-1 0 0,0 1 0 0 0,0-1 0 0 0,0 0 0 0 0,0 1 0 0 0,0-1 0 0 0,0 1 0 0 0,0 0 0 0 0,0 0 1 0 0,0 0-1 0 0,-5 1 0 0 0,6 0-27 0 0,-1 0 1 0 0,1 0-1 0 0,0 0 1 0 0,-1 0-1 0 0,1 0 1 0 0,0 0-1 0 0,0 0 1 0 0,0 1-1 0 0,0-1 1 0 0,0 1 0 0 0,0 0-1 0 0,0 0 1 0 0,0 0-1 0 0,1-1 1 0 0,-1 1-1 0 0,0 1 1 0 0,1-1-1 0 0,0 0 1 0 0,0 0-1 0 0,0 1 1 0 0,0-1-1 0 0,0 0 1 0 0,0 1-1 0 0,0-1 1 0 0,1 1-1 0 0,-1-1 1 0 0,1 4-1 0 0,-1-2-447 0 0,1 0 0 0 0,0 0 0 0 0,0 0-1 0 0,0 0 1 0 0,1 0 0 0 0,-1 0 0 0 0,3 6-1 0 0,-2-7-409 0 0,0 0-1 0 0,0 0 1 0 0,0 0-1 0 0,0-1 1 0 0,1 1-1 0 0,-1-1 0 0 0,1 1 1 0 0,0-1-1 0 0,0 0 1 0 0,2 4-1 0 0,8 3-5396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14139 0 0,'0'28'9150'0'0,"-1"2"-4069"0"0,-1 21-2992 0 0,2-19-4042 0 0,6 55-1 0 0,-3-76-373 0 0,-1-5-1343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7978 0 0,'-13'3'3997'0'0,"11"3"319"0"0,4-5-4026 0 0,-1 0 1 0 0,0 1-1 0 0,0-1 1 0 0,0 0-1 0 0,1 0 1 0 0,-1 0-1 0 0,0 0 1 0 0,1-1-1 0 0,-1 1 0 0 0,1 0 1 0 0,-1 0-1 0 0,3 0 1 0 0,63 24 1090 0 0,-47-16-1268 0 0,0-1-1 0 0,0-1 1 0 0,1-1-1 0 0,0-1 1 0 0,27 3-1 0 0,12-5 382 0 0,87-9-1 0 0,-94 2-314 0 0,2 2 0 0 0,68 7-1 0 0,-25 9-147 0 0,-44-5 176 0 0,71 2-1 0 0,-107-10-84 0 0,1-2 0 0 0,-1 0 0 0 0,0-1 0 0 0,0-1-1 0 0,0-1 1 0 0,-1 0 0 0 0,34-14 0 0 0,-40 13-978 0 0,-1 0 1395 0 0,0 1 1 0 0,1 0-1 0 0,19-5 1 0 0,-27 9-852 0 0,0-1 0 0 0,0 1 1 0 0,0 0-1 0 0,0 0 0 0 0,0 0 1 0 0,0 0-1 0 0,0 1 0 0 0,3 0 1 0 0,-4 0-442 0 0,0-1 0 0 0,-1 1 1 0 0,1 0-1 0 0,0 0 1 0 0,-1-1-1 0 0,1 1 1 0 0,-1 1-1 0 0,1-1 1 0 0,-1 0-1 0 0,1 0 0 0 0,-1 0 1 0 0,0 1-1 0 0,1-1 1 0 0,0 2-1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0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9890 0 0,'-17'-2'3661'0'0,"17"2"-3573"0"0,0 0-1 0 0,-1-1 1 0 0,1 1 0 0 0,0 0 0 0 0,0 0 0 0 0,0 0 0 0 0,0 0-1 0 0,0 0 1 0 0,0-1 0 0 0,0 1 0 0 0,0 0 0 0 0,0 0-1 0 0,0 0 1 0 0,0 0 0 0 0,0-1 0 0 0,0 1 0 0 0,0 0 0 0 0,0 0-1 0 0,0 0 1 0 0,0 0 0 0 0,0 0 0 0 0,1-1 0 0 0,-1 1-1 0 0,0 0 1 0 0,0 0 0 0 0,0 0 0 0 0,0 0 0 0 0,0 0 0 0 0,0-1-1 0 0,0 1 1 0 0,0 0 0 0 0,0 0 0 0 0,1 0 0 0 0,-1 0-1 0 0,0 0 1 0 0,0 0 0 0 0,0 0 0 0 0,0 0 0 0 0,0 0 0 0 0,1-1-1 0 0,-1 1 1 0 0,0 0 0 0 0,0 0 0 0 0,0 0 0 0 0,1 0-1 0 0,2-1 227 0 0,1-1 0 0 0,-1 1 0 0 0,1 0 0 0 0,-1 0 0 0 0,1 0 0 0 0,0 0 0 0 0,3 0 0 0 0,76-2 911 0 0,105 10 0 0 0,82 22-469 0 0,-170-15-644 0 0,85 10-26 0 0,-145-22 32 0 0,-1-1-1 0 0,67-6 0 0 0,-96 4-446 0 0,-28 11-12329 0 0,16-10 12224 0 0,-12 6-5810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0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5297 0 0,'-1'0'165'0'0,"1"0"0"0"0,-1 0 0 0 0,1 1 0 0 0,0-1-1 0 0,-1 0 1 0 0,1 0 0 0 0,-1 1 0 0 0,1-1 0 0 0,0 0 0 0 0,-1 1-1 0 0,1-1 1 0 0,0 0 0 0 0,0 1 0 0 0,-1-1 0 0 0,1 0 0 0 0,0 1-1 0 0,0-1 1 0 0,0 1 0 0 0,-1-1 0 0 0,1 1 0 0 0,0-1 0 0 0,0 0 0 0 0,0 1-1 0 0,0-1 1 0 0,0 1 0 0 0,0-1 0 0 0,0 1 0 0 0,0-1 0 0 0,0 1-1 0 0,0-1 1 0 0,0 0 0 0 0,0 1 0 0 0,0-1 0 0 0,0 1 0 0 0,1-1 0 0 0,-1 1-1 0 0,0-1 1 0 0,0 0 0 0 0,0 1 0 0 0,1-1 0 0 0,-1 1 0 0 0,0-1-1 0 0,0 0 1 0 0,1 1 0 0 0,-1-1 0 0 0,0 0 0 0 0,1 1 0 0 0,21 25 210 0 0,-10-12 179 0 0,20 35-392 0 0,-2 2 0 0 0,-3 2-1 0 0,38 102 1 0 0,-41-94-106 0 0,-19-50-270 0 0,14 38-453 0 0,-11-17-2585 0 0,-7-25 31 0 0,5 2-802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61 12315 0 0,'-2'0'577'0'0,"-1"-1"1"0"0,1 1 0 0 0,-1 0 0 0 0,1-1-1 0 0,-1 1 1 0 0,1 0 0 0 0,-1 1 0 0 0,1-1-1 0 0,-1 0 1 0 0,1 1 0 0 0,-1-1 0 0 0,1 1-1 0 0,-1 0 1 0 0,1 0 0 0 0,0 0-1 0 0,-1 0 1 0 0,-2 2 0 0 0,4-1-441 0 0,-1-1 1 0 0,1 1-1 0 0,-1 0 0 0 0,1 0 1 0 0,0 0-1 0 0,-1 0 1 0 0,1 0-1 0 0,0 0 0 0 0,1 0 1 0 0,-1 1-1 0 0,0-1 0 0 0,0 0 1 0 0,1 0-1 0 0,0 1 1 0 0,-1-1-1 0 0,1 0 0 0 0,0 1 1 0 0,0-1-1 0 0,1 4 0 0 0,-1 1-86 0 0,1 0 0 0 0,0 0 0 0 0,1 0 0 0 0,-1-1 0 0 0,1 1 0 0 0,1 0 0 0 0,-1-1 0 0 0,1 0 0 0 0,1 0 0 0 0,-1 0 0 0 0,7 9 0 0 0,-7-11-63 0 0,0 0 0 0 0,0 0 0 0 0,1 0 0 0 0,-1-1 0 0 0,1 0 0 0 0,0 0 0 0 0,0 0 0 0 0,0 0 0 0 0,0 0 0 0 0,0-1 0 0 0,1 0 0 0 0,-1 0 0 0 0,1 0 0 0 0,0 0 0 0 0,-1-1 0 0 0,1 0 1 0 0,6 1-1 0 0,-9-2-5 0 0,0 0 1 0 0,0 0-1 0 0,0 0 1 0 0,0 0 0 0 0,0 0-1 0 0,1-1 1 0 0,-1 1 0 0 0,0-1-1 0 0,-1 1 1 0 0,1-1 0 0 0,0 0-1 0 0,0 0 1 0 0,0 0 0 0 0,0 0-1 0 0,-1 0 1 0 0,1 0 0 0 0,0 0-1 0 0,2-3 1 0 0,-1 1 0 0 0,-1-1 0 0 0,1 1 1 0 0,-1-1-1 0 0,1 0 0 0 0,-1 0 1 0 0,0 0-1 0 0,0 0 0 0 0,1-6 1 0 0,0-1 14 0 0,0-1 1 0 0,-1 0-1 0 0,0 1 1 0 0,-1-1-1 0 0,0-20 1 0 0,-2 24 39 0 0,0 0 0 0 0,0 0 0 0 0,-1 1 0 0 0,0-1 0 0 0,0 0 0 0 0,-1 1 0 0 0,1-1 0 0 0,-8-11 0 0 0,9 17-21 0 0,0 1 0 0 0,0-1 0 0 0,0 1 1 0 0,0-1-1 0 0,0 1 0 0 0,0 0 0 0 0,0-1 0 0 0,0 1 0 0 0,-1 0 0 0 0,1 0 0 0 0,-1 0 0 0 0,1 0 0 0 0,-1 0 0 0 0,1 0 1 0 0,-1 0-1 0 0,1 0 0 0 0,-1 1 0 0 0,0-1 0 0 0,1 0 0 0 0,-1 1 0 0 0,0 0 0 0 0,0-1 0 0 0,1 1 0 0 0,-1 0 0 0 0,0 0 1 0 0,0 0-1 0 0,0 0 0 0 0,1 0 0 0 0,-1 0 0 0 0,0 1 0 0 0,0-1 0 0 0,1 1 0 0 0,-1-1 0 0 0,0 1 0 0 0,1 0 0 0 0,-1-1 1 0 0,1 1-1 0 0,-1 0 0 0 0,0 0 0 0 0,1 0 0 0 0,0 0 0 0 0,-1 0 0 0 0,1 1 0 0 0,-2 1 0 0 0,0 0-157 0 0,0-1 0 0 0,1 1 0 0 0,0 0 0 0 0,-1-1 0 0 0,1 1 0 0 0,0 0 0 0 0,1 0 0 0 0,-1 1 0 0 0,0-1 0 0 0,1 0 0 0 0,0 1 0 0 0,0-1 0 0 0,0 1 0 0 0,0-1 0 0 0,0 1 0 0 0,1-1 0 0 0,-1 1 0 0 0,1 6 0 0 0,7 27-4046 0 0,12-4-3481 0 0,-10-21 903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5745 0 0,'13'15'7416'0'0,"-11"-12"-7169"0"0,1 1 0 0 0,0-1 0 0 0,0 0 0 0 0,0 0 1 0 0,0 0-1 0 0,5 3 0 0 0,-1-2-101 0 0,-1 0-1 0 0,1 0 0 0 0,0 0 1 0 0,1-1-1 0 0,-1-1 0 0 0,14 5 1 0 0,-19-7-120 0 0,0 0 0 0 0,0 1 1 0 0,0-1-1 0 0,1 0 0 0 0,-1 0 1 0 0,0 0-1 0 0,0 0 1 0 0,0 0-1 0 0,0-1 0 0 0,0 1 1 0 0,0 0-1 0 0,0-1 0 0 0,0 0 1 0 0,0 1-1 0 0,0-1 1 0 0,0 0-1 0 0,0 0 0 0 0,-1 0 1 0 0,1 0-1 0 0,0-1 0 0 0,-1 1 1 0 0,1 0-1 0 0,0-1 1 0 0,-1 1-1 0 0,0-1 0 0 0,1 0 1 0 0,-1 1-1 0 0,0-1 0 0 0,0 0 1 0 0,2-3-1 0 0,4-10 89 0 0,-1-1 0 0 0,-1-1 0 0 0,7-31 0 0 0,-10 39-988 0 0,-1 0 0 0 0,0 0 0 0 0,-1 1 0 0 0,0-1 0 0 0,-1-13 0 0 0,-2 10-2064 0 0,-1 3-2201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7570 0 0,'-11'-4'4236'0'0,"16"4"-1136"0"0,20 6-1230 0 0,-11 2-1676 0 0,-1 1 1 0 0,-1 0 0 0 0,0 0 0 0 0,0 1 0 0 0,10 12 0 0 0,49 61-132 0 0,-65-77-46 0 0,11 15 78 0 0,225 255 2039 0 0,-212-237-1659 0 0,-21-22-2771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10378 0 0,'3'6'1746'0'0,"1"1"0"0"0,0-1 0 0 0,0 0 0 0 0,9 9 0 0 0,29 20 303 0 0,-29-25-2068 0 0,1-1 1 0 0,1-1-1 0 0,-1 0 1 0 0,21 7 0 0 0,-32-14 43 0 0,-1 0 1 0 0,1 0 0 0 0,0-1 0 0 0,0 1 0 0 0,0-1-1 0 0,0 1 1 0 0,0-1 0 0 0,1 0 0 0 0,-1 0 0 0 0,0 0-1 0 0,0 0 1 0 0,0-1 0 0 0,0 1 0 0 0,0-1 0 0 0,0 0 0 0 0,0 0-1 0 0,-1 0 1 0 0,6-3 0 0 0,-4 2 33 0 0,-1-1 1 0 0,0 1-1 0 0,1-1 1 0 0,-1 0-1 0 0,-1 0 1 0 0,1 0-1 0 0,0-1 1 0 0,-1 1-1 0 0,0-1 0 0 0,1 1 1 0 0,-2-1-1 0 0,4-6 1 0 0,-2 3-227 0 0,-1-1 0 0 0,1 0 1 0 0,-2 0-1 0 0,1 0 0 0 0,-1-1 0 0 0,0 1 1 0 0,0 0-1 0 0,-1 0 0 0 0,-1-1 0 0 0,1 1 1 0 0,-1 0-1 0 0,0 0 0 0 0,-5-15 1 0 0,2 16-1618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107 107 2625 0 0,'-6'-2'11576'0'0,"6"2"-11431"0"0,-1 1 1 0 0,1-1-1 0 0,-1 0 1 0 0,1 0-1 0 0,-1 1 1 0 0,1-1 0 0 0,0 0-1 0 0,-1 1 1 0 0,1-1-1 0 0,-1 1 1 0 0,1-1-1 0 0,0 0 1 0 0,-1 1-1 0 0,1-1 1 0 0,0 1-1 0 0,-1-1 1 0 0,1 1-1 0 0,0-1 1 0 0,0 1 0 0 0,0-1-1 0 0,-1 1 1 0 0,1-1-1 0 0,0 1 1 0 0,0-1-1 0 0,0 1 1 0 0,0-1-1 0 0,0 2 1 0 0,-2 120 2319 0 0,2-17-2127 0 0,-1-90-281 0 0,-2 104-21 0 0,3-107 3 0 0,1 1 0 0 0,1-1 1 0 0,0 0-1 0 0,0 0 0 0 0,2 0 0 0 0,-1 0 1 0 0,8 16-1 0 0,-10-27-11 0 0,0 0 1 0 0,0 0 0 0 0,0 0-1 0 0,0 0 1 0 0,1 0-1 0 0,-1-1 1 0 0,0 1-1 0 0,1 0 1 0 0,-1-1 0 0 0,0 1-1 0 0,1-1 1 0 0,-1 1-1 0 0,1-1 1 0 0,-1 1-1 0 0,1-1 1 0 0,-1 0 0 0 0,1 0-1 0 0,-1 0 1 0 0,3 0-1 0 0,39-1 226 0 0,-27 0-150 0 0,208 12 395 0 0,4-3-445 0 0,-63-4 107 0 0,-160-4-142 0 0,1 0 0 0 0,0-1 0 0 0,0 0-1 0 0,-1 0 1 0 0,1 0 0 0 0,0-1 0 0 0,-1 1 0 0 0,1-1 0 0 0,4-3 0 0 0,26-8 1430 0 0,-34 12-1402 0 0,0 0-1 0 0,0 0 1 0 0,0 0 0 0 0,0 0 0 0 0,0 0 0 0 0,0-1 0 0 0,0 1 0 0 0,-1 0 0 0 0,1-1 0 0 0,0 0 0 0 0,-1 1-1 0 0,1-1 1 0 0,-1 0 0 0 0,1 0 0 0 0,-1 0 0 0 0,0 0 0 0 0,0 0 0 0 0,0 0 0 0 0,0 0 0 0 0,0-1 0 0 0,-1 1-1 0 0,1 0 1 0 0,-1 0 0 0 0,1-1 0 0 0,-1 1 0 0 0,0-4 0 0 0,1-9 0 0 0,0-1 1 0 0,-4-31 0 0 0,2 23 32 0 0,0-16-45 0 0,-1 0 1 0 0,-3 0-1 0 0,0 0 0 0 0,-19-61 0 0 0,14 67 8 0 0,8 23 14 0 0,-1 0 1 0 0,0 1-1 0 0,-1 0 1 0 0,0-1 0 0 0,0 1-1 0 0,-8-11 1 0 0,10 19 52 0 0,-1-1 0 0 0,1 1 0 0 0,0-1 0 0 0,-1 1 0 0 0,0 0 0 0 0,1 0 0 0 0,-1 0 0 0 0,0 1 1 0 0,0-1-1 0 0,0 1 0 0 0,0 0 0 0 0,-1-1 0 0 0,1 1 0 0 0,0 0 0 0 0,0 1 0 0 0,-1-1 0 0 0,-5 0 0 0 0,-6 1 130 0 0,0 0-1 0 0,-28 4 0 0 0,-9 0-151 0 0,-86-12-7 0 0,70 2 5 0 0,-121 6 0 0 0,158 3-83 0 0,-1-2 0 0 0,1-1 0 0 0,-1-2 0 0 0,1-1 0 0 0,0-2-1 0 0,-1 0 1 0 0,-31-12 0 0 0,63 17-7 0 0,0 0 0 0 0,0 0 0 0 0,0 0 0 0 0,0 0 0 0 0,0 0-1 0 0,0-1 1 0 0,0 1 0 0 0,0 0 0 0 0,-1 0 0 0 0,1 0 0 0 0,0 0 0 0 0,0 0 0 0 0,0 0 0 0 0,0 0-1 0 0,0 0 1 0 0,0-1 0 0 0,-1 1 0 0 0,1 0 0 0 0,0 0 0 0 0,0 0 0 0 0,0 0 0 0 0,0 0 0 0 0,0 0-1 0 0,-1 0 1 0 0,1 0 0 0 0,0 0 0 0 0,0 0 0 0 0,0 0 0 0 0,0 0 0 0 0,0 0 0 0 0,-1 0 0 0 0,1 0-1 0 0,0 0 1 0 0,0 0 0 0 0,0 0 0 0 0,0 0 0 0 0,0 0 0 0 0,-1 0 0 0 0,1 1 0 0 0,0-1 0 0 0,0 0-1 0 0,0 0 1 0 0,0 0 0 0 0,0 0 0 0 0,0 0 0 0 0,-1 0 0 0 0,1 0 0 0 0,0 0 0 0 0,0 1 0 0 0,0-1-1 0 0,0 0 1 0 0,0 0 0 0 0,0 0 0 0 0,0 0 0 0 0,0 0 0 0 0,0 0 0 0 0,0 1 0 0 0,0-1 0 0 0,0 0 0 0 0,0 0-1 0 0,0 0 1 0 0,0 0 0 0 0,0 1 0 0 0,0-1 0 0 0,0 0 0 0 0,0 0 0 0 0,0 0 0 0 0,10 13-1234 0 0,23 11-3596 0 0,0-14-3558 0 0,-14-8 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86 3161 0 0,'-7'2'854'0'0,"1"0"1"0"0,-1 0-1 0 0,0-1 0 0 0,-12 1 1 0 0,16-2-245 0 0,0 0 0 0 0,-1-1 0 0 0,1 1 1 0 0,-1-1-1 0 0,1 0 0 0 0,0 0 0 0 0,-1 0 0 0 0,1-1 1 0 0,0 1-1 0 0,0-1 0 0 0,-4-3 0 0 0,40 18 3401 0 0,2-4-3952 0 0,60 9 0 0 0,-55-17-22 0 0,1-2 1 0 0,-1-1-1 0 0,0-3 0 0 0,50-11 0 0 0,-34 6 170 0 0,73-4 0 0 0,-101 13-106 0 0,60-1 464 0 0,0-3-1 0 0,-1-4 1 0 0,96-23-1 0 0,-170 28-473 0 0,1 1-1 0 0,0 1 1 0 0,0 1-1 0 0,0 0 1 0 0,0 0-1 0 0,0 1 1 0 0,17 3-1 0 0,-22-3 893 0 0,-4-4-3909 0 0,-5 4 2589 0 0,0-1 0 0 0,0 1 0 0 0,0 0 0 0 0,0-1 0 0 0,0 1 0 0 0,0-1 1 0 0,0 1-1 0 0,-1-1 0 0 0,1 1 0 0 0,0-1 0 0 0,0 1 0 0 0,0-1 0 0 0,0 1 0 0 0,-1 0 0 0 0,1-1 1 0 0,-5-3-3370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56 13571 0 0,'-23'5'2496'0'0,"20"-1"-238"0"0,16 0-845 0 0,43 0-493 0 0,0-2 0 0 0,-1-3 0 0 0,86-12 0 0 0,-46 3-773 0 0,475-18 461 0 0,-363 19-186 0 0,-119-5-2687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2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 2745 0 0,'0'-1'255'0'0,"0"1"1"0"0,0 0-1 0 0,0-1 1 0 0,0 1-1 0 0,0 0 1 0 0,0-1-1 0 0,0 1 1 0 0,0-1-1 0 0,0 1 1 0 0,0 0-1 0 0,0-1 1 0 0,0 1-1 0 0,0-1 1 0 0,0 1-1 0 0,0 0 1 0 0,0-1-1 0 0,-1 1 1 0 0,1 0-1 0 0,0-1 1 0 0,-2-1 1533 0 0,2 2-1534 0 0,0 0 1 0 0,-1-1-1 0 0,1 1 1 0 0,-1 0-1 0 0,1 0-157 0 0,-1 1 0 0 0,1-1 0 0 0,0 1 0 0 0,0-1 0 0 0,0 1 0 0 0,-1-1 1 0 0,1 1-1 0 0,0-1 0 0 0,0 1 0 0 0,0-1 0 0 0,0 1 0 0 0,0-1 0 0 0,0 1 0 0 0,0-1 0 0 0,0 1 0 0 0,0-1 0 0 0,0 1 0 0 0,0-1 0 0 0,0 1 0 0 0,0-1 0 0 0,1 1 1 0 0,-1-1-1 0 0,0 1 0 0 0,0-1 0 0 0,1 1 0 0 0,-1-1 0 0 0,1 1 0 0 0,95 275 927 0 0,28 62 506 0 0,-91-272-1269 0 0,-38-76-6608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7418 0 0,'0'5'1063'0'0,"0"-1"1"0"0,1 0 0 0 0,0 1 0 0 0,0-1 0 0 0,0 0-1 0 0,0 0 1 0 0,4 7 0 0 0,-1-3-854 0 0,0-1 0 0 0,1 1 0 0 0,0 0 1 0 0,0-1-1 0 0,1 0 0 0 0,0 0 0 0 0,0-1 0 0 0,1 0 0 0 0,12 10 0 0 0,-17-15-159 0 0,1 1-1 0 0,-1-1 0 0 0,0 0 1 0 0,1 0-1 0 0,-1 0 1 0 0,1 0-1 0 0,0 0 1 0 0,-1 0-1 0 0,1-1 0 0 0,-1 1 1 0 0,1-1-1 0 0,0 0 1 0 0,-1 0-1 0 0,1 0 0 0 0,0 0 1 0 0,0 0-1 0 0,-1-1 1 0 0,1 1-1 0 0,3-2 1 0 0,-3 1 24 0 0,1-1 0 0 0,0 0 1 0 0,-1 0-1 0 0,1-1 1 0 0,-1 1-1 0 0,0-1 1 0 0,0 1-1 0 0,0-1 1 0 0,0 0-1 0 0,0 0 1 0 0,3-6-1 0 0,5-8 109 0 0,-2 0 0 0 0,0-1 0 0 0,0 0-1 0 0,6-23 1 0 0,-10 26-208 0 0,4-13-1162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 6929 0 0,'-7'-4'5281'0'0,"9"12"-2345"0"0,8 11-1224 0 0,0-7-1071 0 0,1 0 0 0 0,18 15 0 0 0,-18-17-412 0 0,0 1 1 0 0,0 0-1 0 0,11 15 1 0 0,154 245 201 0 0,-134-195-418 0 0,-32-54 18 0 0,1-1 1 0 0,1-1 0 0 0,1 1-1 0 0,1-2 1 0 0,0 0 0 0 0,2-1 0 0 0,22 22-1 0 0,-30-36 19 0 0,-14-5-5131 0 0,6 0 4866 0 0,-1 1 1 0 0,1 0-1 0 0,0 0 0 0 0,-1-1 1 0 0,1 1-1 0 0,-1 0 1 0 0,1 0-1 0 0,0-1 1 0 0,-1 1-1 0 0,1 0 1 0 0,0-1-1 0 0,-1 1 0 0 0,1-1 1 0 0,0 1-1 0 0,0 0 1 0 0,0-1-1 0 0,-1 1 1 0 0,1-1-1 0 0,0 1 0 0 0,0-1 1 0 0,0 0-1 0 0,-2-2-1436 0 0,-5 0-3765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10146 0 0,'0'1'302'0'0,"1"-1"-1"0"0,-1 1 0 0 0,0 0 1 0 0,0-1-1 0 0,1 1 0 0 0,-1 0 1 0 0,0-1-1 0 0,1 1 0 0 0,-1-1 1 0 0,1 1-1 0 0,-1 0 0 0 0,1-1 1 0 0,-1 1-1 0 0,1-1 1 0 0,0 0-1 0 0,-1 1 0 0 0,1-1 1 0 0,-1 1-1 0 0,2-1 0 0 0,26 13 1112 0 0,-22-10-838 0 0,10 4-203 0 0,-1 2 1 0 0,17 12-1 0 0,-17-11-279 0 0,-1-1 0 0 0,19 8 1 0 0,-32-16-89 0 0,0-1 1 0 0,0 1 0 0 0,0-1-1 0 0,0 0 1 0 0,0 1 0 0 0,0-1 0 0 0,0 0-1 0 0,0 0 1 0 0,0 0 0 0 0,1 0 0 0 0,-1 0-1 0 0,0 0 1 0 0,0 0 0 0 0,0 0 0 0 0,0 0-1 0 0,0-1 1 0 0,0 1 0 0 0,0 0-1 0 0,1-1 1 0 0,-1 1 0 0 0,0-1 0 0 0,0 1-1 0 0,0-1 1 0 0,1 0 0 0 0,0-1 3 0 0,-1 0 1 0 0,1 0 0 0 0,0 0-1 0 0,0 0 1 0 0,-1 0-1 0 0,0 0 1 0 0,1-1-1 0 0,-1 1 1 0 0,0 0-1 0 0,1-4 1 0 0,2-7 15 0 0,0-1-1 0 0,-2 0 1 0 0,3-16-1 0 0,-4 22-21 0 0,1-6-227 0 0,2-20 266 0 0,-6 14-4301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11362 0 0,'4'-5'2353'0'0,"0"-1"-633"0"0,2 2-127 0 0,-2 1-281 0 0,-2 4-288 0 0,0 2-344 0 0,0 4-232 0 0,0 2-152 0 0,-1 3-128 0 0,1 1-208 0 0,0 3-392 0 0,0-1-848 0 0,0 2-896 0 0,1 3-1009 0 0,-2-1-4745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4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6665 0 0,'0'2'275'0'0,"0"0"0"0"0,0 0-1 0 0,0 0 1 0 0,0 0-1 0 0,0 0 1 0 0,0 0-1 0 0,0 0 1 0 0,1 0-1 0 0,-1 0 1 0 0,1-1-1 0 0,-1 1 1 0 0,1 0 0 0 0,0 0-1 0 0,0 0 1 0 0,0 0-1 0 0,0-1 1 0 0,0 1-1 0 0,0 0 1 0 0,0-1-1 0 0,0 1 1 0 0,1-1 0 0 0,-1 0-1 0 0,3 3 1 0 0,42 31-222 0 0,-35-28 345 0 0,17 14-367 0 0,-1 1 0 0 0,-2 1 0 0 0,0 2 0 0 0,23 29 0 0 0,80 118-89 0 0,-97-128 66 0 0,3 1-539 0 0,74 75-1 0 0,-120-127-5579 0 0,5 4 2283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5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8058 0 0,'18'15'4680'0'0,"5"16"-1900"0"0,3 3-1424 0 0,-15-23-908 0 0,1 0 1 0 0,0-1-1 0 0,0-1 0 0 0,20 12 0 0 0,-28-18-394 0 0,0-1 0 0 0,0 0-1 0 0,0 0 1 0 0,0-1 0 0 0,0 1 0 0 0,1-1 0 0 0,-1 0-1 0 0,0 0 1 0 0,1 0 0 0 0,-1-1 0 0 0,0 0-1 0 0,1 1 1 0 0,-1-1 0 0 0,1-1 0 0 0,-1 1-1 0 0,1-1 1 0 0,-1 0 0 0 0,0 0 0 0 0,0 0 0 0 0,7-3-1 0 0,-9 2-17 0 0,1 0 0 0 0,0 0-1 0 0,-1 0 1 0 0,1-1 0 0 0,-1 1-1 0 0,0-1 1 0 0,0 0 0 0 0,0 0-1 0 0,0 1 1 0 0,-1-1 0 0 0,1-1-1 0 0,-1 1 1 0 0,1 0 0 0 0,-1 0-1 0 0,0 0 1 0 0,-1-1 0 0 0,2-4-1 0 0,6-60 430 0 0,-8 66-463 0 0,0-1-52 0 0,1-2-119 0 0,0-1-1 0 0,-1 0 1 0 0,0 0 0 0 0,-1 1 0 0 0,1-1 0 0 0,-1 0-1 0 0,0 0 1 0 0,0 1 0 0 0,-3-7 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44 119 6993 0 0,'-2'0'329'0'0,"1"0"-1"0"0,-1 0 1 0 0,0 0-1 0 0,0 0 0 0 0,0 1 1 0 0,0-1-1 0 0,1 1 0 0 0,-1 0 1 0 0,0-1-1 0 0,0 1 0 0 0,1 0 1 0 0,-1 0-1 0 0,1 0 0 0 0,-1 0 1 0 0,1 0-1 0 0,-1 0 0 0 0,1 1 1 0 0,0-1-1 0 0,-1 0 0 0 0,1 1 1 0 0,0-1-1 0 0,0 1 1 0 0,0-1-1 0 0,0 1 0 0 0,0 0 1 0 0,0-1-1 0 0,1 1 0 0 0,-1 0 1 0 0,0 0-1 0 0,1-1 0 0 0,0 1 1 0 0,-1 3-1 0 0,1-1-65 0 0,0 1 1 0 0,1-1-1 0 0,0 0 0 0 0,0 0 0 0 0,0-1 1 0 0,0 1-1 0 0,0 0 0 0 0,1 0 0 0 0,0 0 1 0 0,0-1-1 0 0,0 1 0 0 0,0-1 0 0 0,0 0 1 0 0,4 4-1 0 0,-5-4-277 0 0,1-1 0 0 0,0 0-1 0 0,0 0 1 0 0,0 0 0 0 0,1 0 0 0 0,-1 0 0 0 0,0 0-1 0 0,1 0 1 0 0,0-1 0 0 0,-1 1 0 0 0,1-1 0 0 0,0 0 0 0 0,-1 1-1 0 0,1-2 1 0 0,0 1 0 0 0,0 0 0 0 0,0 0 0 0 0,3-1-1 0 0,-5 0-31 0 0,1 0-1 0 0,-1 0 1 0 0,0 0-1 0 0,1-1 1 0 0,-1 1 0 0 0,0 0-1 0 0,0-1 1 0 0,1 0-1 0 0,-1 1 1 0 0,0-1-1 0 0,0 1 1 0 0,0-1-1 0 0,0 0 1 0 0,0 0-1 0 0,0 0 1 0 0,0 0-1 0 0,0 0 1 0 0,1-1-1 0 0,0-1-46 0 0,0 0-1 0 0,0 0 0 0 0,-1-1 0 0 0,1 1 1 0 0,-1-1-1 0 0,0 1 0 0 0,0-1 1 0 0,0 1-1 0 0,0-6 0 0 0,0 2-331 0 0,0 0-1 0 0,-1 0 0 0 0,0 0 1 0 0,0 0-1 0 0,-1-1 0 0 0,0 1 1 0 0,-2-11-1 0 0,2 16 358 0 0,0-1-1 0 0,0 0 1 0 0,0 0-1 0 0,0 0 1 0 0,0 1-1 0 0,-1-1 1 0 0,1 0-1 0 0,-1 1 1 0 0,0 0-1 0 0,0-1 1 0 0,1 1-1 0 0,-2 0 1 0 0,1 0-1 0 0,0 0 1 0 0,0 0-1 0 0,-1 0 1 0 0,1 0-1 0 0,-1 1 1 0 0,1-1-1 0 0,-5-1 0 0 0,6 3 81 0 0,1 0-1 0 0,0-1 0 0 0,0 1 1 0 0,-1 0-1 0 0,1 0 0 0 0,0 0 1 0 0,-1 0-1 0 0,1-1 0 0 0,0 1 1 0 0,-1 0-1 0 0,1 0 0 0 0,0 0 0 0 0,-1 0 1 0 0,1 0-1 0 0,0 0 0 0 0,-1 0 1 0 0,1 0-1 0 0,-1 0 0 0 0,1 0 1 0 0,0 0-1 0 0,-1 0 0 0 0,1 0 1 0 0,0 0-1 0 0,-1 0 0 0 0,1 0 0 0 0,0 1 1 0 0,-1-1-1 0 0,1 0 0 0 0,0 0 1 0 0,-1 0-1 0 0,1 0 0 0 0,0 1 1 0 0,0-1-1 0 0,-1 0 0 0 0,1 0 1 0 0,0 1-1 0 0,0-1 0 0 0,-1 0 0 0 0,1 0 1 0 0,0 1-1 0 0,0-1 0 0 0,0 0 1 0 0,-1 1-1 0 0,1-1 0 0 0,0 0 1 0 0,0 1-1 0 0,0-1 0 0 0,0 0 1 0 0,0 1-1 0 0,0-1 0 0 0,0 1 0 0 0,0-1 1 0 0,0 0-1 0 0,0 1 0 0 0,0-1 1 0 0,0 0-1 0 0,0 1 0 0 0,0-1 1 0 0,0 0-1 0 0,0 1 0 0 0,0-1 0 0 0,0 0 1 0 0,1 1-1 0 0,-1-1 0 0 0,0 0 1 0 0,0 1-1 0 0,1-1 0 0 0,0 3 32 0 0,-1-1-1 0 0,1 0 1 0 0,1 0-1 0 0,-1 0 1 0 0,0 0-1 0 0,0 0 1 0 0,1 0-1 0 0,-1 0 1 0 0,4 2-1 0 0,-3-3-44 0 0,1 1 1 0 0,-1-1-1 0 0,1-1 0 0 0,0 1 1 0 0,0 0-1 0 0,-1-1 0 0 0,1 1 0 0 0,0-1 1 0 0,0 0-1 0 0,0 0 0 0 0,0 0 0 0 0,-1 0 1 0 0,1-1-1 0 0,0 1 0 0 0,0-1 1 0 0,0 1-1 0 0,-1-1 0 0 0,1 0 0 0 0,0 0 1 0 0,-1 0-1 0 0,1-1 0 0 0,-1 1 1 0 0,1 0-1 0 0,-1-1 0 0 0,3-2 0 0 0,4-3-929 0 0,-1 1 0 0 0,1-1 0 0 0,-2 0 0 0 0,1-1-1 0 0,9-13 1 0 0,-5-3-1861 0 0,-11 23 2816 0 0,0 0 0 0 0,-1 0 0 0 0,0 1 0 0 0,1-1 0 0 0,-1 0 1 0 0,1 0-1 0 0,-1 0 0 0 0,0 0 0 0 0,0 0 0 0 0,0 0 1 0 0,1 0-1 0 0,-1 0 0 0 0,0 0 0 0 0,0 0 0 0 0,0 0 0 0 0,0 0 1 0 0,-1 0-1 0 0,1 0 0 0 0,0 0 0 0 0,0 0 0 0 0,-1 0 0 0 0,1 0 1 0 0,-1-1-1 0 0,-1 14 5544 0 0,-1 14-2822 0 0,0 55-615 0 0,3-35-3418 0 0,-3-2-5856 0 0,2-36 1311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20 9586 0 0,'-1'4'648'0'0,"0"0"0"0"0,0 0 0 0 0,0 0-1 0 0,0 0 1 0 0,1 0 0 0 0,-1 0 0 0 0,1 0 0 0 0,0 0-1 0 0,2 8 1 0 0,-2-7-353 0 0,1-1 0 0 0,0 1 1 0 0,1-1-1 0 0,-1 1 0 0 0,1-1 0 0 0,0 0 0 0 0,0 1 0 0 0,4 4 0 0 0,-4-6-257 0 0,-1-1 0 0 0,1 0 0 0 0,0 0 0 0 0,-1 0 0 0 0,1 0 0 0 0,0 0 0 0 0,1 0 0 0 0,-1 0 0 0 0,0-1 0 0 0,0 1-1 0 0,1-1 1 0 0,-1 1 0 0 0,1-1 0 0 0,-1 0 0 0 0,1 0 0 0 0,-1 0 0 0 0,1 0 0 0 0,0-1 0 0 0,0 1 0 0 0,-1-1 0 0 0,1 0 0 0 0,0 1 0 0 0,0-1 0 0 0,-1-1 0 0 0,1 1 0 0 0,0 0 0 0 0,0-1 0 0 0,-1 1-1 0 0,1-1 1 0 0,0 0 0 0 0,-1 0 0 0 0,6-2 0 0 0,-5 1-139 0 0,-1 0-1 0 0,1 0 1 0 0,0 0-1 0 0,-1 0 0 0 0,1-1 1 0 0,-1 1-1 0 0,0-1 1 0 0,0 1-1 0 0,0-1 0 0 0,0 0 1 0 0,0 0-1 0 0,-1 0 1 0 0,1 0-1 0 0,-1 0 1 0 0,0 0-1 0 0,0-1 0 0 0,0 1 1 0 0,0 0-1 0 0,0-1 1 0 0,-1 1-1 0 0,0 0 1 0 0,1-1-1 0 0,-1 1 0 0 0,-1-4 1 0 0,1 4-432 0 0,0-1 0 0 0,-1 1 0 0 0,1 0 0 0 0,-1 0 1 0 0,0-1-1 0 0,0 1 0 0 0,0 0 0 0 0,0 0 0 0 0,0 0 0 0 0,-1 0 0 0 0,1 0 1 0 0,-1 1-1 0 0,0-1 0 0 0,0 0 0 0 0,-4-4 0 0 0,-6-2-4541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4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6401 0 0,'0'1'242'0'0,"0"0"-1"0"0,0 0 0 0 0,0 0 1 0 0,0 0-1 0 0,0 0 0 0 0,0 0 0 0 0,0-1 1 0 0,0 1-1 0 0,0 0 0 0 0,0 0 1 0 0,0 0-1 0 0,1 0 0 0 0,-1 0 0 0 0,0-1 1 0 0,1 1-1 0 0,-1 0 0 0 0,1 0 1 0 0,-1-1-1 0 0,1 1 0 0 0,-1 0 1 0 0,1 0-1 0 0,-1-1 0 0 0,1 1 0 0 0,0-1 1 0 0,-1 1-1 0 0,1 0 0 0 0,0-1 1 0 0,-1 1-1 0 0,1-1 0 0 0,0 0 1 0 0,0 1-1 0 0,0-1 0 0 0,-1 0 0 0 0,1 1 1 0 0,1-1-1 0 0,2 0 91 0 0,1 0 1 0 0,-1 0-1 0 0,0-1 0 0 0,0 0 0 0 0,0 0 1 0 0,6-2-1 0 0,-3 1-504 0 0,31-7 215 0 0,23-8-1771 0 0,-23 3-5070 0 0,-37 14 6550 0 0,-1 0-1 0 0,1-1 1 0 0,0 1 0 0 0,0 0-1 0 0,0 0 1 0 0,0 0-1 0 0,-1-1 1 0 0,1 1 0 0 0,0 0-1 0 0,0 0 1 0 0,0 0-1 0 0,0 1 1 0 0,0-1-1 0 0,-1 0 1 0 0,1 0 0 0 0,0 0-1 0 0,1 1 1 0 0,2 0-774 0 0,4-1-1508 0 0</inkml:trace>
  <inkml:trace contextRef="#ctx0" brushRef="#br0" timeOffset="1">229 0 6417 0 0,'-10'24'6516'0'0,"-4"-3"-3997"0"0,-7 17-2168 0 0,21-38-360 0 0,0 0 0 0 0,0 0 0 0 0,0 0 0 0 0,0 0 0 0 0,0 0 0 0 0,0 0 0 0 0,0 1-1 0 0,0-1 1 0 0,0 0 0 0 0,0 0 0 0 0,0 0 0 0 0,0 0 0 0 0,0 0 0 0 0,0 0 0 0 0,0 0 0 0 0,0 0-1 0 0,0 1 1 0 0,0-1 0 0 0,0 0 0 0 0,0 0 0 0 0,0 0 0 0 0,0 0 0 0 0,0 0 0 0 0,0 0 0 0 0,0 0-1 0 0,0 0 1 0 0,1 1 0 0 0,-1-1 0 0 0,0 0 0 0 0,0 0 0 0 0,0 0 0 0 0,0 0 0 0 0,0 0 0 0 0,0 0-1 0 0,0 0 1 0 0,0 0 0 0 0,0 0 0 0 0,1 0 0 0 0,-1 0 0 0 0,0 0 0 0 0,0 0 0 0 0,0 0 0 0 0,0 0-1 0 0,0 0 1 0 0,0 0 0 0 0,0 0 0 0 0,1 0 0 0 0,-1 0 0 0 0,0 0 0 0 0,0 0 0 0 0,0 0 0 0 0,0 0-1 0 0,0 0 1 0 0,0 0 0 0 0,11-3-293 0 0,9-6 48 0 0,-9 4 151 0 0,13-9-1371 0 0,-9 4-2929 0 0,-8 5-586 0 0</inkml:trace>
  <inkml:trace contextRef="#ctx0" brushRef="#br0" timeOffset="2">402 48 11963 0 0,'3'-6'4096'0'0,"0"2"-1383"0"0,1-1-673 0 0,0 2-559 0 0,-2 0-545 0 0,-2 2-464 0 0,-1 2-256 0 0,-2 0-432 0 0,1 2-1176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32 120 6657 0 0,'-25'-3'2541'0'0,"19"2"1749"0"0,21-3-718 0 0,91-25 376 0 0,-73 19-3719 0 0,1 1 0 0 0,0 1 0 0 0,45-4-1 0 0,5 10-55 0 0,113 13 0 0 0,-122-5 207 0 0,1-2 0 0 0,93-9 0 0 0,-84-5 45 0 0,187-14 266 0 0,-151 12 87 0 0,-83 6-573 0 0,0 2 0 0 0,72 2 1 0 0,-88 3-368 0 0,7 0 413 0 0,-11 5-7463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3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13459 0 0,'-1'0'201'0'0,"1"1"1"0"0,0-1-1 0 0,0 1 1 0 0,0-1-1 0 0,0 1 1 0 0,-1-1 0 0 0,1 1-1 0 0,0 0 1 0 0,0-1-1 0 0,0 1 1 0 0,0-1-1 0 0,0 1 1 0 0,1-1-1 0 0,-1 1 1 0 0,0-1-1 0 0,0 1 1 0 0,0-1-1 0 0,0 1 1 0 0,1-1-1 0 0,-1 1 1 0 0,0-1-1 0 0,0 1 1 0 0,1-1-1 0 0,-1 1 1 0 0,0-1-1 0 0,1 1 1 0 0,-1-1-1 0 0,0 0 1 0 0,1 1-1 0 0,-1-1 1 0 0,1 1-1 0 0,-1-1 1 0 0,1 0 0 0 0,0 1-1 0 0,18 17 572 0 0,-18-17-536 0 0,48 36 1114 0 0,-32-24-590 0 0,1 0 1 0 0,21 23-1 0 0,-38-34-673 0 0,1 0-1 0 0,-1 0 1 0 0,0 0 0 0 0,-1 0-1 0 0,1 0 1 0 0,0 0-1 0 0,-1 0 1 0 0,1 1-1 0 0,-1-1 1 0 0,1 0-1 0 0,-1 0 1 0 0,0 1-1 0 0,0-1 1 0 0,0 0 0 0 0,0 0-1 0 0,-1 1 1 0 0,1-1-1 0 0,0 0 1 0 0,-1 0-1 0 0,0 1 1 0 0,0-1-1 0 0,0 2 1 0 0,-25 51 444 0 0,21-47-490 0 0,1 0-156 0 0,0-1 0 0 0,0 0 0 0 0,-1 0 1 0 0,0-1-1 0 0,0 0 0 0 0,-1 1 1 0 0,0-2-1 0 0,0 1 0 0 0,0-1 0 0 0,0 0 1 0 0,-1 0-1 0 0,0 0 0 0 0,0-1 1 0 0,-13 6-1 0 0,12-6-4495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4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9050 0 0,'-2'0'281'0'0,"-1"0"0"0"0,1 1 1 0 0,-1 0-1 0 0,1 0 0 0 0,-1-1 0 0 0,1 1 0 0 0,0 0 1 0 0,0 1-1 0 0,-1-1 0 0 0,1 0 0 0 0,0 1 1 0 0,0-1-1 0 0,0 1 0 0 0,0 0 0 0 0,1 0 0 0 0,-1-1 1 0 0,0 1-1 0 0,1 0 0 0 0,-1 0 0 0 0,-1 4 1 0 0,1-2-103 0 0,1 0 0 0 0,0 0 1 0 0,0 0-1 0 0,1 0 0 0 0,-1 0 1 0 0,1-1-1 0 0,0 1 0 0 0,0 0 1 0 0,0 0-1 0 0,1 0 0 0 0,-1 0 1 0 0,2 4-1 0 0,2 7-41 0 0,1 0 0 0 0,0 0 0 0 0,1 0 1 0 0,1-1-1 0 0,13 21 0 0 0,-14-27-64 0 0,-1 0 0 0 0,1 0 0 0 0,1-1 0 0 0,-1 1-1 0 0,1-2 1 0 0,1 1 0 0 0,-1-1 0 0 0,1 0 0 0 0,10 5 0 0 0,-16-10-30 0 0,0 1 0 0 0,0-1-1 0 0,1-1 1 0 0,-1 1 0 0 0,0 0 0 0 0,0 0 0 0 0,1-1-1 0 0,-1 0 1 0 0,0 1 0 0 0,1-1 0 0 0,-1 0 0 0 0,0 0-1 0 0,1 0 1 0 0,-1 0 0 0 0,1-1 0 0 0,-1 1 0 0 0,3-2-1 0 0,-2 1 0 0 0,-1 0 0 0 0,0-1 0 0 0,1 0-1 0 0,-1 1 1 0 0,0-1 0 0 0,0 0-1 0 0,0 0 1 0 0,-1 0 0 0 0,1 0 0 0 0,0 0-1 0 0,-1-1 1 0 0,1 1 0 0 0,-1 0-1 0 0,0-1 1 0 0,0 1 0 0 0,0-1 0 0 0,0 0-1 0 0,1-4 1 0 0,0-2 9 0 0,0 0 0 0 0,-1 0 0 0 0,0 0 0 0 0,-1 0 0 0 0,1 0 0 0 0,-2 0 0 0 0,1 0-1 0 0,-1 1 1 0 0,-1-1 0 0 0,0 0 0 0 0,-4-12 0 0 0,5 17-35 0 0,0 0 0 0 0,0 0 0 0 0,-1 1 0 0 0,1-1 0 0 0,-1 0 0 0 0,0 1 0 0 0,0-1 0 0 0,-1 1 1 0 0,1 0-1 0 0,-1 0 0 0 0,1 0 0 0 0,-1 0 0 0 0,0 0 0 0 0,0 1 0 0 0,0-1 0 0 0,-1 1 0 0 0,1 0 0 0 0,0 0 0 0 0,-1 0 0 0 0,0 0 0 0 0,1 0 0 0 0,-1 1 0 0 0,0 0 0 0 0,0 0 0 0 0,0 0 0 0 0,0 0 0 0 0,-7 0 0 0 0,11 1-67 0 0,-1 0 0 0 0,0 0-1 0 0,1 0 1 0 0,-1-1-1 0 0,0 1 1 0 0,0 1 0 0 0,1-1-1 0 0,-1 0 1 0 0,0 0 0 0 0,0 0-1 0 0,1 0 1 0 0,-1 0-1 0 0,0 1 1 0 0,1-1 0 0 0,-1 0-1 0 0,0 1 1 0 0,1-1 0 0 0,-1 0-1 0 0,1 1 1 0 0,-1-1-1 0 0,0 1 1 0 0,1-1 0 0 0,-1 1-1 0 0,1-1 1 0 0,-1 1 0 0 0,1-1-1 0 0,0 1 1 0 0,-1 0-1 0 0,1-1 1 0 0,-1 1 0 0 0,1 0-1 0 0,0-1 1 0 0,0 1 0 0 0,-1 0-1 0 0,1-1 1 0 0,0 1-1 0 0,0 0 1 0 0,0 0 0 0 0,0-1-1 0 0,0 1 1 0 0,0 0 0 0 0,0-1-1 0 0,0 1 1 0 0,0 0-1 0 0,0 0 1 0 0,0-1 0 0 0,1 2-1 0 0,0 2-981 0 0,0-1 0 0 0,0 1-1 0 0,1 0 1 0 0,0-1-1 0 0,-1 1 1 0 0,1-1 0 0 0,4 5-1 0 0,4 5-5108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30 6785 0 0,'-25'29'8412'0'0,"12"0"-4610"0"0,12-25-3740 0 0,1 0 1 0 0,0 0 0 0 0,0 0 0 0 0,0 0-1 0 0,0 0 1 0 0,0 0 0 0 0,1 0 0 0 0,0 0 0 0 0,-1 0-1 0 0,2 0 1 0 0,-1 0 0 0 0,0 0 0 0 0,1 0-1 0 0,0-1 1 0 0,2 5 0 0 0,-2-4-66 0 0,1 0 1 0 0,-1 1-1 0 0,1-1 1 0 0,0 0-1 0 0,0-1 1 0 0,1 1-1 0 0,-1 0 1 0 0,1-1-1 0 0,0 0 0 0 0,0 0 1 0 0,0 0-1 0 0,0 0 1 0 0,0-1-1 0 0,1 0 1 0 0,4 3-1 0 0,-6-5 8 0 0,-1 1-1 0 0,0-1 1 0 0,1 0-1 0 0,-1 1 0 0 0,1-1 1 0 0,-1 0-1 0 0,1 0 1 0 0,-1 0-1 0 0,0-1 1 0 0,1 1-1 0 0,-1-1 1 0 0,0 1-1 0 0,1-1 1 0 0,-1 0-1 0 0,0 0 1 0 0,0 0-1 0 0,1 0 1 0 0,-1 0-1 0 0,0 0 1 0 0,0-1-1 0 0,0 1 0 0 0,-1-1 1 0 0,1 1-1 0 0,0-1 1 0 0,0 0-1 0 0,-1 0 1 0 0,1 1-1 0 0,-1-1 1 0 0,0 0-1 0 0,1 0 1 0 0,-1-1-1 0 0,1-3 1 0 0,2 0 53 0 0,-2-1 1 0 0,1 0 0 0 0,-1 0 0 0 0,0-1-1 0 0,0 1 1 0 0,0 0 0 0 0,-1-1-1 0 0,-1 1 1 0 0,1-1 0 0 0,-1 1 0 0 0,0-1-1 0 0,-1 1 1 0 0,-2-14 0 0 0,2 18 13 0 0,0 0-1 0 0,1 0 1 0 0,-1 0 0 0 0,-1 0 0 0 0,1 0 0 0 0,0 0-1 0 0,-1 0 1 0 0,0 0 0 0 0,1 1 0 0 0,-1-1 0 0 0,0 0-1 0 0,0 1 1 0 0,-1 0 0 0 0,1-1 0 0 0,0 1 0 0 0,-1 0-1 0 0,1 0 1 0 0,-1 1 0 0 0,0-1 0 0 0,0 0 0 0 0,0 1 0 0 0,0 0-1 0 0,0 0 1 0 0,0-1 0 0 0,0 2 0 0 0,0-1 0 0 0,0 0-1 0 0,0 1 1 0 0,0-1 0 0 0,-1 1 0 0 0,1 0 0 0 0,0 0-1 0 0,0 0 1 0 0,-4 1 0 0 0,6-1-90 0 0,-1 0 0 0 0,1 0 0 0 0,0 0 0 0 0,0 0 0 0 0,0 0 0 0 0,-1 1 0 0 0,1-1 1 0 0,0 0-1 0 0,0 1 0 0 0,0-1 0 0 0,0 0 0 0 0,0 1 0 0 0,0-1 0 0 0,0 1 0 0 0,0 0 0 0 0,0-1 0 0 0,0 1 0 0 0,0 0 0 0 0,0 0 0 0 0,0-1 0 0 0,0 1 0 0 0,1 0 0 0 0,-1 0 1 0 0,0 0-1 0 0,1 0 0 0 0,-1 0 0 0 0,0 0 0 0 0,1 0 0 0 0,-1 0 0 0 0,1 0 0 0 0,0 1 0 0 0,-1-1 0 0 0,1 0 0 0 0,0 0 0 0 0,0 0 0 0 0,0 0 0 0 0,0 1 0 0 0,0-1 0 0 0,0 0 1 0 0,0 0-1 0 0,0 0 0 0 0,0 2 0 0 0,11 21-3656 0 0,7-4-4121 0 0,-6-12 1359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57 8538 0 0,'-1'0'353'0'0,"0"0"0"0"0,-1 0 0 0 0,1 0 1 0 0,0 0-1 0 0,0 0 0 0 0,-1 0 0 0 0,1 1 0 0 0,0-1 0 0 0,0 1 1 0 0,0-1-1 0 0,-1 0 0 0 0,1 1 0 0 0,0 0 0 0 0,0-1 0 0 0,0 1 1 0 0,0 0-1 0 0,0-1 0 0 0,0 1 0 0 0,0 0 0 0 0,0 0 0 0 0,0 0 1 0 0,0 0-1 0 0,0 1 0 0 0,0 0-124 0 0,0 0 0 0 0,0 0-1 0 0,1 1 1 0 0,-1-1 0 0 0,1 0 0 0 0,-1 0 0 0 0,1 0 0 0 0,0 0 0 0 0,0 1-1 0 0,0-1 1 0 0,0 0 0 0 0,0 3 0 0 0,2 2-139 0 0,-1 0 1 0 0,1 0-1 0 0,0-1 0 0 0,0 1 0 0 0,1-1 1 0 0,0 1-1 0 0,5 8 0 0 0,-5-11-76 0 0,0 0 0 0 0,0 0 0 0 0,0 0 0 0 0,0-1 0 0 0,1 0 0 0 0,0 1 0 0 0,-1-1 1 0 0,1 0-1 0 0,0-1 0 0 0,0 1 0 0 0,1-1 0 0 0,-1 0 0 0 0,1 0 0 0 0,-1 0 0 0 0,10 2 0 0 0,-11-4 17 0 0,-1 1 1 0 0,1-1-1 0 0,0 0 1 0 0,0-1-1 0 0,-1 1 1 0 0,1 0-1 0 0,0-1 0 0 0,-1 0 1 0 0,1 1-1 0 0,-1-1 1 0 0,1 0-1 0 0,-1 0 0 0 0,1 0 1 0 0,-1-1-1 0 0,1 1 1 0 0,-1-1-1 0 0,0 1 1 0 0,0-1-1 0 0,0 0 0 0 0,0 0 1 0 0,0 0-1 0 0,0 0 1 0 0,0 0-1 0 0,-1 0 1 0 0,1 0-1 0 0,-1 0 0 0 0,0-1 1 0 0,1 1-1 0 0,-1-1 1 0 0,1-2-1 0 0,1-4 78 0 0,1 0 1 0 0,-2 0-1 0 0,1 0 1 0 0,-1-1-1 0 0,-1 1 1 0 0,1 0-1 0 0,-2-1 1 0 0,1 1-1 0 0,-2-12 1 0 0,1 19-79 0 0,0-1 1 0 0,0 0 0 0 0,0 0-1 0 0,-1 1 1 0 0,1-1 0 0 0,-1 0-1 0 0,0 1 1 0 0,0-1 0 0 0,0 0 0 0 0,0 1-1 0 0,0-1 1 0 0,-1 1 0 0 0,1 0-1 0 0,-1-1 1 0 0,1 1 0 0 0,-1 0-1 0 0,0 0 1 0 0,0 0 0 0 0,0 0-1 0 0,0 0 1 0 0,0 1 0 0 0,0-1-1 0 0,-1 1 1 0 0,1-1 0 0 0,0 1-1 0 0,-1 0 1 0 0,0 0 0 0 0,1 0-1 0 0,-1 0 1 0 0,1 0 0 0 0,-1 0-1 0 0,0 1 1 0 0,0-1 0 0 0,1 1-1 0 0,-5 0 1 0 0,1 1-35 0 0,1 0 0 0 0,0 0 0 0 0,-1 0 0 0 0,1 1 0 0 0,0 0 0 0 0,0 0 0 0 0,0 0 0 0 0,0 0 0 0 0,1 1 0 0 0,-1 0-1 0 0,1 0 1 0 0,-1 0 0 0 0,1 1 0 0 0,0-1 0 0 0,0 1 0 0 0,1 0 0 0 0,-1 0 0 0 0,1 0 0 0 0,0 1 0 0 0,0-1 0 0 0,-3 7 0 0 0,4-7-407 0 0,0-1-1 0 0,1 1 1 0 0,-1 0 0 0 0,1 0 0 0 0,0 0 0 0 0,0 0-1 0 0,0 1 1 0 0,1-1 0 0 0,-1 0 0 0 0,1 6 0 0 0,0-10 349 0 0,2 11-3692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89 16540 0 0,'-17'9'5522'0'0,"15"-8"-5151"0"0,-1 1-1 0 0,1-1 0 0 0,-1 0 0 0 0,1 0 1 0 0,-1 0-1 0 0,1 0 0 0 0,-1 0 1 0 0,-5 1-1 0 0,8-2-369 0 0,-1-1 1 0 0,1 1 0 0 0,-1 0 0 0 0,1-1-1 0 0,-1 1 1 0 0,1-1 0 0 0,-1 1-1 0 0,1-1 1 0 0,0 1 0 0 0,-1 0 0 0 0,1-1-1 0 0,0 1 1 0 0,-1-1 0 0 0,1 0-1 0 0,0 1 1 0 0,0-1 0 0 0,-1 1 0 0 0,1-1-1 0 0,0 1 1 0 0,0-1 0 0 0,0 1-1 0 0,0-1 1 0 0,0 0 0 0 0,0 1 0 0 0,0-1-1 0 0,0 1 1 0 0,0-1 0 0 0,0 0-1 0 0,0 1 1 0 0,0-1 0 0 0,0 1 0 0 0,1-1-1 0 0,-1 1 1 0 0,0-1 0 0 0,0 0-1 0 0,1 1 1 0 0,-1-1 0 0 0,0 1 0 0 0,1-1-1 0 0,-1 1 1 0 0,1-1 0 0 0,13-23 15 0 0,-9 18 6 0 0,-1 1 0 0 0,1 0 0 0 0,1 0 0 0 0,-1 1 0 0 0,1-1 1 0 0,-1 1-1 0 0,1 0 0 0 0,1 0 0 0 0,-1 1 0 0 0,0 0 0 0 0,1 0 0 0 0,-1 1 0 0 0,1 0 0 0 0,0 0 0 0 0,0 0 0 0 0,0 1 0 0 0,0 0 0 0 0,0 0 0 0 0,10 1 1 0 0,-16 0 23 0 0,0 0 1 0 0,0 0 0 0 0,-1 0-1 0 0,1 0 1 0 0,0 0 0 0 0,0 0 0 0 0,0 1-1 0 0,-1-1 1 0 0,1 0 0 0 0,0 0-1 0 0,-1 1 1 0 0,1-1 0 0 0,0 1 0 0 0,-1-1-1 0 0,1 1 1 0 0,0-1 0 0 0,-1 1-1 0 0,1-1 1 0 0,-1 1 0 0 0,1-1 0 0 0,-1 1-1 0 0,1 0 1 0 0,-1-1 0 0 0,1 1 0 0 0,-1 0-1 0 0,0 0 1 0 0,1-1 0 0 0,-1 1-1 0 0,0 1 1 0 0,1 0 30 0 0,-1 1 1 0 0,0-1-1 0 0,-1 0 0 0 0,1 0 1 0 0,0 1-1 0 0,-1-1 0 0 0,1 0 1 0 0,-1 0-1 0 0,1 0 0 0 0,-3 4 1 0 0,-2 4 105 0 0,0 0 1 0 0,-1 0-1 0 0,-7 9 1 0 0,9-12-165 0 0,-1 0 0 0 0,0-1 0 0 0,0 0 0 0 0,0 0 1 0 0,-1 0-1 0 0,0-1 0 0 0,0 0 0 0 0,0 0 0 0 0,-14 8 0 0 0,27-21-360 0 0,9-3 255 0 0,-3 6-553 0 0,0 2 1 0 0,1-1 0 0 0,14 0-1 0 0,-4 1-3618 0 0,-1 2-3695 0 0,-10 1-92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5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12419 0 0,'-3'35'8537'0'0,"-3"6"-3964"0"0,0-5-4355 0 0,-1 37 1 0 0,6-64-693 0 0,1 0-1 0 0,0 1 1 0 0,1-1 0 0 0,0 0 0 0 0,1 0-1 0 0,0 0 1 0 0,0 0 0 0 0,1 0-1 0 0,4 11 1 0 0,1-9-4177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0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13603 0 0,'-1'1'7710'0'0,"-1"5"-3657"0"0,-14 41-2365 0 0,15-38-1648 0 0,1 1 1 0 0,0 0 0 0 0,1 0 0 0 0,0-1-1 0 0,0 1 1 0 0,1-1 0 0 0,0 1 0 0 0,1-1-1 0 0,0 1 1 0 0,1-1 0 0 0,0 0-1 0 0,0-1 1 0 0,7 12 0 0 0,-9-17-43 0 0,0 0 0 0 0,0 0 0 0 0,1 0 0 0 0,-1 0 0 0 0,0 0 0 0 0,1 0 0 0 0,0-1 0 0 0,0 1 0 0 0,0-1 0 0 0,0 0 0 0 0,0 0 0 0 0,0 0 0 0 0,0 0 0 0 0,1-1 0 0 0,-1 1 0 0 0,1-1 0 0 0,-1 0 0 0 0,1 0 0 0 0,0 0 0 0 0,-1 0 0 0 0,1-1 0 0 0,0 1 0 0 0,-1-1 0 0 0,1 0 0 0 0,0 0 0 0 0,0-1 0 0 0,-1 1 0 0 0,1-1 0 0 0,0 1 0 0 0,-1-1 0 0 0,1 0 0 0 0,-1-1 0 0 0,1 1 0 0 0,-1-1 0 0 0,1 1 0 0 0,-1-1 1 0 0,3-2-1 0 0,-1 0 0 0 0,0 0 1 0 0,0 0 0 0 0,0 0 0 0 0,-1-1 0 0 0,0 1-1 0 0,0-1 1 0 0,0 0 0 0 0,0 0 0 0 0,-1-1-1 0 0,0 1 1 0 0,0-1 0 0 0,-1 0 0 0 0,1 1 0 0 0,-1-1-1 0 0,0 0 1 0 0,-1-1 0 0 0,2-7 0 0 0,-2 11 8 0 0,-1-1 1 0 0,1 1 0 0 0,-1-1-1 0 0,0 1 1 0 0,0 0 0 0 0,0-1-1 0 0,-1 1 1 0 0,1-1 0 0 0,-1 1-1 0 0,0 0 1 0 0,0-1 0 0 0,0 1-1 0 0,0 0 1 0 0,-1 0 0 0 0,1 0-1 0 0,-1 0 1 0 0,1 0 0 0 0,-1 0-1 0 0,0 0 1 0 0,-1 0-1 0 0,1 1 1 0 0,0-1 0 0 0,-1 1-1 0 0,1 0 1 0 0,-1-1 0 0 0,0 1-1 0 0,0 1 1 0 0,0-1 0 0 0,0 0-1 0 0,0 1 1 0 0,0-1 0 0 0,-5-1-1 0 0,-1 1-144 0 0,-1 0 1 0 0,0 0-1 0 0,0 1 0 0 0,0 0 0 0 0,0 1 0 0 0,0 0 0 0 0,1 0 1 0 0,-1 1-1 0 0,0 1 0 0 0,-18 4 0 0 0,12-1-1877 0 0,0 0 0 0 0,0 1-1 0 0,-15 9 1 0 0,30-14 1478 0 0,-1-1-1 0 0,1 1 0 0 0,0 0 1 0 0,-1 0-1 0 0,1 0 0 0 0,0 0 1 0 0,0 0-1 0 0,0 1 0 0 0,0-1 1 0 0,0 0-1 0 0,0 0 0 0 0,-1 2 1 0 0,-3 5-3045 0 0,-7 1-2015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1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14 4481 0 0,'-9'-3'2998'0'0,"5"1"-1587"0"0,-1 0-1 0 0,1 1 0 0 0,0 0 0 0 0,-1-1 0 0 0,1 1 0 0 0,-1 1 1 0 0,0-1-1 0 0,-8 1 0 0 0,12 3-1231 0 0,1 0 0 0 0,-1-1 0 0 0,0 1 1 0 0,1 0-1 0 0,0 0 0 0 0,-1 0 0 0 0,1 0 0 0 0,1 1 0 0 0,-1-1 0 0 0,0 0 1 0 0,2 5-1 0 0,-2-3-14 0 0,5 57 260 0 0,25 117 0 0 0,-14-141 104 0 0,-15-38-629 0 0,-1 1 0 0 0,1 0-1 0 0,-1 0 1 0 0,0-1 0 0 0,1 1 0 0 0,0 0 0 0 0,-1-1 0 0 0,1 1 0 0 0,-1 0-1 0 0,1-1 1 0 0,0 1 0 0 0,-1-1 0 0 0,1 1 0 0 0,0-1 0 0 0,0 0 0 0 0,-1 1-1 0 0,3 0 1 0 0,-3-2-198 0 0,1 1-1 0 0,-1 0 1 0 0,1-1 0 0 0,0 1-1 0 0,-1 0 1 0 0,1-1-1 0 0,-1 1 1 0 0,1 0-1 0 0,-1-1 1 0 0,1 1-1 0 0,-1-1 1 0 0,1 1-1 0 0,-1-1 1 0 0,1 1 0 0 0,-1-1-1 0 0,0 0 1 0 0,1 1-1 0 0,-1-1 1 0 0,0 1-1 0 0,0-1 1 0 0,1 0-1 0 0,-1 1 1 0 0,0-1-1 0 0,0 0 1 0 0,0 1 0 0 0,0-1-1 0 0,0-1 1 0 0,1-4-3441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7466 0 0,'-3'0'381'0'0,"1"1"1"0"0,-1 0 0 0 0,1 0-1 0 0,-1 0 1 0 0,1 0 0 0 0,0 0-1 0 0,-1 0 1 0 0,1 1 0 0 0,0-1-1 0 0,0 1 1 0 0,0 0 0 0 0,0 0-1 0 0,0-1 1 0 0,0 1 0 0 0,0 1-1 0 0,1-1 1 0 0,-1 0 0 0 0,1 0-1 0 0,0 0 1 0 0,-2 4 0 0 0,1-1-135 0 0,1 0 1 0 0,0 0 0 0 0,0-1-1 0 0,0 1 1 0 0,0 0-1 0 0,1 0 1 0 0,0 0 0 0 0,0 0-1 0 0,1 0 1 0 0,0 8 0 0 0,1-4-206 0 0,1 1 0 0 0,-1 0 0 0 0,1 0 0 0 0,1-1 0 0 0,0 1 0 0 0,0-1 0 0 0,1 0 0 0 0,0-1 0 0 0,1 1 0 0 0,10 12 0 0 0,-14-19-13 0 0,0 1 1 0 0,0-1 0 0 0,0 0 0 0 0,1 0 0 0 0,-1 0-1 0 0,0 0 1 0 0,1-1 0 0 0,-1 1 0 0 0,1-1-1 0 0,0 0 1 0 0,0 1 0 0 0,-1-1 0 0 0,1 0-1 0 0,0 0 1 0 0,0-1 0 0 0,0 1 0 0 0,0-1 0 0 0,0 1-1 0 0,0-1 1 0 0,0 0 0 0 0,0 0 0 0 0,0 0-1 0 0,0-1 1 0 0,0 1 0 0 0,0-1 0 0 0,-1 1-1 0 0,1-1 1 0 0,0 0 0 0 0,0 0 0 0 0,0 0 0 0 0,-1-1-1 0 0,1 1 1 0 0,0-1 0 0 0,4-3 0 0 0,-2 1 28 0 0,-1-1 1 0 0,1 0 0 0 0,-1 0-1 0 0,1 0 1 0 0,-1-1 0 0 0,-1 1-1 0 0,1-1 1 0 0,-1 0-1 0 0,0 0 1 0 0,-1-1 0 0 0,1 1-1 0 0,-1 0 1 0 0,0-1 0 0 0,1-9-1 0 0,-2 9 15 0 0,0 1 0 0 0,-1-1-1 0 0,0 0 1 0 0,0 1-1 0 0,-1-1 1 0 0,1 0 0 0 0,-1 1-1 0 0,-1-1 1 0 0,-3-9 0 0 0,5 13-27 0 0,-1 1 1 0 0,0 0 0 0 0,0 0-1 0 0,-1 0 1 0 0,1 0 0 0 0,0 0-1 0 0,-1 0 1 0 0,1 0 0 0 0,-1 1 0 0 0,1-1-1 0 0,-1 0 1 0 0,0 1 0 0 0,0-1-1 0 0,0 1 1 0 0,0 0 0 0 0,0 0-1 0 0,0 0 1 0 0,0 0 0 0 0,0 0 0 0 0,0 0-1 0 0,-1 0 1 0 0,1 1 0 0 0,0-1-1 0 0,-1 1 1 0 0,1-1 0 0 0,0 1-1 0 0,-1 0 1 0 0,1 0 0 0 0,0 0 0 0 0,-3 1-1 0 0,3-1-39 0 0,1 0-1 0 0,0 0 0 0 0,0 0 1 0 0,0 0-1 0 0,-1 0 1 0 0,1 1-1 0 0,0-1 1 0 0,0 0-1 0 0,0 1 0 0 0,0-1 1 0 0,0 1-1 0 0,-1 0 1 0 0,1-1-1 0 0,0 1 0 0 0,0 0 1 0 0,0-1-1 0 0,1 1 1 0 0,-1 0-1 0 0,0 0 0 0 0,0 0 1 0 0,0 0-1 0 0,1 0 1 0 0,-1 0-1 0 0,-1 2 0 0 0,2-1-95 0 0,-1 0 0 0 0,1 0 0 0 0,0 0 0 0 0,0 0 0 0 0,-1 0 0 0 0,1 0 0 0 0,1 0 0 0 0,-1 0 0 0 0,0 0 0 0 0,0 0 0 0 0,1 0 0 0 0,-1 0 0 0 0,2 3 0 0 0,1 2-1037 0 0,0 0-1 0 0,0 0 1 0 0,1 0-1 0 0,0-1 1 0 0,0 1-1 0 0,9 9 1 0 0,0-4-2544 0 0,1-2-2178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8 3225 0 0,'-20'-7'17121'0'0,"22"21"-15777"0"0,12 75-90 0 0,2 14-1400 0 0,-13-89-936 0 0,1 0-1 0 0,10 21 1 0 0,-5-19-3179 0 0,1-13-4106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4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9218 0 0,'-3'6'9577'0'0,"2"11"-7099"0"0,1 17-2140 0 0,1-25-454 0 0,1 21 257 0 0,7 32 0 0 0,-6-50-2129 0 0,0-1-1 0 0,1 1 1 0 0,6 12-1 0 0,-8-14-3566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5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8906 0 0,'1'0'4164'0'0,"1"11"3328"0"0,4 28-5799 0 0,-4 24-706 0 0,-3-41-1010 0 0,2 0-1 0 0,0-1 1 0 0,2 1-1 0 0,9 39 1 0 0,-5-47-3122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26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56 7866 0 0,'-10'2'9720'0'0,"37"-13"-5009"0"0,5 11-3752 0 0,1 0 0 0 0,-1 2 0 0 0,46 9 0 0 0,2-1-809 0 0,254 0-48 0 0,1-28-143 0 0,-78 3-48 0 0,-175 11 49 0 0,124-22 0 0 0,-172 20 75 0 0,0 1 1 0 0,0 2-1 0 0,64 3 0 0 0,-89 1-116 0 0,-4 0-21 0 0,0-1 0 0 0,1 0-1 0 0,-1 0 1 0 0,1 0 0 0 0,-1 0 0 0 0,1-1-1 0 0,-1 0 1 0 0,9-2 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6497 0 0,'-6'-6'6642'0'0,"5"5"-6131"0"0,0 1-1 0 0,1 0 1 0 0,-1 0 0 0 0,1-1 0 0 0,-1 1 0 0 0,0 0 0 0 0,1 0 0 0 0,-1 0 0 0 0,0 0-1 0 0,0 0 1 0 0,-2 13 3850 0 0,12 37-5656 0 0,-5-32 2477 0 0,2 30-1042 0 0,-5-34-263 0 0,0 0-1 0 0,1 1 1 0 0,1-1-1 0 0,0 0 1 0 0,1 0-1 0 0,0 0 1 0 0,7 14-1 0 0,-11-28 0 0 0,1 1 0 0 0,-1-1 1 0 0,0 0-1 0 0,0 1 0 0 0,0-1 0 0 0,0 0 0 0 0,0 0 0 0 0,0 1 0 0 0,1-1 0 0 0,-1 0 1 0 0,0 0-1 0 0,0 1 0 0 0,0-1 0 0 0,1 0 0 0 0,-1 0 0 0 0,0 1 0 0 0,0-1 1 0 0,1 0-1 0 0,-1 0 0 0 0,0 0 0 0 0,0 0 0 0 0,1 1 0 0 0,-1-1 0 0 0,0 0 1 0 0,1 0-1 0 0,-1 0 0 0 0,0 0 0 0 0,0 0 0 0 0,1 0 0 0 0,-1 0 0 0 0,0 0 1 0 0,1 0-1 0 0,-1 0 0 0 0,0 0 0 0 0,1 0 0 0 0,-1 0 0 0 0,0 0 0 0 0,1 0 1 0 0,-1 0-1 0 0,0 0 0 0 0,1 0 0 0 0,-1 0 0 0 0,0-1 0 0 0,0 1 0 0 0,1 0 1 0 0,-1 0-1 0 0,0 0 0 0 0,0 0 0 0 0,1-1 0 0 0,-1 1 0 0 0,0 0 0 0 0,0 0 1 0 0,1-1-1 0 0,-1 1 0 0 0,0 0 0 0 0,0 0 0 0 0,0-1 0 0 0,0 1 0 0 0,0 0 1 0 0,1-1-1 0 0,-1 1 0 0 0,0 0 0 0 0,0-1 0 0 0,5-5-3575 0 0,5 5-1800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 7050 0 0,'-2'-2'1206'0'0,"1"-1"1"0"0,-1 1 0 0 0,0 0 0 0 0,0 0 0 0 0,0 0 0 0 0,-1 0 0 0 0,1 0 0 0 0,-4-2 0 0 0,5 4-1067 0 0,1 0-1 0 0,0 0 0 0 0,-1-1 1 0 0,1 1-1 0 0,0 0 1 0 0,-1 0-1 0 0,1 0 1 0 0,0 0-1 0 0,-1 0 1 0 0,1 0-1 0 0,0 0 1 0 0,0 0-1 0 0,-1 0 0 0 0,1 1 1 0 0,0-1-1 0 0,-1 0 1 0 0,1 0-1 0 0,0 0 1 0 0,-1 0-1 0 0,1 0 1 0 0,0 0-1 0 0,0 1 0 0 0,-1-1 1 0 0,1 0-1 0 0,0 0 1 0 0,0 0-1 0 0,-1 1 1 0 0,1-1-1 0 0,0 0 1 0 0,-6 18 710 0 0,6 2-468 0 0,0 0-1 0 0,1-1 1 0 0,7 39-1 0 0,0 4 7 0 0,-8-56-398 0 0,1-1-1 0 0,0 1 1 0 0,0 0 0 0 0,0-1-1 0 0,1 1 1 0 0,0-1-1 0 0,0 0 1 0 0,3 7 0 0 0,2-1-4119 0 0,1 1-4233 0 0,-2-3 1615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33 23581 0 0,'-6'-9'1304'0'0,"0"3"-343"0"0,0-1-73 0 0,4 3-544 0 0,0 2-240 0 0,0 1-56 0 0,1-1-40 0 0,0 2-96 0 0,1-2-200 0 0,1 2-360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6401 0 0,'-2'1'359'0'0,"0"-1"-1"0"0,1 1 0 0 0,-1 0 0 0 0,0 0 0 0 0,0 0 0 0 0,1 0 0 0 0,-1 0 1 0 0,0 0-1 0 0,1 0 0 0 0,-1 1 0 0 0,1-1 0 0 0,0 1 0 0 0,-1-1 1 0 0,1 1-1 0 0,0-1 0 0 0,0 1 0 0 0,0 0 0 0 0,0-1 0 0 0,0 1 0 0 0,0 0 1 0 0,-1 3-1 0 0,-13 41 2101 0 0,14-40-2355 0 0,1 0 1 0 0,-1 1 0 0 0,1-1-1 0 0,1 0 1 0 0,-1 0 0 0 0,1 0 0 0 0,0 1-1 0 0,1-1 1 0 0,-1 0 0 0 0,1 0-1 0 0,0 0 1 0 0,4 6 0 0 0,-4-8-99 0 0,0 0 1 0 0,0-1-1 0 0,0 1 0 0 0,0 0 1 0 0,1-1-1 0 0,0 1 1 0 0,-1-1-1 0 0,1 0 0 0 0,1 0 1 0 0,-1 0-1 0 0,0 0 1 0 0,1-1-1 0 0,-1 1 1 0 0,1-1-1 0 0,0 0 0 0 0,0 0 1 0 0,0 0-1 0 0,6 1 1 0 0,-8-2-2 0 0,0-1 0 0 0,-1 0 0 0 0,1 1 0 0 0,0-1 0 0 0,0 0 0 0 0,0 0 0 0 0,0 0 0 0 0,0-1 0 0 0,0 1 0 0 0,0 0 0 0 0,0-1 0 0 0,0 1 0 0 0,0-1 0 0 0,0 0 0 0 0,0 0 0 0 0,-1 1 0 0 0,1-1 0 0 0,0 0 0 0 0,0-1 0 0 0,-1 1 1 0 0,1 0-1 0 0,-1 0 0 0 0,1-1 0 0 0,-1 1 0 0 0,0-1 0 0 0,1 1 0 0 0,-1-1 0 0 0,0 1 0 0 0,0-1 0 0 0,0 0 0 0 0,0 0 0 0 0,0 1 0 0 0,0-4 0 0 0,1 1 26 0 0,-1 0 0 0 0,0 0 1 0 0,0 0-1 0 0,-1-1 0 0 0,1 1 0 0 0,-1 0 1 0 0,0 0-1 0 0,0 0 0 0 0,0 0 0 0 0,0 0 0 0 0,-1-1 1 0 0,0 1-1 0 0,0 0 0 0 0,0 0 0 0 0,-2-4 0 0 0,1 3-2 0 0,-1 0-1 0 0,1 1 0 0 0,-1-1 0 0 0,0 1 1 0 0,-1 0-1 0 0,1 0 0 0 0,-1 0 0 0 0,1 0 1 0 0,-1 0-1 0 0,0 1 0 0 0,-1 0 0 0 0,1 0 1 0 0,0 0-1 0 0,-1 0 0 0 0,0 1 0 0 0,0 0 1 0 0,0 0-1 0 0,1 0 0 0 0,-2 0 0 0 0,1 1 1 0 0,0 0-1 0 0,0 0 0 0 0,0 0 0 0 0,-1 1 1 0 0,1 0-1 0 0,-9 0 0 0 0,13 0-43 0 0,1 0 0 0 0,0 1 0 0 0,0-1 0 0 0,-1 0-1 0 0,1 0 1 0 0,0 0 0 0 0,0 0 0 0 0,-1 0 0 0 0,1 0 0 0 0,0 0-1 0 0,0 0 1 0 0,-1 0 0 0 0,1 1 0 0 0,0-1 0 0 0,0 0 0 0 0,0 0 0 0 0,-1 0-1 0 0,1 0 1 0 0,0 1 0 0 0,0-1 0 0 0,0 0 0 0 0,0 0 0 0 0,-1 1-1 0 0,1-1 1 0 0,0 0 0 0 0,0 0 0 0 0,0 0 0 0 0,0 1 0 0 0,0-1 0 0 0,0 0-1 0 0,0 0 1 0 0,0 1 0 0 0,0-1 0 0 0,0 0 0 0 0,0 1 0 0 0,0-1-1 0 0,0 0 1 0 0,0 1 0 0 0,6 11-1286 0 0,15 9-1971 0 0,17 5-3116 0 0,-24-19 1877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81 8538 0 0,'-3'-2'659'0'0,"0"0"0"0"0,1 0 0 0 0,-1 0 0 0 0,0 1 0 0 0,0-1 0 0 0,-1 1 0 0 0,-3-2 0 0 0,7 3-574 0 0,-1 0 1 0 0,1 0 0 0 0,0 0-1 0 0,0 0 1 0 0,-1 0 0 0 0,1 0 0 0 0,0 0-1 0 0,0 0 1 0 0,-1 0 0 0 0,1 0-1 0 0,0 0 1 0 0,0 0 0 0 0,-1 1 0 0 0,1-1-1 0 0,0 0 1 0 0,0 0 0 0 0,-1 0-1 0 0,1 0 1 0 0,0 0 0 0 0,0 1 0 0 0,0-1-1 0 0,-1 0 1 0 0,1 0 0 0 0,0 0 0 0 0,0 0-1 0 0,0 1 1 0 0,0-1 0 0 0,-1 0-1 0 0,1 0 1 0 0,0 1 0 0 0,0-1 0 0 0,0 0-1 0 0,0 0 1 0 0,0 1 0 0 0,2 19 989 0 0,0-14-1055 0 0,1 0 0 0 0,0 0 0 0 0,0 0-1 0 0,0 0 1 0 0,1 0 0 0 0,0-1 0 0 0,0 1 0 0 0,0-1 0 0 0,1 0-1 0 0,0-1 1 0 0,0 1 0 0 0,0-1 0 0 0,10 6 0 0 0,-13-8-30 0 0,1 0 1 0 0,0-1 0 0 0,0 0-1 0 0,-1 1 1 0 0,1-1-1 0 0,0 0 1 0 0,0 0 0 0 0,0-1-1 0 0,0 1 1 0 0,1-1 0 0 0,-1 1-1 0 0,0-1 1 0 0,5 0 0 0 0,-6-1 8 0 0,0 1 1 0 0,1-1 0 0 0,-1 0 0 0 0,0 0 0 0 0,0 0 0 0 0,0 0 0 0 0,0 0 0 0 0,-1 0 0 0 0,1 0 0 0 0,0-1 0 0 0,0 1 0 0 0,-1 0 0 0 0,1-1 0 0 0,-1 0 0 0 0,1 1 0 0 0,-1-1 0 0 0,0 0 0 0 0,1 0 0 0 0,-1 0 0 0 0,0 0 0 0 0,1-2 0 0 0,0-1 21 0 0,-1 0 1 0 0,0 0 0 0 0,0 0 0 0 0,0 0 0 0 0,0 0 0 0 0,-1 0-1 0 0,1-1 1 0 0,-1 1 0 0 0,-1 0 0 0 0,1 0 0 0 0,-1 0 0 0 0,0 0 0 0 0,0 0-1 0 0,0 0 1 0 0,-1 0 0 0 0,0 0 0 0 0,0 1 0 0 0,0-1 0 0 0,0 1 0 0 0,-1-1-1 0 0,-5-7 1 0 0,6 9 22 0 0,0 1 0 0 0,0-1 0 0 0,0 1 0 0 0,0-1 0 0 0,-1 1 0 0 0,1 0 0 0 0,-1 0 0 0 0,1 0-1 0 0,-1 0 1 0 0,0 0 0 0 0,0 0 0 0 0,0 1 0 0 0,0-1 0 0 0,0 1 0 0 0,0 0 0 0 0,0 0 0 0 0,0 0 0 0 0,0 1 0 0 0,0-1 0 0 0,-1 1-1 0 0,1-1 1 0 0,0 1 0 0 0,0 0 0 0 0,-1 1 0 0 0,1-1 0 0 0,0 0 0 0 0,0 1 0 0 0,-1 0 0 0 0,1-1 0 0 0,0 1 0 0 0,0 1 0 0 0,0-1-1 0 0,0 0 1 0 0,-4 4 0 0 0,4-4-50 0 0,1 0-1 0 0,0 1 1 0 0,0 0-1 0 0,0 0 1 0 0,0 0 0 0 0,0 0-1 0 0,0 0 1 0 0,0 0-1 0 0,1 0 1 0 0,-1 0-1 0 0,1 1 1 0 0,0-1-1 0 0,-1 0 1 0 0,1 1 0 0 0,0 0-1 0 0,0-1 1 0 0,1 1-1 0 0,-1-1 1 0 0,1 1-1 0 0,-1 0 1 0 0,1 0-1 0 0,0 3 1 0 0,0-4-238 0 0,0 0 1 0 0,0 0-1 0 0,1 0 1 0 0,-1 0 0 0 0,1 0-1 0 0,0 0 1 0 0,-1 0-1 0 0,1 0 1 0 0,0 0-1 0 0,0-1 1 0 0,0 1-1 0 0,2 3 1 0 0,-1-4-271 0 0,0 1 0 0 0,0 0 0 0 0,0-1 0 0 0,-1 1 0 0 0,1-1 0 0 0,1 1 0 0 0,-1-1 1 0 0,0 0-1 0 0,0 0 0 0 0,0 0 0 0 0,1 0 0 0 0,2 1 0 0 0,7 0-2010 0 0,3 2-1837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3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54 10570 0 0,'-2'1'411'0'0,"0"-1"-1"0"0,1 1 0 0 0,-1 0 0 0 0,0 0 1 0 0,1-1-1 0 0,-1 1 0 0 0,0 1 1 0 0,1-1-1 0 0,-1 0 0 0 0,1 0 0 0 0,0 0 1 0 0,-1 1-1 0 0,1-1 0 0 0,0 1 1 0 0,0-1-1 0 0,0 1 0 0 0,0 0 0 0 0,0-1 1 0 0,0 1-1 0 0,0 2 0 0 0,0 0-160 0 0,0-1 1 0 0,0 1-1 0 0,1-1 0 0 0,0 1 0 0 0,0-1 0 0 0,0 1 0 0 0,0 0 0 0 0,0-1 1 0 0,1 1-1 0 0,1 3 0 0 0,0 3-208 0 0,1-1 1 0 0,0 0-1 0 0,1 0 1 0 0,0 0 0 0 0,1-1-1 0 0,0 1 1 0 0,6 8-1 0 0,-8-14-38 0 0,0 1 0 0 0,0-1 0 0 0,1 0 0 0 0,-1 0-1 0 0,0 0 1 0 0,1 0 0 0 0,0 0 0 0 0,0-1 0 0 0,0 0 0 0 0,0 1 0 0 0,0-2-1 0 0,7 4 1 0 0,-9-5 1 0 0,0 0-1 0 0,0 1 0 0 0,0-1 1 0 0,0 0-1 0 0,0 0 0 0 0,0 0 0 0 0,0 0 1 0 0,0-1-1 0 0,0 1 0 0 0,0 0 1 0 0,0-1-1 0 0,0 1 0 0 0,-1-1 1 0 0,1 0-1 0 0,0 0 0 0 0,0 0 1 0 0,-1 0-1 0 0,1 0 0 0 0,0 0 0 0 0,-1 0 1 0 0,1 0-1 0 0,-1 0 0 0 0,1-1 1 0 0,-1 1-1 0 0,0-1 0 0 0,0 1 1 0 0,1-1-1 0 0,-1 0 0 0 0,0 1 1 0 0,0-1-1 0 0,0-2 0 0 0,3-4 20 0 0,0-1 0 0 0,-1 0 0 0 0,0 0 0 0 0,-1 0 0 0 0,0 0 0 0 0,0 0 0 0 0,-1-1 0 0 0,0 1 1 0 0,0 0-1 0 0,-1-1 0 0 0,-1 1 0 0 0,-1-13 0 0 0,1 18-3 0 0,1 0 0 0 0,-1 0 1 0 0,0 0-1 0 0,0 0 1 0 0,-1 1-1 0 0,1-1 1 0 0,-1 0-1 0 0,0 1 0 0 0,0-1 1 0 0,0 1-1 0 0,0-1 1 0 0,0 1-1 0 0,-1 0 0 0 0,0 0 1 0 0,1 0-1 0 0,-1 0 1 0 0,0 1-1 0 0,-1-1 0 0 0,1 1 1 0 0,0 0-1 0 0,-1 0 1 0 0,1 0-1 0 0,-1 0 0 0 0,1 0 1 0 0,-1 1-1 0 0,0 0 1 0 0,0 0-1 0 0,0 0 1 0 0,0 0-1 0 0,-6 0 0 0 0,2 0-98 0 0,-1 1 0 0 0,1 1-1 0 0,-1-1 1 0 0,1 2 0 0 0,-1-1 0 0 0,1 1-1 0 0,0 0 1 0 0,-9 3 0 0 0,-8 9-3461 0 0,4 4-4406 0 0,16-10 1464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31 6377 0 0,'-14'-30'6072'0'0,"21"51"-2072"0"0,132 297-1897 0 0,-106-245-1998 0 0,-4 2-1 0 0,-3 2 1 0 0,23 110 0 0 0,-42-158-756 0 0,-11-46-8462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3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 6225 0 0,'-1'3'394'0'0,"0"0"-1"0"0,0 0 1 0 0,1 0-1 0 0,-1 0 1 0 0,1 0-1 0 0,-1 0 1 0 0,1 0-1 0 0,0 0 1 0 0,0 0-1 0 0,0 0 1 0 0,0 0 0 0 0,1 0-1 0 0,-1 0 1 0 0,1-1-1 0 0,0 1 1 0 0,0 0-1 0 0,0 0 1 0 0,0 0-1 0 0,2 3 1 0 0,31 56 909 0 0,-30-55-984 0 0,1 1-140 0 0,24 35 391 0 0,-27-41-524 0 0,-1-1 1 0 0,0 1 0 0 0,1-1-1 0 0,-1 1 1 0 0,0-1 0 0 0,1 1-1 0 0,0-1 1 0 0,-1 0 0 0 0,1 0-1 0 0,0 0 1 0 0,0 0 0 0 0,-1 0-1 0 0,1 0 1 0 0,0 0-1 0 0,0-1 1 0 0,0 1 0 0 0,0-1-1 0 0,0 1 1 0 0,0-1 0 0 0,4 0-1 0 0,-5 0 29 0 0,1-1 0 0 0,-1 1-1 0 0,1-1 1 0 0,-1 0-1 0 0,1 0 1 0 0,-1 0 0 0 0,0 0-1 0 0,0 0 1 0 0,1 0-1 0 0,-1 0 1 0 0,0 0 0 0 0,0-1-1 0 0,0 1 1 0 0,0 0-1 0 0,0-1 1 0 0,-1 1 0 0 0,1 0-1 0 0,0-1 1 0 0,1-3-1 0 0,10-35 336 0 0,-8 27-306 0 0,27-73 599 0 0,-16 51-1754 0 0,-2-1-3578 0 0,-12 25-712 0 0,-2 4 192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6201 0 0,'11'8'9093'0'0,"33"47"-6909"0"0,20 42-902 0 0,126 182-685 0 0,11-17-327 0 0,-189-243-61 0 0,-11-19-212 0 0,-1 1 0 0 0,1 0 0 0 0,-1 0 0 0 0,1-1 1 0 0,-1 1-1 0 0,0 0 0 0 0,1 0 0 0 0,-1 0 0 0 0,0-1 0 0 0,0 1 1 0 0,0 0-1 0 0,1 0 0 0 0,-1 0 0 0 0,0 0 0 0 0,0 0 0 0 0,0 0 1 0 0,-1-1-1 0 0,1 1 0 0 0,0 0 0 0 0,0 0 0 0 0,-1 1 1 0 0,1-2-363 0 0,-1 0 0 0 0,1 0 0 0 0,0-1 0 0 0,-1 1 0 0 0,1 0 0 0 0,-1 0 0 0 0,-4-7-5476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11915 0 0,'0'1'235'0'0,"0"0"1"0"0,0 0-1 0 0,-1 0 1 0 0,1 0-1 0 0,0 0 1 0 0,0 0 0 0 0,0 0-1 0 0,0 0 1 0 0,0 0-1 0 0,1 0 1 0 0,-1 0-1 0 0,0 0 1 0 0,0 0 0 0 0,1 0-1 0 0,-1 0 1 0 0,1 0-1 0 0,-1 0 1 0 0,0 0-1 0 0,1-1 1 0 0,0 1 0 0 0,-1 0-1 0 0,1 0 1 0 0,-1 0-1 0 0,2 0 1 0 0,19 24 114 0 0,-19-22-11 0 0,2 1-251 0 0,1 1 0 0 0,-1 0 0 0 0,1-1 1 0 0,0 0-1 0 0,0 0 0 0 0,1-1 0 0 0,-1 0 0 0 0,1 1 0 0 0,8 2 0 0 0,-12-5-78 0 0,0 0 0 0 0,0-1 0 0 0,0 1 0 0 0,1-1 0 0 0,-1 0 0 0 0,0 0 0 0 0,0 0 0 0 0,0 0-1 0 0,0 0 1 0 0,0 0 0 0 0,0 0 0 0 0,1-1 0 0 0,-1 1 0 0 0,0-1 0 0 0,0 1 0 0 0,0-1 0 0 0,0 0 0 0 0,0 0 0 0 0,0 0 0 0 0,-1 0 0 0 0,1 0 0 0 0,0 0 0 0 0,0-1 0 0 0,-1 1 0 0 0,1 0 0 0 0,-1-1-1 0 0,1 0 1 0 0,-1 1 0 0 0,0-1 0 0 0,1 0 0 0 0,0-2 0 0 0,7-13 40 0 0,-1 0-1 0 0,-1-1 1 0 0,-1 1 0 0 0,0-1-1 0 0,-2-1 1 0 0,0 1-1 0 0,3-29 1 0 0,4-20-966 0 0,-11 65 572 0 0,3-9-1912 0 0,12 13-9052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8514 0 0,'14'40'5172'0'0,"20"20"-2412"0"0,-8-17-1729 0 0,25 67 645 0 0,54 171 0 0 0,-81-213-1597 0 0,-16-51-904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12355 0 0,'1'3'468'0'0,"1"0"0"0"0,-1-1 0 0 0,1 1 0 0 0,0-1 0 0 0,0 1 1 0 0,0-1-1 0 0,0 0 0 0 0,1 1 0 0 0,-1-1 0 0 0,0 0 0 0 0,1-1 0 0 0,0 1 1 0 0,3 1-1 0 0,42 21 794 0 0,-35-18-757 0 0,-9-4-437 0 0,-1-1 0 0 0,1 1 0 0 0,0 0 0 0 0,-1-1-1 0 0,1 0 1 0 0,0 0 0 0 0,0 0 0 0 0,0-1-1 0 0,0 1 1 0 0,0-1 0 0 0,0 0 0 0 0,0 0-1 0 0,0 0 1 0 0,0-1 0 0 0,0 1 0 0 0,0-1 0 0 0,0 0-1 0 0,0 0 1 0 0,0 0 0 0 0,4-3 0 0 0,-4 1-42 0 0,0 0 0 0 0,0 0 0 0 0,0-1 0 0 0,0 1 0 0 0,-1-1 0 0 0,0 0 0 0 0,1 0 0 0 0,-1 0 0 0 0,-1 0 0 0 0,1-1 0 0 0,-1 1 0 0 0,0-1 0 0 0,0 0 0 0 0,0 0-1 0 0,2-6 1 0 0,13-64-501 0 0,-14 25-5624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99 9602 0 0,'-2'0'480'0'0,"0"0"0"0"0,0 0 0 0 0,0 0 0 0 0,0 1 0 0 0,0-1 1 0 0,0 0-1 0 0,-1 1 0 0 0,1 0 0 0 0,0-1 0 0 0,0 1 0 0 0,1 0 0 0 0,-1 0 0 0 0,0 0 0 0 0,0 0 0 0 0,0 0 0 0 0,-2 3 1 0 0,3-3-317 0 0,0 0 0 0 0,0 1 0 0 0,0-1-1 0 0,0 1 1 0 0,0-1 0 0 0,0 1 0 0 0,0 0 0 0 0,1-1 0 0 0,-1 1 0 0 0,1 0 0 0 0,-1-1 0 0 0,1 1 0 0 0,0 0 0 0 0,-1-1 0 0 0,1 1 0 0 0,0 2 0 0 0,1 0-144 0 0,-1-1 0 0 0,1 1 0 0 0,-1 0 0 0 0,1-1 0 0 0,0 1 0 0 0,0-1 0 0 0,1 0 0 0 0,-1 1 0 0 0,1-1 0 0 0,0 0 0 0 0,-1 0 0 0 0,1 0 0 0 0,1 0 0 0 0,-1 0 0 0 0,0 0 0 0 0,1-1 0 0 0,-1 1 0 0 0,5 2 0 0 0,-5-3-18 0 0,-1-1-1 0 0,1 0 1 0 0,0 0-1 0 0,0 0 1 0 0,-1 0-1 0 0,1 0 1 0 0,0 0 0 0 0,0 0-1 0 0,0 0 1 0 0,0-1-1 0 0,0 1 1 0 0,0-1-1 0 0,0 1 1 0 0,1-1-1 0 0,-1 0 1 0 0,0 0 0 0 0,0 0-1 0 0,0 0 1 0 0,0 0-1 0 0,0 0 1 0 0,0-1-1 0 0,0 1 1 0 0,0-1-1 0 0,0 1 1 0 0,4-3 0 0 0,-4 1 4 0 0,1 0 1 0 0,0 0-1 0 0,-1-1 1 0 0,0 1-1 0 0,1-1 1 0 0,-1 0-1 0 0,0 0 1 0 0,-1 0 0 0 0,1 0-1 0 0,0 0 1 0 0,-1 0-1 0 0,1 0 1 0 0,-1-1-1 0 0,0 1 1 0 0,0-4 0 0 0,10-50 31 0 0,-10 54-94 0 0,-1 0 0 0 0,1 0 1 0 0,-1 0-1 0 0,0-1 0 0 0,0 1 1 0 0,-1 0-1 0 0,1 0 1 0 0,-1-1-1 0 0,1 1 0 0 0,-1 0 1 0 0,0 0-1 0 0,0 0 0 0 0,0 0 1 0 0,-1 0-1 0 0,-1-3 0 0 0,2 5 18 0 0,1 1 1 0 0,-1 0-1 0 0,1-1 0 0 0,-1 1 0 0 0,0 0 0 0 0,1 0 0 0 0,-1 0 0 0 0,1 0 0 0 0,-1 0 0 0 0,0 0 0 0 0,1 0 1 0 0,-1 0-1 0 0,1 0 0 0 0,-1 0 0 0 0,0 0 0 0 0,1 0 0 0 0,-1 0 0 0 0,1 0 0 0 0,-1 0 0 0 0,0 1 0 0 0,1-1 1 0 0,-1 0-1 0 0,1 0 0 0 0,-1 1 0 0 0,1-1 0 0 0,-1 0 0 0 0,1 1 0 0 0,-1-1 0 0 0,1 1 0 0 0,-1-1 1 0 0,1 0-1 0 0,0 1 0 0 0,-1-1 0 0 0,1 1 0 0 0,0-1 0 0 0,-1 1 0 0 0,1 0 0 0 0,0-1 0 0 0,0 1 0 0 0,-1-1 1 0 0,1 1-1 0 0,0-1 0 0 0,0 1 0 0 0,0 0 0 0 0,0-1 0 0 0,0 1 0 0 0,0-1 0 0 0,0 2 0 0 0,0-1 29 0 0,-1-1 0 0 0,1 1-1 0 0,0-1 1 0 0,0 1 0 0 0,0-1-1 0 0,-1 1 1 0 0,1-1-1 0 0,0 1 1 0 0,0-1 0 0 0,0 1-1 0 0,0-1 1 0 0,0 1 0 0 0,0-1-1 0 0,0 1 1 0 0,0 0-1 0 0,0-1 1 0 0,1 1 0 0 0,-1-1-1 0 0,0 1 1 0 0,0-1 0 0 0,0 1-1 0 0,1-1 1 0 0,-1 1 0 0 0,0-1-1 0 0,0 1 1 0 0,1-1-1 0 0,-1 1 1 0 0,0-1 0 0 0,1 0-1 0 0,-1 1 1 0 0,1-1 0 0 0,-1 0-1 0 0,0 1 1 0 0,1-1-1 0 0,-1 0 1 0 0,1 1 0 0 0,-1-1-1 0 0,1 0 1 0 0,-1 0 0 0 0,1 0-1 0 0,-1 1 1 0 0,1-1 0 0 0,0 0-1 0 0,-1 0 1 0 0,1 0-1 0 0,-1 0 1 0 0,1 0 0 0 0,-1 0-1 0 0,1 0 1 0 0,-1 0 0 0 0,1 0-1 0 0,-1 0 1 0 0,1 0-1 0 0,-1-1 1 0 0,1 1 0 0 0,0 0-1 0 0,-1 0 1 0 0,1 0 0 0 0,-1-1-1 0 0,0 1 1 0 0,1 0 0 0 0,-1-1-1 0 0,1 1 1 0 0,0-1-1 0 0,40-22 176 0 0,-5 2-1352 0 0,-8 12-3483 0 0,-10-2 362 0 0,-17 11 4360 0 0,-1 0 0 0 0,0-1 0 0 0,1 1 0 0 0,-1 0 0 0 0,1 0 0 0 0,-1 0 0 0 0,0-1-1 0 0,0 1 1 0 0,1 0 0 0 0,-1 0 0 0 0,0-1 0 0 0,1 1 0 0 0,-1 0 0 0 0,0 0 0 0 0,0-1 0 0 0,1 1 0 0 0,-1 0 0 0 0,0-1 0 0 0,0 1 0 0 0,0 0 0 0 0,0-1-1 0 0,0 1 1 0 0,1 0 0 0 0,-1-1 0 0 0,0 1 0 0 0,0-1 0 0 0,0 1 0 0 0,0 0 0 0 0,0-1 0 0 0,0 1 0 0 0,0-1 0 0 0,0 1 0 0 0,0 0 0 0 0,0-1 0 0 0,0 1-1 0 0,-1 0 1 0 0,1-1 0 0 0,0 1 0 0 0,0 0 0 0 0,0-1 0 0 0,0 1 0 0 0,-1 0 0 0 0,1-1 0 0 0,0 1 0 0 0,0 0 0 0 0,0-1 0 0 0,-1 1 0 0 0,1 0-1 0 0,0-1 1 0 0,-1 1 0 0 0,1 0 0 0 0,-4 9 5875 0 0,1 16-4334 0 0,3-24-1321 0 0,-1 66 1266 0 0,0-5-2625 0 0,-4-23-4352 0 0,5-39 5313 0 0,0 0 0 0 0,-1 1 0 0 0,1-1 0 0 0,0 1 0 0 0,0-1 0 0 0,0 0 1 0 0,-1 1-1 0 0,1-1 0 0 0,0 0 0 0 0,0 1 0 0 0,-1-1 0 0 0,1 0 0 0 0,0 0 0 0 0,-1 1 0 0 0,1-1 0 0 0,0 0 0 0 0,-1 0 0 0 0,1 1 0 0 0,-1-1 0 0 0,1 0 0 0 0,0 0 0 0 0,-1 0 0 0 0,1 0 0 0 0,-1 0 0 0 0,1 1 0 0 0,0-1 1 0 0,-1 0-1 0 0,1 0 0 0 0,-1 0 0 0 0,1 0 0 0 0,-1 0 0 0 0,1 0 0 0 0,0-1 0 0 0,-1 1 0 0 0,1 0 0 0 0,-1 0 0 0 0,1 0 0 0 0,0 0 0 0 0,-1 0 0 0 0,1-1 0 0 0,-1 1 0 0 0,1 0 0 0 0,0 0 0 0 0,-1-1 0 0 0,1 1 0 0 0,0 0 1 0 0,-1 0-1 0 0,1-1 0 0 0,-3-1-586 0 0,-3 1-3179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51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8346 0 0,'-2'-24'15095'0'0,"2"37"-13229"0"0,2 15-838 0 0,-2-2-1039 0 0,2-1-1 0 0,1 0 1 0 0,1 0-1 0 0,11 39 1 0 0,-10-54-644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9890 0 0,'-2'6'1106'0'0,"1"1"0"0"0,0 0 0 0 0,0 0 0 0 0,1 0 0 0 0,0 0 0 0 0,0 0 0 0 0,0-1 0 0 0,3 11 0 0 0,-2-13-931 0 0,-1 0 0 0 0,1-1-1 0 0,1 1 1 0 0,-1-1 0 0 0,0 1-1 0 0,1-1 1 0 0,0 0-1 0 0,-1 1 1 0 0,1-1 0 0 0,1 0-1 0 0,-1 0 1 0 0,0 0 0 0 0,1-1-1 0 0,-1 1 1 0 0,1 0-1 0 0,0-1 1 0 0,4 3 0 0 0,-5-4-165 0 0,-1 0 1 0 0,1 0 0 0 0,-1 0 0 0 0,1-1 0 0 0,0 1-1 0 0,-1 0 1 0 0,1-1 0 0 0,0 0 0 0 0,-1 1 0 0 0,1-1 0 0 0,0 0-1 0 0,0 0 1 0 0,-1 0 0 0 0,1 0 0 0 0,0 0 0 0 0,0 0-1 0 0,-1-1 1 0 0,1 1 0 0 0,0 0 0 0 0,0-1 0 0 0,-1 1 0 0 0,3-2-1 0 0,-2 0 14 0 0,0 1 0 0 0,1-1 0 0 0,-1 0 0 0 0,0 0 0 0 0,0 0 0 0 0,0 0-1 0 0,0 0 1 0 0,-1 0 0 0 0,1-1 0 0 0,-1 1 0 0 0,1-1 0 0 0,1-3 0 0 0,-1 0-172 0 0,0 1 1 0 0,0 0 0 0 0,0-1 0 0 0,-1 1 0 0 0,0-1-1 0 0,0 1 1 0 0,0-1 0 0 0,-1 0 0 0 0,0 1 0 0 0,0-1-1 0 0,0 0 1 0 0,-1 1 0 0 0,-1-8 0 0 0,1 12 44 0 0,1 1-1 0 0,0-1 1 0 0,0 1-1 0 0,0-1 1 0 0,-1 0 0 0 0,1 1-1 0 0,0-1 1 0 0,-1 1 0 0 0,1-1-1 0 0,0 1 1 0 0,-1-1-1 0 0,1 1 1 0 0,-1 0 0 0 0,1-1-1 0 0,-1 1 1 0 0,1-1-1 0 0,-1 1 1 0 0,1 0 0 0 0,-1-1-1 0 0,1 1 1 0 0,-1 0 0 0 0,1 0-1 0 0,-1-1 1 0 0,0 1-1 0 0,1 0 1 0 0,-1 0 0 0 0,1 0-1 0 0,-1 0 1 0 0,0 0 0 0 0,1 0-1 0 0,-1 0 1 0 0,0 0-1 0 0,-23 12-3347 0 0,-15 27-1007 0 0,37-38 4367 0 0,1 1-390 0 0,-8 9-523 0 0,2 1 4805 0 0,11-6 706 0 0,13-4-2196 0 0,12-2-1945 0 0,-17 1-554 0 0,-1-1 0 0 0,1 0 0 0 0,0-1 0 0 0,20-4 0 0 0,-26 3-408 0 0,0 0-1 0 0,0 0 0 0 0,-1-1 1 0 0,1 0-1 0 0,-1 0 1 0 0,0 0-1 0 0,7-5 1 0 0,-5 1-792 0 0,-5 5 901 0 0,0 0-1 0 0,0 0 1 0 0,0-1-1 0 0,1 1 1 0 0,-1 0-1 0 0,1 1 1 0 0,-1-1-1 0 0,1 0 1 0 0,0 1-1 0 0,-1 0 1 0 0,11 2 10149 0 0,-19 19-5386 0 0,3-10-2947 0 0,0 5-941 0 0,-1 0 0 0 0,2 0 0 0 0,0 0 0 0 0,1 1 0 0 0,1 25 0 0 0,4-35-1251 0 0,2-12 267 0 0,8-16 67 0 0,-12 17 515 0 0,0 1 39 0 0,0 1 1 0 0,1 0 0 0 0,-1 0-1 0 0,1 0 1 0 0,0 0-1 0 0,-1 0 1 0 0,1 0 0 0 0,1 1-1 0 0,-1-1 1 0 0,0 1 0 0 0,1 0-1 0 0,6-4 1 0 0,-8 6-120 0 0,0-1 1 0 0,0 1 0 0 0,1-1-1 0 0,-1 1 1 0 0,0 0 0 0 0,0 0-1 0 0,1 0 1 0 0,-1 0 0 0 0,0 0-1 0 0,0 0 1 0 0,1 0 0 0 0,1 2-1 0 0,20 8-3862 0 0,-13-4-3634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0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9178 0 0,'23'1'12523'0'0,"-6"1"-10728"0"0,-2-7-5217 0 0,-15 5 3144 0 0,1-1 1 0 0,-1 0 0 0 0,0 1 0 0 0,0-1 0 0 0,0 0 0 0 0,1 1 0 0 0,-1-1 0 0 0,0 0-1 0 0,0 0 1 0 0,0 1 0 0 0,0-1 0 0 0,0 0 0 0 0,0 1 0 0 0,0-1 0 0 0,-1 0-1 0 0,1 0 1 0 0,0 1 0 0 0,0-1 0 0 0,-1 0 0 0 0,1 1 0 0 0,0-1 0 0 0,0 1-1 0 0,-1-2 1 0 0,-1-1-1475 0 0,2-8-5301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46 7834 0 0,'-7'5'4277'0'0,"61"-35"-322"0"0,-38 27-3803 0 0,0 0-1 0 0,1 1 1 0 0,25 1-1 0 0,33-5 97 0 0,-57 0-3954 0 0,-34 23-5356 0 0,9-9 6110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5929 0 0,'-1'0'180'0'0,"0"0"0"0"0,1 0 1 0 0,-1 0-1 0 0,0-1 0 0 0,0 1 0 0 0,1 0 0 0 0,-1 1 0 0 0,0-1 0 0 0,1 0 0 0 0,-1 0 0 0 0,0 0 0 0 0,1 0 0 0 0,-1 0 0 0 0,0 1 0 0 0,1-1 1 0 0,-1 0-1 0 0,0 1 0 0 0,1-1 0 0 0,-1 0 0 0 0,1 1 0 0 0,-1-1 0 0 0,1 1 0 0 0,-1-1 0 0 0,1 1 0 0 0,-1-1 0 0 0,1 1 0 0 0,-1-1 1 0 0,1 1-1 0 0,-1-1 0 0 0,1 1 0 0 0,0 0 0 0 0,0-1 0 0 0,-1 1 0 0 0,1 0 0 0 0,0-1 0 0 0,0 1 0 0 0,0 0 0 0 0,-1-1 0 0 0,1 1 1 0 0,0 0-1 0 0,0 0 0 0 0,0-1 0 0 0,0 1 0 0 0,0 0 0 0 0,0-1 0 0 0,1 1 0 0 0,-1 0 0 0 0,17 39 2666 0 0,-8-21-2540 0 0,94 297 760 0 0,-90-272-2120 0 0,12 65-1 0 0,-24-102 1015 0 0,0 2-915 0 0,-1-6-708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3569 0 0,'12'17'6565'0'0,"-2"4"-3957"0"0,8 13-596 0 0,-5-17-1334 0 0,53 62 975 0 0,-58-70-1564 0 0,0-1-1 0 0,1-1 0 0 0,0 1 1 0 0,0-2-1 0 0,0 1 0 0 0,19 9 1 0 0,-27-16-72 0 0,0 1 0 0 0,0-1 1 0 0,0 1-1 0 0,0-1 0 0 0,0 1 1 0 0,0-1-1 0 0,1 0 0 0 0,-1 1 0 0 0,0-1 1 0 0,0 0-1 0 0,0 0 0 0 0,0 0 1 0 0,1 0-1 0 0,-1 0 0 0 0,0 0 0 0 0,0 0 1 0 0,0-1-1 0 0,1 1 0 0 0,-1 0 1 0 0,0 0-1 0 0,0-1 0 0 0,0 1 0 0 0,0-1 1 0 0,0 1-1 0 0,0-1 0 0 0,0 0 1 0 0,0 1-1 0 0,0-1 0 0 0,0 0 0 0 0,0 0 1 0 0,0 1-1 0 0,-1-1 0 0 0,1 0 1 0 0,0 0-1 0 0,0 0 0 0 0,-1 0 0 0 0,1 0 1 0 0,-1 0-1 0 0,1 0 0 0 0,0-2 1 0 0,1-4 51 0 0,1-1 0 0 0,-1 0 0 0 0,-1 0 0 0 0,2-16 0 0 0,-1 5-58 0 0,5-20-306 0 0,5-36 837 0 0,-9 39-6609 0 0,-3 44-665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59 5777 0 0,'-1'0'181'0'0,"1"1"0"0"0,-1-1 0 0 0,0 1 0 0 0,0-1 0 0 0,0 0 0 0 0,0 0 0 0 0,0 0 0 0 0,1 1-1 0 0,-1-1 1 0 0,0 0 0 0 0,0 0 0 0 0,0 0 0 0 0,0 0 0 0 0,0 0 0 0 0,0 0 0 0 0,0-1 0 0 0,1 1 0 0 0,-1 0 0 0 0,0 0 0 0 0,0-1-1 0 0,0 1 1 0 0,0 0 0 0 0,1-1 0 0 0,-1 1 0 0 0,0-1 0 0 0,0 1 0 0 0,1-1 0 0 0,-1 1 0 0 0,-1-2 0 0 0,2 1-49 0 0,0 0 0 0 0,-1 0-1 0 0,1 0 1 0 0,0 1 0 0 0,0-1 0 0 0,0 0 0 0 0,-1 0 0 0 0,1 0 0 0 0,0 0 0 0 0,0 0 0 0 0,0 0 0 0 0,1 0 0 0 0,-1 0-1 0 0,0 0 1 0 0,0 1 0 0 0,0-1 0 0 0,1 0 0 0 0,-1 0 0 0 0,0 0 0 0 0,1 0 0 0 0,-1 0 0 0 0,1 1 0 0 0,-1-1-1 0 0,1 0 1 0 0,-1 0 0 0 0,1 1 0 0 0,0-1 0 0 0,-1 0 0 0 0,2 0 0 0 0,3-2 1 0 0,-1 1 0 0 0,1 0 0 0 0,-1 0 0 0 0,1 0 0 0 0,0 0 0 0 0,0 1 0 0 0,0 0 0 0 0,0 0-1 0 0,0 0 1 0 0,0 1 0 0 0,0 0 0 0 0,0 0 0 0 0,0 0 0 0 0,7 1 0 0 0,29-2 136 0 0,-25-2-368 0 0,15-3 388 0 0,-10 4-2845 0 0,-19 2 927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7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5817 0 0,'0'1'186'0'0,"-1"-1"0"0"0,1 0-1 0 0,-1 1 1 0 0,0-1 0 0 0,1 0 0 0 0,-1 1-1 0 0,1-1 1 0 0,0 1 0 0 0,-1-1-1 0 0,1 1 1 0 0,-1-1 0 0 0,1 1 0 0 0,0-1-1 0 0,-1 1 1 0 0,1 0 0 0 0,0-1-1 0 0,0 1 1 0 0,-1-1 0 0 0,1 1 0 0 0,0 0-1 0 0,0-1 1 0 0,0 1 0 0 0,0 0 0 0 0,0-1-1 0 0,0 1 1 0 0,0-1 0 0 0,0 1-1 0 0,0 0 1 0 0,0-1 0 0 0,0 1 0 0 0,0 0-1 0 0,0-1 1 0 0,1 1 0 0 0,-1 0-1 0 0,0-1 1 0 0,0 1 0 0 0,1-1 0 0 0,-1 1-1 0 0,0-1 1 0 0,1 1 0 0 0,0 0-1 0 0,19 36 1413 0 0,-11-22-507 0 0,149 267 2002 0 0,-22-47-1720 0 0,-128-222-1069 0 0,-4-4-1523 0 0,-23-17-6009 0 0,19 8 7146 0 0,-12-5-4346 0 0,5 3-42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7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5265 0 0,'5'6'8566'0'0,"34"46"-5454"0"0,-34-47-3021 0 0,-1 1 0 0 0,1-1 0 0 0,0 0 0 0 0,1 0 0 0 0,-1 0 0 0 0,1-1 0 0 0,9 5-1 0 0,-14-8-68 0 0,1-1-1 0 0,-1 0 0 0 0,0 1 1 0 0,1-1-1 0 0,-1 0 0 0 0,1 0 0 0 0,-1 0 1 0 0,1 0-1 0 0,-1-1 0 0 0,0 1 1 0 0,1 0-1 0 0,-1-1 0 0 0,1 1 1 0 0,-1 0-1 0 0,0-1 0 0 0,1 0 0 0 0,-1 1 1 0 0,0-1-1 0 0,0 0 0 0 0,0 0 1 0 0,1 1-1 0 0,-1-1 0 0 0,0 0 0 0 0,0 0 1 0 0,0 0-1 0 0,0-1 0 0 0,0 1 1 0 0,-1 0-1 0 0,1 0 0 0 0,0 0 0 0 0,0-1 1 0 0,-1 1-1 0 0,1 0 0 0 0,-1-1 1 0 0,1-1-1 0 0,4-9 18 0 0,-1 0 0 0 0,0 0 0 0 0,2-12 0 0 0,-4 15-24 0 0,13-55 111 0 0,-1 3-1907 0 0,-3 21-4980 0 0,-8 33 1130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 8306 0 0,'-3'3'648'0'0,"1"-1"-234"0"0,0 0-1 0 0,0 1 1 0 0,0-1-1 0 0,1 0 1 0 0,-1 1-1 0 0,1-1 1 0 0,-1 1-1 0 0,1 0 1 0 0,0-1-1 0 0,-1 6 1 0 0,35-16 2499 0 0,-5 0-2710 0 0,-1 1 1 0 0,1 1 0 0 0,53-4-1 0 0,-69 11-1037 0 0,-6 1-1322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6905 0 0,'6'31'8381'0'0,"16"19"-5530"0"0,-7-20-1809 0 0,81 153 345 0 0,-70-139-1445 0 0,-1 1-1 0 0,-3 0 1 0 0,28 80-1 0 0,-48-108-2206 0 0,-2-17 1735 0 0,0 1 0 0 0,0 0-1 0 0,-1 0 1 0 0,1-1 0 0 0,0 1 0 0 0,-1 0 0 0 0,1 0 0 0 0,-1-1 0 0 0,1 1 0 0 0,-1 0-1 0 0,-4 3-3180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6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7730 0 0,'5'-4'16082'0'0,"-2"12"-15924"0"0,4 82 2030 0 0,-6-64-2543 0 0,1 0 0 0 0,1 0 0 0 0,1 0 0 0 0,1 0 0 0 0,1-1 0 0 0,11 28 0 0 0,-6-37-2892 0 0,-9-15 2258 0 0,-1 1-1 0 0,1 0 1 0 0,0-1 0 0 0,0 1-1 0 0,0-1 1 0 0,0 0-1 0 0,0 0 1 0 0,1 0 0 0 0,-1 0-1 0 0,0 0 1 0 0,0 0-1 0 0,1-1 1 0 0,3 2 0 0 0,4-6-3914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8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8234 0 0,'4'3'449'0'0,"-1"0"0"0"0,1 0 0 0 0,-1 0 0 0 0,0 1 0 0 0,0-1 0 0 0,0 1 0 0 0,0 0 0 0 0,0-1 0 0 0,-1 1 0 0 0,4 8 0 0 0,16 21 1369 0 0,-21-31-1719 0 0,1 0 0 0 0,0 0 0 0 0,0 0-1 0 0,1 0 1 0 0,-1 0 0 0 0,0 0 0 0 0,0-1 0 0 0,1 1 0 0 0,-1-1-1 0 0,1 0 1 0 0,-1 0 0 0 0,1 0 0 0 0,0 0 0 0 0,0 0-1 0 0,-1 0 1 0 0,1-1 0 0 0,0 1 0 0 0,0-1 0 0 0,0 0 0 0 0,-1 0-1 0 0,1 0 1 0 0,0 0 0 0 0,0 0 0 0 0,0 0 0 0 0,0-1 0 0 0,-1 0-1 0 0,6-1 1 0 0,-4-1-75 0 0,0 1 0 0 0,0 0 0 0 0,0-1 0 0 0,-1 0 0 0 0,1 0 0 0 0,-1 0 0 0 0,0 0 0 0 0,0-1 0 0 0,0 1 0 0 0,0-1 0 0 0,-1 1 0 0 0,1-1 0 0 0,-1 0 0 0 0,0 0 1 0 0,0 0-1 0 0,-1-1 0 0 0,2-5 0 0 0,1-13-537 0 0,1-7-1577 0 0,2 16-2524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34 121 9626 0 0,'-1'-1'221'0'0,"0"1"-1"0"0,0-1 1 0 0,0 1-1 0 0,0 0 1 0 0,-1-1-1 0 0,1 1 1 0 0,0 0-1 0 0,0 0 1 0 0,0 0-1 0 0,0 0 1 0 0,-1 0-1 0 0,1 0 1 0 0,0 0-1 0 0,0 0 1 0 0,0 0-1 0 0,-1 0 1 0 0,1 1-1 0 0,0-1 1 0 0,0 0-1 0 0,0 1 1 0 0,0-1-1 0 0,0 1 1 0 0,0 0-1 0 0,-1 0 1 0 0,1 1-77 0 0,0-1 1 0 0,0 1-1 0 0,1 0 0 0 0,-1 0 1 0 0,1-1-1 0 0,0 1 0 0 0,-1 0 1 0 0,1 0-1 0 0,0 0 0 0 0,0 0 1 0 0,0-1-1 0 0,0 1 1 0 0,1 0-1 0 0,-1 0 0 0 0,0 0 1 0 0,2 2-1 0 0,-1 4-34 0 0,2 1 0 0 0,-1-1 0 0 0,1 0 0 0 0,0 0-1 0 0,8 14 1 0 0,-11-21-107 0 0,1 0 0 0 0,-1 0-1 0 0,1 0 1 0 0,0 1 0 0 0,-1-1 0 0 0,1 0-1 0 0,0 0 1 0 0,0 0 0 0 0,0 0-1 0 0,0 0 1 0 0,0 0 0 0 0,0 0 0 0 0,0-1-1 0 0,0 1 1 0 0,0 0 0 0 0,0-1-1 0 0,0 1 1 0 0,1 0 0 0 0,-1-1 0 0 0,0 1-1 0 0,1-1 1 0 0,-1 0 0 0 0,0 1-1 0 0,1-1 1 0 0,-1 0 0 0 0,0 0 0 0 0,1 0-1 0 0,-1 0 1 0 0,0 0 0 0 0,1 0-1 0 0,-1 0 1 0 0,0-1 0 0 0,1 1 0 0 0,-1 0-1 0 0,0-1 1 0 0,0 1 0 0 0,1-1-1 0 0,-1 1 1 0 0,0-1 0 0 0,0 0 0 0 0,0 1-1 0 0,0-1 1 0 0,1 0 0 0 0,-1 0-1 0 0,-1 0 1 0 0,3-2 0 0 0,0 0-56 0 0,0 0 1 0 0,-1 0 0 0 0,1-1-1 0 0,-1 0 1 0 0,0 1-1 0 0,0-1 1 0 0,0 0-1 0 0,0 0 1 0 0,-1 0-1 0 0,1 0 1 0 0,-1 0-1 0 0,0-1 1 0 0,-1 1-1 0 0,1 0 1 0 0,-1 0 0 0 0,1-1-1 0 0,-1 1 1 0 0,-1-7-1 0 0,0 4-263 0 0,0 1-1 0 0,0-1 0 0 0,0 0 1 0 0,-1 1-1 0 0,0-1 1 0 0,-1 1-1 0 0,1 0 1 0 0,-1 0-1 0 0,0 0 0 0 0,-1 0 1 0 0,-4-6-1 0 0,-4 2 278 0 0,5 14 517 0 0,7-3-448 0 0,0 0 0 0 0,0 0 0 0 0,0 0 0 0 0,0 0 0 0 0,1 0-1 0 0,-1 1 1 0 0,0-1 0 0 0,0 0 0 0 0,1 0 0 0 0,-1 0 0 0 0,1 0 0 0 0,-1-1 0 0 0,1 1 0 0 0,-1 0 0 0 0,1 0 0 0 0,-1 0 0 0 0,1 0 0 0 0,0 0 0 0 0,0-1 0 0 0,-1 1 0 0 0,1 0 0 0 0,0 0 0 0 0,0-1 0 0 0,0 1 0 0 0,1 0 0 0 0,1 1 19 0 0,1 0 0 0 0,-1-1 1 0 0,0 1-1 0 0,1-1 0 0 0,-1 0 1 0 0,1 0-1 0 0,0 0 0 0 0,-1 0 0 0 0,1-1 1 0 0,0 1-1 0 0,-1-1 0 0 0,1 0 1 0 0,0 0-1 0 0,0 0 0 0 0,-1-1 0 0 0,1 1 1 0 0,0-1-1 0 0,-1 0 0 0 0,1 0 1 0 0,-1 0-1 0 0,1-1 0 0 0,-1 1 0 0 0,0-1 1 0 0,1 0-1 0 0,-1 0 0 0 0,0 0 1 0 0,0 0-1 0 0,3-3 0 0 0,-3 2-136 0 0,-1 1 1 0 0,0-1-1 0 0,0 0 0 0 0,0 0 1 0 0,0 1-1 0 0,-1-1 0 0 0,1 0 0 0 0,-1 0 1 0 0,1-1-1 0 0,-1 1 0 0 0,0 0 0 0 0,0 0 1 0 0,0-1-1 0 0,-1 1 0 0 0,1 0 0 0 0,-1-1 1 0 0,0 1-1 0 0,0-1 0 0 0,0 1 0 0 0,-1-6 1 0 0,4 132 2098 0 0,-2-105-2335 0 0,0 31 325 0 0,-1-46-720 0 0,-1-1 0 0 0,1 1 0 0 0,-1-1-1 0 0,1 1 1 0 0,-1-1 0 0 0,0 0 0 0 0,0 1 0 0 0,0-1-1 0 0,-2 3 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7618 0 0,'1'11'951'0'0,"-1"-3"-116"0"0,1 1 0 0 0,0-1-1 0 0,0 1 1 0 0,1-1 0 0 0,0 0-1 0 0,6 14 1 0 0,-7-20-776 0 0,1 1 0 0 0,-1-1 0 0 0,1 0 0 0 0,-1 0 0 0 0,1-1 0 0 0,0 1 0 0 0,0 0 0 0 0,0-1 0 0 0,0 1-1 0 0,0-1 1 0 0,0 1 0 0 0,0-1 0 0 0,0 0 0 0 0,0 0 0 0 0,1 0 0 0 0,-1 0 0 0 0,1 0 0 0 0,-1-1 0 0 0,0 1 0 0 0,1-1 0 0 0,-1 1 0 0 0,1-1-1 0 0,-1 0 1 0 0,1 0 0 0 0,-1 0 0 0 0,1-1 0 0 0,4 0 0 0 0,-3 0-63 0 0,0 0 0 0 0,0 0 0 0 0,0 0 1 0 0,0-1-1 0 0,-1 1 0 0 0,1-1 0 0 0,0 0 0 0 0,-1 0 0 0 0,1-1 0 0 0,-1 1 0 0 0,0-1 0 0 0,0 1 0 0 0,0-1 1 0 0,4-5-1 0 0,-6 7-92 0 0,0 0-1 0 0,1-1 1 0 0,-1 1 0 0 0,0 0 0 0 0,0-1 0 0 0,-1 1 0 0 0,1-1 0 0 0,0 0 0 0 0,0 1 0 0 0,-1-1 0 0 0,1 1 0 0 0,-1-1 0 0 0,1 0 0 0 0,-1 1 0 0 0,0-1 0 0 0,0 0 0 0 0,1 0-1 0 0,-1 1 1 0 0,-1-1 0 0 0,1 0 0 0 0,0 1 0 0 0,0-1 0 0 0,0 0 0 0 0,-1 0 0 0 0,1 1 0 0 0,-1-1 0 0 0,0 1 0 0 0,1-1 0 0 0,-1 0 0 0 0,0 1 0 0 0,0-1 0 0 0,0 1 0 0 0,0 0 0 0 0,0-1-1 0 0,0 1 1 0 0,-2-1 0 0 0,2 1 88 0 0,-1 0-1 0 0,0 0 1 0 0,1 1-1 0 0,-1-1 1 0 0,0 0-1 0 0,1 1 1 0 0,-1 0-1 0 0,0-1 1 0 0,0 1-1 0 0,0 0 1 0 0,1 0-1 0 0,-1 0 1 0 0,0 0-1 0 0,0 0 1 0 0,0 1-1 0 0,1-1 1 0 0,-1 1-1 0 0,0-1 1 0 0,1 1-1 0 0,-1-1 1 0 0,0 1-1 0 0,1 0 1 0 0,-3 1-1 0 0,3-2 55 0 0,-1 1-1 0 0,1 0 1 0 0,0-1 0 0 0,0 1-1 0 0,-1 0 1 0 0,1-1 0 0 0,0 1-1 0 0,0 0 1 0 0,0 0 0 0 0,0 0-1 0 0,0 0 1 0 0,0 0 0 0 0,0 0-1 0 0,0 0 1 0 0,0 0 0 0 0,1 1-1 0 0,-1-1 1 0 0,0 0 0 0 0,1 0-1 0 0,-1 1 1 0 0,1-1 0 0 0,-1 0-1 0 0,1 1 1 0 0,0-1 0 0 0,0 1-1 0 0,-1-1 1 0 0,1 0 0 0 0,0 1-1 0 0,1 2 1 0 0,0-3 53 0 0,0 1 0 0 0,0-1 0 0 0,0 1 0 0 0,0-1 0 0 0,0 1 0 0 0,1-1 0 0 0,-1 0 0 0 0,1 0 0 0 0,-1 1 0 0 0,1-1 0 0 0,-1 0 0 0 0,1-1 0 0 0,0 1 0 0 0,0 0 0 0 0,-1 0 0 0 0,1-1 0 0 0,0 1 0 0 0,0-1 0 0 0,0 1 0 0 0,0-1 0 0 0,-1 0 0 0 0,1 0 0 0 0,0 0 0 0 0,3 0 0 0 0,3 0-54 0 0,1 0-1 0 0,-1 0 0 0 0,0-1 0 0 0,10-2 0 0 0,-14 1-247 0 0,0 1 0 0 0,0-1 0 0 0,0 0 0 0 0,0 0 0 0 0,-1 0 0 0 0,1-1 0 0 0,-1 1 0 0 0,1-1 0 0 0,-1 0 0 0 0,0 0 0 0 0,0 0 0 0 0,0 0 0 0 0,0 0 0 0 0,-1-1 0 0 0,1 1 0 0 0,-1-1 0 0 0,2-4 0 0 0,3-2-118 0 0,0 55 4200 0 0,-6-39-3739 0 0,0 0 0 0 0,1 0 0 0 0,-1 0-1 0 0,1 1 1 0 0,0-2 0 0 0,5 11 0 0 0,-6-15-127 0 0,-1-1-1 0 0,1 1 1 0 0,-1 0 0 0 0,1-1 0 0 0,-1 1 0 0 0,1 0-1 0 0,0-1 1 0 0,-1 1 0 0 0,1-1 0 0 0,0 1 0 0 0,-1-1-1 0 0,1 1 1 0 0,0-1 0 0 0,0 1 0 0 0,0-1 0 0 0,-1 0-1 0 0,1 1 1 0 0,0-1 0 0 0,0 0 0 0 0,0 0 0 0 0,1 1-1 0 0,0-2 3 0 0,-1 1 0 0 0,1 0 0 0 0,-1-1 0 0 0,0 1 0 0 0,1-1-1 0 0,-1 0 1 0 0,1 1 0 0 0,-1-1 0 0 0,0 0 0 0 0,1 0 0 0 0,-1 0-1 0 0,0 0 1 0 0,0 0 0 0 0,0 0 0 0 0,0 0 0 0 0,0-1 0 0 0,1 0-1 0 0,1-2-61 0 0,28-29-622 0 0,-7 14-4773 0 0,-14 12-853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0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16315 0 0,'-2'1'3097'0'0,"1"-2"-2569"0"0,2 1-32 0 0,0-1-184 0 0,0 0-232 0 0,1 0-56 0 0,1-2-88 0 0,1-1-392 0 0,-1-3-640 0 0,-1 0-1096 0 0,-1-2-1737 0 0,0-2-3769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9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4657 0 0,'0'-1'187'0'0,"0"1"-1"0"0,0 0 1 0 0,0-1-1 0 0,0 1 1 0 0,0 0-1 0 0,0 0 1 0 0,0-1-1 0 0,0 1 1 0 0,0 0-1 0 0,0 0 1 0 0,0-1-1 0 0,-2-1 2239 0 0,1 1-2239 0 0,1 1 1 0 0,0 0-1 0 0,0 0 1 0 0,-1 0-1 0 0,1 0 1 0 0,0 0-1 0 0,0 0 1 0 0,-1-1-1 0 0,1 1 1 0 0,0 0-1 0 0,0 0 1 0 0,-1 0-1 0 0,1 0 1 0 0,0 0-1 0 0,-1 0 1 0 0,1 0-1 0 0,0 0 1 0 0,0 0-1 0 0,-1 0 1 0 0,1 0-1 0 0,0 1 1 0 0,0-1-1 0 0,-1 0 1 0 0,1 0-1 0 0,0 0 1 0 0,0 0-1 0 0,-1 0 1 0 0,1 1-1 0 0,-6 19 3457 0 0,0 41-3057 0 0,6-54 77 0 0,-3 49-365 0 0,10 111-1 0 0,-6-160-271 0 0,0 1-1 0 0,1 0 1 0 0,0-1 0 0 0,0 0 0 0 0,1 1-1 0 0,6 12 1 0 0,-8-17-15 0 0,1 0 0 0 0,0 0 0 0 0,0 0 0 0 0,0 0 0 0 0,1-1 0 0 0,-1 1 0 0 0,1-1 1 0 0,-1 1-1 0 0,1-1 0 0 0,0 0 0 0 0,0 0 0 0 0,0 0 0 0 0,0-1 0 0 0,0 1 0 0 0,1-1 0 0 0,4 3 0 0 0,10-1-2 0 0,0 0-1 0 0,1-2 0 0 0,-1 1 1 0 0,0-2-1 0 0,0-1 1 0 0,1 0-1 0 0,24-5 1 0 0,-21 2-30 0 0,1 2 1 0 0,0 0 0 0 0,0 2 0 0 0,24 2 0 0 0,2 4 29 0 0,1-2 0 0 0,-1-2 0 0 0,1-2 0 0 0,52-6 0 0 0,-47-6 96 0 0,-40 8 66 0 0,0 1 0 0 0,0 0 0 0 0,26 0 1 0 0,-27 5-750 0 0,-14-2 384 0 0,0 0 0 0 0,0 1 1 0 0,0-1-1 0 0,0 0 0 0 0,0 0 0 0 0,0 1 1 0 0,0-1-1 0 0,0 0 0 0 0,0 0 0 0 0,0 1 1 0 0,0-1-1 0 0,0 0 0 0 0,0 1 1 0 0,0-1-1 0 0,0 0 0 0 0,0 0 0 0 0,0 1 1 0 0,0-1-1 0 0,0 0 0 0 0,-1 0 1 0 0,1 1-1 0 0,0-1 0 0 0,-4 2-3293 0 0,4-2 3293 0 0,0 0 1 0 0,-1 0-1 0 0,1 0 0 0 0,0 0 1 0 0,-1 0-1 0 0,1 0 0 0 0,0 0 0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3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6657 0 0,'-4'3'633'0'0,"0"-1"0"0"0,1 1-1 0 0,-1 1 1 0 0,1-1-1 0 0,0 0 1 0 0,0 1-1 0 0,0-1 1 0 0,0 1 0 0 0,0 0-1 0 0,1 0 1 0 0,0 0-1 0 0,-3 8 1 0 0,3-8 105 0 0,3-5-545 0 0,0 0 0 0 0,0 0 0 0 0,0 0-1 0 0,1 0 1 0 0,-1 0 0 0 0,0 0 0 0 0,1 1 0 0 0,-1-1-1 0 0,0 1 1 0 0,1-1 0 0 0,-1 1 0 0 0,1-1 0 0 0,-1 1-1 0 0,0 0 1 0 0,1 0 0 0 0,-1-1 0 0 0,1 1-1 0 0,-1 0 1 0 0,1 1 0 0 0,1-1 0 0 0,43 3-82 0 0,-24-1 424 0 0,146 10 865 0 0,-48-7-1311 0 0,-86-5-29 0 0,1 1 1 0 0,64 12 0 0 0,-90-11-6 0 0,0-1 0 0 0,1 0 1 0 0,0 0-1 0 0,-1-1 0 0 0,1 0 1 0 0,-1-1-1 0 0,13-2 0 0 0,-20 3 6 0 0,-1 0-1 0 0,1 0 1 0 0,0 0-1 0 0,0 0 1 0 0,0 0-1 0 0,0 1 1 0 0,-1-1-1 0 0,1 0 1 0 0,0 1-1 0 0,0 0 1 0 0,-1-1-1 0 0,1 1 1 0 0,0 0-1 0 0,-1 0 1 0 0,1 0-1 0 0,-1 0 0 0 0,1 0 1 0 0,-1 0-1 0 0,0 0 1 0 0,1 1-1 0 0,-1-1 1 0 0,0 0-1 0 0,0 1 1 0 0,0-1-1 0 0,0 1 1 0 0,0-1-1 0 0,0 1 1 0 0,0 0-1 0 0,0-1 1 0 0,-1 1-1 0 0,1 0 1 0 0,-1 0-1 0 0,1-1 1 0 0,-1 4-1 0 0,3 8 170 0 0,-1 0-1 0 0,-1 0 1 0 0,0 25 0 0 0,-1-22-234 0 0,14 168 300 0 0,-2-107-9142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72 6321 0 0,'-1'0'70'0'0,"-1"-1"0"0"0,0 0-1 0 0,0 0 1 0 0,0 0-1 0 0,1 0 1 0 0,-1 0 0 0 0,0-1-1 0 0,1 1 1 0 0,0 0 0 0 0,-3-3-1 0 0,-11-8 4437 0 0,15 14-4106 0 0,0 0-1 0 0,0 0 1 0 0,0 0-1 0 0,0 0 0 0 0,1 0 1 0 0,-1 0-1 0 0,1 0 1 0 0,-1 0-1 0 0,1 0 1 0 0,0 0-1 0 0,0 0 1 0 0,1 2-1 0 0,0-1-272 0 0,0-1 0 0 0,0 0 0 0 0,1 0 0 0 0,-1 0 0 0 0,0-1 0 0 0,1 1 0 0 0,-1 0 0 0 0,1-1 0 0 0,0 1 0 0 0,-1-1 0 0 0,1 0 0 0 0,0 0 0 0 0,5 1 0 0 0,46 5 587 0 0,-13-2-306 0 0,110 34-225 0 0,-74-17-229 0 0,1-4-1 0 0,112 12 1 0 0,-109-26 32 0 0,1-4 0 0 0,0-4 0 0 0,-1-3 0 0 0,131-29 0 0 0,-120 21 128 0 0,134-7-1 0 0,-207 21-25 0 0,-1-1 0 0 0,1 0-1 0 0,-1-2 1 0 0,23-6 0 0 0,-33 7-26 0 0,-1 0-1 0 0,1-1 1 0 0,-1 0-1 0 0,1 0 1 0 0,-1 0-1 0 0,0-1 1 0 0,-1 0-1 0 0,1-1 1 0 0,-1 1-1 0 0,0-1 1 0 0,9-13 0 0 0,-9 12-896 0 0,19-25 2656 0 0,-11 21-4650 0 0,-3 9-7487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11642 0 0,'-1'0'210'0'0,"1"0"-1"0"0,-1 0 0 0 0,1 0 0 0 0,-1 0 0 0 0,1 0 0 0 0,-1 0 0 0 0,1 0 0 0 0,0 0 0 0 0,-1 1 0 0 0,1-1 0 0 0,-1 0 0 0 0,1 0 0 0 0,0 0 0 0 0,-1 1 0 0 0,1-1 0 0 0,-1 0 0 0 0,1 0 0 0 0,0 1 0 0 0,-1-1 0 0 0,1 0 0 0 0,0 1 0 0 0,0-1 0 0 0,-1 0 0 0 0,1 1 0 0 0,0-1 0 0 0,0 1 0 0 0,-1-1 0 0 0,1 0 0 0 0,0 1 0 0 0,0-1 0 0 0,0 1 0 0 0,0-1 0 0 0,0 1 0 0 0,9 15 2073 0 0,29 15-2819 0 0,-31-26 1144 0 0,4 3-741 0 0,1 0 410 0 0,-1 1 1 0 0,0 1 0 0 0,0 0 0 0 0,0 0 0 0 0,14 20 0 0 0,-24-28-186 0 0,1 1 1 0 0,0-1 0 0 0,-1 1 0 0 0,0 0 0 0 0,0-1 0 0 0,0 1-1 0 0,0 0 1 0 0,0 0 0 0 0,0 0 0 0 0,-1 0 0 0 0,1 0-1 0 0,-1 0 1 0 0,0-1 0 0 0,0 1 0 0 0,0 0 0 0 0,0 0 0 0 0,-1 0-1 0 0,1 0 1 0 0,-1 0 0 0 0,0 0 0 0 0,0 0 0 0 0,0 0 0 0 0,0-1-1 0 0,0 1 1 0 0,0 0 0 0 0,-1-1 0 0 0,1 1 0 0 0,-1-1 0 0 0,0 1-1 0 0,0-1 1 0 0,0 0 0 0 0,0 0 0 0 0,0 0 0 0 0,-4 3 0 0 0,0-1-198 0 0,0 1 0 0 0,0-1 0 0 0,0-1 0 0 0,-1 1 0 0 0,1-1 0 0 0,-1 0 0 0 0,0-1 0 0 0,0 1 0 0 0,0-1 0 0 0,0-1 0 0 0,-10 2 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 8906 0 0,'-12'-8'3108'0'0,"6"10"293"0"0,7 20 1347 0 0,2-5-5025 0 0,1 18 613 0 0,1-1 0 0 0,2 0 0 0 0,11 34 0 0 0,-13-52-744 0 0,1 1-1 0 0,1-1 1 0 0,1 0 0 0 0,0 0 0 0 0,1-1-1 0 0,0 0 1 0 0,22 24 0 0 0,-30-38 198 0 0,-1 0 1 0 0,1 0-1 0 0,0 0 1 0 0,-1 0-1 0 0,1-1 1 0 0,0 1-1 0 0,0 0 1 0 0,-1-1-1 0 0,1 1 1 0 0,0 0-1 0 0,0-1 0 0 0,0 1 1 0 0,0-1-1 0 0,0 0 1 0 0,0 1-1 0 0,0-1 1 0 0,0 0-1 0 0,0 0 1 0 0,0 1-1 0 0,0-1 1 0 0,0 0-1 0 0,0 0 1 0 0,0 0-1 0 0,0 0 1 0 0,0 0-1 0 0,0 0 0 0 0,0-1 1 0 0,0 1-1 0 0,1 0 1 0 0,-1 0-1 0 0,-1-1 1 0 0,1 1-1 0 0,0-1 1 0 0,0 1-1 0 0,0-1 1 0 0,0 1-1 0 0,0-1 1 0 0,0 1-1 0 0,0-1 1 0 0,-1 0-1 0 0,1 0 1 0 0,0 1-1 0 0,0-1 0 0 0,-1 0 1 0 0,1 0-1 0 0,-1 0 1 0 0,1 0-1 0 0,-1 0 1 0 0,1 0-1 0 0,-1 0 1 0 0,1-2-1 0 0,5-8-3737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6441 0 0,'0'-2'571'0'0,"0"1"0"0"0,1-1-1 0 0,-1 1 1 0 0,1-1-1 0 0,0 1 1 0 0,-1-1 0 0 0,1 1-1 0 0,0 0 1 0 0,0-1-1 0 0,0 1 1 0 0,0 0 0 0 0,7 1 4297 0 0,-6 15-3912 0 0,0 41 300 0 0,-2-36-1221 0 0,0 0 0 0 0,2 1-1 0 0,0-2 1 0 0,1 1-1 0 0,1 0 1 0 0,11 32-1 0 0,-15-51-151 0 0,0 0 0 0 0,0 0 1 0 0,0 0-1 0 0,1 0 0 0 0,-1-1 0 0 0,0 1 0 0 0,1 0 1 0 0,-1 0-1 0 0,1 0 0 0 0,-1-1 0 0 0,1 1 0 0 0,-1 0 1 0 0,1 0-1 0 0,0-1 0 0 0,-1 1 0 0 0,1-1 0 0 0,0 1 0 0 0,-1 0 1 0 0,1-1-1 0 0,0 0 0 0 0,0 1 0 0 0,0-1 0 0 0,-1 1 1 0 0,1-1-1 0 0,0 0 0 0 0,0 1 0 0 0,0-1 0 0 0,0 0 0 0 0,0 0 1 0 0,0 0-1 0 0,0 0 0 0 0,0 0 0 0 0,-1 0 0 0 0,1 0 1 0 0,0 0-1 0 0,0 0 0 0 0,0 0 0 0 0,0 0 0 0 0,0-1 1 0 0,0 1-1 0 0,1-1 0 0 0,1-1-702 0 0,0 0 0 0 0,0-1 0 0 0,0 1 0 0 0,0-1 1 0 0,-1 0-1 0 0,1 0 0 0 0,-1 0 0 0 0,0 0 0 0 0,3-3 0 0 0,1-5-3424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11594 0 0,'-5'5'5281'0'0,"4"-5"-4695"0"0,1 1 1 0 0,-1 0 0 0 0,1 0-1 0 0,-1-1 1 0 0,1 1 0 0 0,0 0-1 0 0,-1 0 1 0 0,1-1 0 0 0,0 2 0 0 0,-1 20 2578 0 0,9 21-3501 0 0,-7-39 891 0 0,14 59-335 0 0,12 45-114 0 0,-22-94-1485 0 0,0 1 0 0 0,13 21 0 0 0,-10-24-2906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32 6065 0 0,'-3'-18'7109'0'0,"3"18"-6963"0"0,0-1 0 0 0,0 1 0 0 0,0-1-1 0 0,0 1 1 0 0,0-1 0 0 0,0 1 0 0 0,0-1 0 0 0,0 1-1 0 0,0-1 1 0 0,0 1 0 0 0,0-1 0 0 0,0 1 0 0 0,1-1-1 0 0,-1 1 1 0 0,0-1 0 0 0,0 1 0 0 0,1-1 0 0 0,-1 1-1 0 0,0 0 1 0 0,0-1 0 0 0,1 1 0 0 0,-1-1 0 0 0,0 1-1 0 0,1 0 1 0 0,-1-1 0 0 0,0 1 0 0 0,1 0 0 0 0,-1 0-1 0 0,1-1 1 0 0,-1 1 0 0 0,1 0 0 0 0,-1 0 0 0 0,0-1-1 0 0,2 1 1 0 0,0 4 234 0 0,0 0 0 0 0,0 0 0 0 0,0 1 0 0 0,-1-1 0 0 0,0 0 0 0 0,2 9 0 0 0,-2-9-243 0 0,5 22-256 0 0,-1-4 71 0 0,1 0 1 0 0,14 33 0 0 0,-17-48-615 0 0,0-1 0 0 0,1 0 1 0 0,0 0-1 0 0,9 11 0 0 0,-10-14-137 0 0,0 0-1 0 0,0 0 1 0 0,1 0 0 0 0,-1 0 0 0 0,1-1-1 0 0,0 1 1 0 0,0-1 0 0 0,-1 0 0 0 0,6 1-1 0 0,-1 0-1485 0 0,0-2-1860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5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5633 0 0,'2'-9'1575'0'0,"10"-23"4935"0"0,-12 43-1064 0 0,2 15-3911 0 0,-3 110 883 0 0,3-110-2841 0 0,0-1 0 0 0,2 0 1 0 0,9 34-1 0 0,-13-59 298 0 0,8 21-2274 0 0,-8-21 2065 0 0,1 1-1 0 0,-1-1 0 0 0,0 0 0 0 0,0 1 0 0 0,6 3-4688 0 0,-5-4 4688 0 0,-1 0 0 0 0,1 0 0 0 0,-1 0 0 0 0,1 0 0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68 6777 0 0,'-4'5'626'0'0,"1"1"0"0"0,-1-1-1 0 0,1 1 1 0 0,0-1-1 0 0,0 1 1 0 0,0 0-1 0 0,1 0 1 0 0,0 1-1 0 0,0-1 1 0 0,0 0-1 0 0,1 1 1 0 0,0-1 0 0 0,0 11-1 0 0,2-13-562 0 0,-1 0 1 0 0,1 0-1 0 0,0 0 1 0 0,0 0-1 0 0,0 0 1 0 0,1 0-1 0 0,-1-1 0 0 0,1 1 1 0 0,0 0-1 0 0,0-1 1 0 0,0 0-1 0 0,0 1 0 0 0,1-1 1 0 0,-1 0-1 0 0,1 0 1 0 0,0 0-1 0 0,0-1 1 0 0,0 1-1 0 0,0-1 0 0 0,1 1 1 0 0,-1-1-1 0 0,1 0 1 0 0,5 2-1 0 0,-5-2-37 0 0,1 0 1 0 0,-1 0-1 0 0,1 0 1 0 0,0-1-1 0 0,0 0 0 0 0,-1 0 1 0 0,1 0-1 0 0,0-1 1 0 0,0 1-1 0 0,0-1 1 0 0,0 0-1 0 0,0-1 0 0 0,0 1 1 0 0,6-2-1 0 0,-9 1-11 0 0,1 0-1 0 0,-1 0 1 0 0,0 0 0 0 0,0 0-1 0 0,0 0 1 0 0,0 0 0 0 0,0 0-1 0 0,0-1 1 0 0,0 1 0 0 0,0-1-1 0 0,0 0 1 0 0,-1 1 0 0 0,1-1-1 0 0,0 0 1 0 0,-1 0 0 0 0,0 0-1 0 0,1 0 1 0 0,-1 0 0 0 0,0 0 0 0 0,0 0-1 0 0,0-1 1 0 0,-1 1 0 0 0,1 0-1 0 0,0-1 1 0 0,-1 1 0 0 0,0 0-1 0 0,1-1 1 0 0,-1 1 0 0 0,0 0-1 0 0,0-1 1 0 0,0-2-1 0 0,-1-4 18 0 0,-1-1 0 0 0,0 1 0 0 0,0 0 0 0 0,0-1 0 0 0,-1 1 0 0 0,-1 0 0 0 0,0 1 0 0 0,0-1 0 0 0,0 1 0 0 0,-11-15 0 0 0,10 16 5 0 0,1 1 1 0 0,-2-1-1 0 0,1 1 0 0 0,-1 1 0 0 0,0-1 0 0 0,0 1 0 0 0,0 0 1 0 0,-1 0-1 0 0,0 1 0 0 0,0-1 0 0 0,0 2 0 0 0,0-1 0 0 0,-9-2 1 0 0,14 5-49 0 0,0 1 1 0 0,-1-1 0 0 0,1 1 0 0 0,0 0-1 0 0,0 0 1 0 0,0 0 0 0 0,0 0-1 0 0,0 0 1 0 0,0 1 0 0 0,-1-1-1 0 0,1 1 1 0 0,0-1 0 0 0,0 1 0 0 0,0 0-1 0 0,0 0 1 0 0,0 0 0 0 0,1 0-1 0 0,-1 0 1 0 0,0 0 0 0 0,0 0 0 0 0,1 1-1 0 0,-1-1 1 0 0,0 1 0 0 0,1-1-1 0 0,0 1 1 0 0,-1-1 0 0 0,1 1-1 0 0,0 0 1 0 0,-2 2 0 0 0,-12 29-2495 0 0,5-2-3951 0 0,8-20 996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22 6433 0 0,'-5'7'714'0'0,"0"1"0"0"0,1 0 0 0 0,-1 0 0 0 0,2 0 0 0 0,-1 1 0 0 0,1-1 0 0 0,0 1 0 0 0,1 0 0 0 0,0 0 0 0 0,-2 13 0 0 0,4-19-652 0 0,0 0 0 0 0,0 0 1 0 0,0 1-1 0 0,0-1 0 0 0,1 0 1 0 0,-1 0-1 0 0,1 0 1 0 0,0 0-1 0 0,0 0 0 0 0,0 0 1 0 0,0 0-1 0 0,1 0 0 0 0,-1 0 1 0 0,1 0-1 0 0,-1-1 1 0 0,1 1-1 0 0,0-1 0 0 0,0 1 1 0 0,0-1-1 0 0,1 0 0 0 0,-1 1 1 0 0,0-1-1 0 0,1 0 0 0 0,0-1 1 0 0,-1 1-1 0 0,1 0 1 0 0,0-1-1 0 0,0 0 0 0 0,0 1 1 0 0,0-1-1 0 0,0 0 0 0 0,4 1 1 0 0,0-1-31 0 0,0 0 0 0 0,0 0 1 0 0,0-1-1 0 0,0 0 0 0 0,0 0 0 0 0,0 0 1 0 0,0-1-1 0 0,0 0 0 0 0,0-1 1 0 0,0 1-1 0 0,-1-1 0 0 0,1 0 0 0 0,-1-1 1 0 0,1 0-1 0 0,-1 0 0 0 0,7-5 1 0 0,-10 7-1 0 0,0-1 0 0 0,-1 0 1 0 0,1 0-1 0 0,-1 0 1 0 0,0 0-1 0 0,0 0 0 0 0,0-1 1 0 0,0 1-1 0 0,0-1 1 0 0,0 1-1 0 0,-1-1 0 0 0,1 0 1 0 0,-1 1-1 0 0,0-1 1 0 0,0 0-1 0 0,0 0 0 0 0,0 0 1 0 0,0 0-1 0 0,0 0 1 0 0,-1 0-1 0 0,0 0 0 0 0,1 0 1 0 0,-1 0-1 0 0,0 0 1 0 0,-1 0-1 0 0,1-1 0 0 0,0 1 1 0 0,-1 0-1 0 0,0 0 1 0 0,0 0-1 0 0,0 0 0 0 0,0 1 1 0 0,0-1-1 0 0,-1 0 1 0 0,1 0-1 0 0,-1 1 0 0 0,1-1 1 0 0,-3-2-1 0 0,-2-3 12 0 0,1 1 0 0 0,-1 0-1 0 0,-1 0 1 0 0,1 0 0 0 0,-1 1-1 0 0,0 0 1 0 0,-9-6 0 0 0,13 10-38 0 0,0 0 1 0 0,0 0 0 0 0,-1 1 0 0 0,1-1 0 0 0,0 1 0 0 0,-1-1 0 0 0,0 1-1 0 0,1 0 1 0 0,-1 0 0 0 0,1 1 0 0 0,-1-1 0 0 0,0 1 0 0 0,0 0 0 0 0,1 0-1 0 0,-1 0 1 0 0,0 0 0 0 0,1 0 0 0 0,-1 1 0 0 0,0 0 0 0 0,-5 1 0 0 0,9-1-43 0 0,-1-1 0 0 0,0 0 0 0 0,1 1 0 0 0,-1-1 1 0 0,0 0-1 0 0,1 1 0 0 0,-1-1 0 0 0,1 1 1 0 0,-1-1-1 0 0,1 1 0 0 0,-1-1 0 0 0,1 1 0 0 0,-1-1 1 0 0,1 1-1 0 0,-1 0 0 0 0,1-1 0 0 0,0 1 0 0 0,-1 0 1 0 0,1-1-1 0 0,0 1 0 0 0,0 0 0 0 0,-1-1 0 0 0,1 1 1 0 0,0 0-1 0 0,0-1 0 0 0,0 3 0 0 0,0-2-258 0 0,0 0 0 0 0,0 0 1 0 0,1 0-1 0 0,-1 1 0 0 0,0-1 0 0 0,1 0 0 0 0,-1 0 0 0 0,1 0 0 0 0,-1 0 0 0 0,1 0 0 0 0,0 0 1 0 0,-1 0-1 0 0,1 0 0 0 0,0 0 0 0 0,0 0 0 0 0,-1 0 0 0 0,1 0 0 0 0,0 0 0 0 0,0-1 0 0 0,0 1 0 0 0,0 0 1 0 0,0-1-1 0 0,0 1 0 0 0,2 0 0 0 0,-3-1 253 0 0,0 0 1 0 0,0 0-1 0 0,0-1 1 0 0,0 1-1 0 0,-1 0 0 0 0,1 0 1 0 0,0 0-1 0 0,0 0 1 0 0,0 0-1 0 0,0 0 0 0 0,0 0 1 0 0,0-1-1 0 0,0 1 1 0 0,0 0-1 0 0,0 0 0 0 0,0 0 1 0 0,0 0-1 0 0,0 0 1 0 0,0 0-1 0 0,0 0 1 0 0,0-1-1 0 0,0 1 0 0 0,0 0 1 0 0,0 0-1 0 0,0 0 1 0 0,1 0-1 0 0,-1 0 0 0 0,0 0 1 0 0,0 0-1 0 0,0 0 1 0 0,0-1-1 0 0,0 1 0 0 0,0 0 1 0 0,0 0-1 0 0,0 0 1 0 0,0 0-1 0 0,0 0 1 0 0,0 0-1 0 0,1 0 0 0 0,-1 0 1 0 0,0 0-1 0 0,0 0 1 0 0,0 0-1 0 0,0 0 0 0 0,0 0 1 0 0,0 0-1 0 0,0 0 1 0 0,1 0-1 0 0,-1 0 0 0 0,0 0 1 0 0,0 0-1 0 0,0 0 1 0 0,0 0-1 0 0,0 0 1 0 0,0 0-1 0 0,0 0 0 0 0,1 0 1 0 0,-1 0-1 0 0,0 0 1 0 0,0 0-1 0 0,0 0 0 0 0,0 0 1 0 0,0 0-1 0 0,0 0 1 0 0,0 0-1 0 0,0 0 0 0 0,1 0 1 0 0,-1 0-1 0 0,0 0 1 0 0,0-2-1321 0 0,5 1-2325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 8738 0 0,'0'-1'259'0'0,"-1"1"0"0"0,1-1 0 0 0,-1 1 0 0 0,1-1-1 0 0,-1 1 1 0 0,1-1 0 0 0,-1 1 0 0 0,0-1 0 0 0,1 1 0 0 0,-1 0 0 0 0,1-1 0 0 0,-1 1 0 0 0,0 0 0 0 0,1 0 0 0 0,-1 0-1 0 0,0-1 1 0 0,0 1 0 0 0,1 0 0 0 0,-1 0 0 0 0,0 0 0 0 0,1 0 0 0 0,-1 0 0 0 0,0 0 0 0 0,1 0 0 0 0,-1 0 0 0 0,0 1 0 0 0,0-1-1 0 0,1 0 1 0 0,-1 0 0 0 0,0 1 0 0 0,1-1 0 0 0,-1 0 0 0 0,0 1 0 0 0,-1 1-23 0 0,1 0 0 0 0,0 0 0 0 0,0 0 1 0 0,0 0-1 0 0,0 1 0 0 0,0-1 0 0 0,0 0 0 0 0,1 0 1 0 0,-1 1-1 0 0,1 2 0 0 0,-4 18 98 0 0,1 0 1 0 0,1 1-1 0 0,2-1 0 0 0,2 36 0 0 0,-1-49-695 0 0,0 1 0 0 0,1-1 0 0 0,0 0 0 0 0,1 0 0 0 0,0 0 0 0 0,1 0 0 0 0,0-1 0 0 0,0 1 0 0 0,1-1 0 0 0,0 0 0 0 0,1 0 0 0 0,10 12 0 0 0,-15-20-114 0 0,0 1 1 0 0,1-1-1 0 0,-1 1 0 0 0,0-1 0 0 0,1 0 1 0 0,0 1-1 0 0,-1-1 0 0 0,1 0 1 0 0,0 0-1 0 0,-1 0 0 0 0,1-1 1 0 0,0 1-1 0 0,0 0 0 0 0,0-1 1 0 0,0 1-1 0 0,0-1 0 0 0,-1 1 0 0 0,4-1 1 0 0,3-1-4143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73 5193 0 0,'-2'-1'701'0'0,"0"1"0"0"0,0-1 0 0 0,0 1-1 0 0,0-1 1 0 0,0 1 0 0 0,0 0 0 0 0,0 0 0 0 0,0 0-1 0 0,0 0 1 0 0,0 0 0 0 0,0 0 0 0 0,0 0 0 0 0,0 1-1 0 0,0-1 1 0 0,0 1 0 0 0,-3 1 0 0 0,3-1-412 0 0,0 0 1 0 0,1 0 0 0 0,-1 0-1 0 0,0 1 1 0 0,1-1-1 0 0,-1 1 1 0 0,1-1 0 0 0,-1 1-1 0 0,1 0 1 0 0,0-1-1 0 0,0 1 1 0 0,0 0 0 0 0,-2 3-1 0 0,2-1-248 0 0,-1-1-1 0 0,1 0 1 0 0,0 1-1 0 0,1-1 1 0 0,-1 1 0 0 0,1 0-1 0 0,-1-1 1 0 0,1 1-1 0 0,0 0 1 0 0,0-1-1 0 0,1 1 1 0 0,-1-1 0 0 0,1 1-1 0 0,-1 0 1 0 0,1-1-1 0 0,1 1 1 0 0,2 5-1 0 0,-1-3-37 0 0,0-1-1 0 0,0 0 1 0 0,1-1-1 0 0,0 1 1 0 0,0 0-1 0 0,0-1 1 0 0,1 0-1 0 0,-1 0 1 0 0,1-1-1 0 0,0 1 1 0 0,0-1-1 0 0,0 0 1 0 0,1 0-1 0 0,-1 0 1 0 0,8 1-1 0 0,-11-3-4 0 0,1 0 0 0 0,0 0 0 0 0,0-1 0 0 0,0 1 0 0 0,0-1 0 0 0,0 0 0 0 0,0 0 0 0 0,0 0 0 0 0,0-1 0 0 0,0 1 0 0 0,0-1 0 0 0,0 1 0 0 0,0-1 0 0 0,0 0 0 0 0,0 0 0 0 0,-1 0 0 0 0,1 0 0 0 0,0-1 0 0 0,-1 1 0 0 0,1-1 0 0 0,-1 0 0 0 0,1 0 0 0 0,-1 0 0 0 0,0 0 0 0 0,0 0 0 0 0,0 0 0 0 0,0 0 0 0 0,0-1 0 0 0,-1 1 0 0 0,1-1 0 0 0,0 1 0 0 0,1-5 0 0 0,-1 1 8 0 0,0 0 1 0 0,0 0-1 0 0,0 0 1 0 0,-1 0-1 0 0,0 0 1 0 0,0 0-1 0 0,-1 0 1 0 0,0-1-1 0 0,0 1 1 0 0,0 0-1 0 0,-1 0 1 0 0,1 0-1 0 0,-2-1 1 0 0,-1-6-1 0 0,1 6 1 0 0,0 0 0 0 0,-1 0 0 0 0,1-1-1 0 0,-2 2 1 0 0,1-1 0 0 0,-1 0 0 0 0,0 1-1 0 0,0 0 1 0 0,0 0 0 0 0,-1 0 0 0 0,-8-8-1 0 0,12 14-5 0 0,1-1 0 0 0,-1 0 0 0 0,0 1-1 0 0,1-1 1 0 0,-1 1 0 0 0,0-1-1 0 0,0 1 1 0 0,1-1 0 0 0,-1 1 0 0 0,0-1-1 0 0,0 1 1 0 0,0 0 0 0 0,0 0-1 0 0,0-1 1 0 0,0 1 0 0 0,0 0 0 0 0,1 0-1 0 0,-2 0 1 0 0,1 0-48 0 0,1 0-1 0 0,0 0 1 0 0,-1 1 0 0 0,1-1-1 0 0,-1 0 1 0 0,1 0 0 0 0,0 1-1 0 0,0-1 1 0 0,-1 0 0 0 0,1 1-1 0 0,0-1 1 0 0,0 0 0 0 0,-1 1 0 0 0,1-1-1 0 0,0 0 1 0 0,0 1 0 0 0,0-1-1 0 0,-1 1 1 0 0,1-1 0 0 0,0 0-1 0 0,0 1 1 0 0,0-1 0 0 0,0 1-1 0 0,0-1 1 0 0,0 0 0 0 0,0 2-1 0 0,0 0-518 0 0,0 1-1 0 0,0-1 0 0 0,1 1 1 0 0,-1 0-1 0 0,1-1 0 0 0,-1 1 1 0 0,1-1-1 0 0,0 1 0 0 0,0-1 0 0 0,2 5 1 0 0,18 13-6369 0 0,-15-16 5125 0 0,5 4-2559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49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21 9898 0 0,'-3'0'557'0'0,"-1"1"0"0"0,0 0 0 0 0,1 0 0 0 0,0 0 0 0 0,-1 0-1 0 0,1 0 1 0 0,-1 1 0 0 0,1 0 0 0 0,0 0 0 0 0,0 0 0 0 0,0 0 0 0 0,0 0 0 0 0,0 0 0 0 0,1 1-1 0 0,-1-1 1 0 0,1 1 0 0 0,-5 6 0 0 0,5-5-311 0 0,-1 1 0 0 0,1-1 0 0 0,0 1 0 0 0,0 0 0 0 0,0 0 0 0 0,1 0 0 0 0,0 0 0 0 0,0 0 0 0 0,0 0 0 0 0,1 0 1 0 0,0 10-1 0 0,0-9-242 0 0,0-1 0 0 0,0 1 0 0 0,1-1 0 0 0,0 1 0 0 0,0-1 0 0 0,1 1 1 0 0,-1-1-1 0 0,1 0 0 0 0,0 0 0 0 0,1 0 0 0 0,-1 0 0 0 0,1 0 0 0 0,0 0 1 0 0,0-1-1 0 0,0 1 0 0 0,1-1 0 0 0,0 0 0 0 0,0 0 0 0 0,0 0 1 0 0,0 0-1 0 0,0-1 0 0 0,1 0 0 0 0,0 0 0 0 0,7 4 0 0 0,-10-6 1 0 0,0-1 0 0 0,0 1 1 0 0,0 0-1 0 0,0-1 0 0 0,1 0 0 0 0,-1 1 0 0 0,0-1 0 0 0,0 0 0 0 0,0 0 1 0 0,0 0-1 0 0,1 0 0 0 0,-1-1 0 0 0,0 1 0 0 0,0 0 0 0 0,0-1 0 0 0,0 0 0 0 0,0 1 1 0 0,0-1-1 0 0,0 0 0 0 0,0 0 0 0 0,4-2 0 0 0,-3 0 5 0 0,0 0 1 0 0,0 0-1 0 0,-1 0 0 0 0,1 0 0 0 0,-1-1 1 0 0,1 1-1 0 0,-1-1 0 0 0,0 1 0 0 0,-1-1 1 0 0,1 0-1 0 0,1-4 0 0 0,0-2 17 0 0,0-1 0 0 0,0 0 1 0 0,-1 0-1 0 0,-1-1 0 0 0,0 1 0 0 0,0 0 0 0 0,-2-20 1 0 0,0 24-2 0 0,-1 1 0 0 0,0-1 0 0 0,0 1 0 0 0,0 0 0 0 0,-1-1 0 0 0,1 1 0 0 0,-2 1 0 0 0,-5-11 0 0 0,8 15-36 0 0,0-1 0 0 0,0 1-1 0 0,0 0 1 0 0,0-1 0 0 0,0 1 0 0 0,0 0-1 0 0,-1 0 1 0 0,1 0 0 0 0,0-1 0 0 0,-1 1-1 0 0,1 1 1 0 0,0-1 0 0 0,-1 0-1 0 0,1 0 1 0 0,-1 0 0 0 0,0 1 0 0 0,1-1-1 0 0,-1 1 1 0 0,1 0 0 0 0,-1-1 0 0 0,0 1-1 0 0,1 0 1 0 0,-1 0 0 0 0,0 0 0 0 0,0 0-1 0 0,1 0 1 0 0,-1 0 0 0 0,0 0-1 0 0,1 1 1 0 0,-1-1 0 0 0,1 1 0 0 0,-1-1-1 0 0,0 1 1 0 0,1 0 0 0 0,-1-1 0 0 0,1 1-1 0 0,-1 0 1 0 0,1 0 0 0 0,-2 2 0 0 0,1-2-198 0 0,1 0 0 0 0,0 1 0 0 0,-1-1 0 0 0,1 1 0 0 0,0-1 0 0 0,0 1 0 0 0,0-1 0 0 0,1 1 1 0 0,-1 0-1 0 0,0-1 0 0 0,0 1 0 0 0,1 0 0 0 0,-1 0 0 0 0,1 0 0 0 0,0-1 0 0 0,-1 1 0 0 0,1 0 0 0 0,0 0 1 0 0,0 0-1 0 0,0 0 0 0 0,1 2 0 0 0,8 23-8188 0 0,-3-17 2431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0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13467 0 0,'0'-13'4010'0'0,"0"18"-851"0"0,0 24-1308 0 0,4 30-911 0 0,6 56-125 0 0,-7-98-938 0 0,0-1-1 0 0,1 0 1 0 0,0 0 0 0 0,13 27 0 0 0,-7-28-1866 0 0,-4-10-1345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13555 0 0,'21'6'2967'0'0,"-5"-6"-2247"0"0,1-1-1 0 0,0 0 1 0 0,-1-2-1 0 0,1 0 1 0 0,-1 0-1 0 0,0-2 1 0 0,16-6-1 0 0,37-9 277 0 0,-34 14-641 0 0,0 1 0 0 0,1 1-1 0 0,-1 3 1 0 0,40 2 0 0 0,143 21 459 0 0,42 2-493 0 0,-169-27-245 0 0,0-4 0 0 0,-1-4 0 0 0,147-37 0 0 0,-168 32 81 0 0,127-12 1 0 0,-167 26-71 0 0,0 1 1 0 0,0 2 0 0 0,0 1-1 0 0,0 1 1 0 0,0 1 0 0 0,-1 2 0 0 0,34 10-1 0 0,-51-12-172 0 0,-3-1 461 0 0,-15-4-3743 0 0,-8 0-6421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3881 0 0,'-10'2'11418'0'0,"10"-1"-11211"0"0,-4 24 2795 0 0,2 36-3999 0 0,2-57 1719 0 0,0 22-603 0 0,1 56 27 0 0,0-74-143 0 0,0 0 1 0 0,0 0 0 0 0,1 0-1 0 0,0 0 1 0 0,0-1-1 0 0,1 1 1 0 0,6 11 0 0 0,-9-18-61 0 0,0 0 1 0 0,0-1-1 0 0,0 1 1 0 0,1-1-1 0 0,-1 1 1 0 0,0-1-1 0 0,0 1 1 0 0,0-1-1 0 0,1 1 1 0 0,-1-1-1 0 0,0 1 1 0 0,1-1-1 0 0,-1 1 1 0 0,1-1-1 0 0,-1 1 1 0 0,0-1-1 0 0,1 0 1 0 0,-1 1-1 0 0,1-1 1 0 0,-1 0-1 0 0,1 1 1 0 0,-1-1-1 0 0,1 0 1 0 0,0 0 0 0 0,-1 1-1 0 0,1-1 1 0 0,-1 0-1 0 0,1 0 1 0 0,-1 0-1 0 0,1 0 1 0 0,0 0-1 0 0,-1 0 1 0 0,1 0-1 0 0,-1 0 1 0 0,1 0-1 0 0,0 0 1 0 0,-1 0-1 0 0,1 0 1 0 0,-1 0-1 0 0,1 0 1 0 0,-1-1-1 0 0,1 1 1 0 0,-1 0-1 0 0,1 0 1 0 0,-1-1-1 0 0,1 1 1 0 0,-1 0-1 0 0,1-1 1 0 0,-1 1-1 0 0,1-1 1 0 0,-1 1-1 0 0,1-1 1 0 0,0-1-523 0 0,1 0 1 0 0,-1 1-1 0 0,0-1 1 0 0,0 0-1 0 0,-1 0 1 0 0,1 0-1 0 0,0 0 1 0 0,-1 0-1 0 0,1 0 1 0 0,-1 0-1 0 0,1 0 1 0 0,-1-4-1 0 0,1-1-3960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14795 0 0,'-1'0'159'0'0,"1"0"0"0"0,0 0-1 0 0,0 0 1 0 0,-1-1 0 0 0,1 1-1 0 0,0 0 1 0 0,0 0 0 0 0,0 0 0 0 0,-1-1-1 0 0,1 1 1 0 0,0 0 0 0 0,0 0 0 0 0,0-1-1 0 0,0 1 1 0 0,0 0 0 0 0,0-1-1 0 0,0 1 1 0 0,-1 0 0 0 0,1 0 0 0 0,0-1-1 0 0,0 1 1 0 0,0 0 0 0 0,0-1-1 0 0,0 1 1 0 0,0 0 0 0 0,0 0 0 0 0,1-1-1 0 0,-1 1 1 0 0,0 0 0 0 0,0-1 0 0 0,0 1-1 0 0,0 0 1 0 0,0-1 0 0 0,11-5 1791 0 0,22 0-2001 0 0,-28 5 493 0 0,6-1-371 0 0,-1 0 0 0 0,1 1 0 0 0,0 1 0 0 0,-1 0 0 0 0,20 2 1 0 0,-27-2-44 0 0,-1 0 0 0 0,0 1 1 0 0,1 0-1 0 0,-1-1 0 0 0,0 1 1 0 0,0 0-1 0 0,0 0 0 0 0,0 0 0 0 0,0 0 1 0 0,0 0-1 0 0,0 1 0 0 0,0-1 1 0 0,0 1-1 0 0,0-1 0 0 0,-1 1 1 0 0,1 0-1 0 0,0-1 0 0 0,-1 1 1 0 0,0 0-1 0 0,1 0 0 0 0,-1 0 1 0 0,0 0-1 0 0,0 0 0 0 0,0 0 1 0 0,0 1-1 0 0,-1-1 0 0 0,1 0 1 0 0,-1 0-1 0 0,1 1 0 0 0,-1-1 1 0 0,0 0-1 0 0,1 4 0 0 0,-2 5 62 0 0,0 1-1 0 0,0-1 0 0 0,-1 0 0 0 0,-1 0 1 0 0,0 0-1 0 0,-7 18 0 0 0,5-15-2 0 0,0 0 0 0 0,1 0 1 0 0,-2 17-1 0 0,6-31-73 0 0,0 1-1 0 0,0-1 1 0 0,0 1 0 0 0,0-1 0 0 0,-1 1-1 0 0,1-1 1 0 0,0 1 0 0 0,1 0 0 0 0,-1-1-1 0 0,0 1 1 0 0,0-1 0 0 0,0 1-1 0 0,0-1 1 0 0,0 1 0 0 0,0-1 0 0 0,1 1-1 0 0,-1-1 1 0 0,0 1 0 0 0,1-1 0 0 0,-1 1-1 0 0,0-1 1 0 0,1 1 0 0 0,-1-1 0 0 0,0 1-1 0 0,1-1 1 0 0,-1 0 0 0 0,1 1-1 0 0,-1-1 1 0 0,0 0 0 0 0,1 1 0 0 0,-1-1-1 0 0,2 0 1 0 0,20-1 72 0 0,23-18-120 0 0,-43 18 50 0 0,51-35-400 0 0,-42 27-64 0 0,1 0-1 0 0,19-10 1 0 0,-31 19 429 0 0,1-1 1 0 0,-1 1-1 0 0,1 0 1 0 0,-1-1-1 0 0,0 1 1 0 0,1 0-1 0 0,-1 0 1 0 0,1 0 0 0 0,-1-1-1 0 0,1 1 1 0 0,-1 0-1 0 0,0 0 1 0 0,1 0-1 0 0,-1 0 1 0 0,1 0-1 0 0,-1 0 1 0 0,1 0-1 0 0,-1 0 1 0 0,1 0-1 0 0,-1 0 1 0 0,1 0-1 0 0,-1 0 1 0 0,1 0 0 0 0,-1 0-1 0 0,1 1 1 0 0,-1-1-1 0 0,0 0 1 0 0,1 0-1 0 0,-1 0 1 0 0,1 1-1 0 0,-1-1 1 0 0,0 0-1 0 0,1 1 1 0 0,-1-1-1 0 0,0 0 1 0 0,1 1-1 0 0,1 20-206 0 0,-13 22 498 0 0,7-33-126 0 0,-3 8 435 0 0,0 0-1 0 0,-5 32 0 0 0,11-47-533 0 0,0 1-1 0 0,0-1 0 0 0,1 1 0 0 0,0 0 1 0 0,-1-1-1 0 0,1 1 0 0 0,1-1 0 0 0,-1 1 1 0 0,0 0-1 0 0,1-1 0 0 0,0 1 0 0 0,0-1 1 0 0,0 1-1 0 0,0-1 0 0 0,1 0 0 0 0,-1 1 1 0 0,1-1-1 0 0,0 0 0 0 0,-1 0 0 0 0,2 0 1 0 0,2 3-1 0 0,-4-5-48 0 0,1 0 1 0 0,-1-1-1 0 0,0 1 1 0 0,1-1-1 0 0,-1 0 0 0 0,0 1 1 0 0,1-1-1 0 0,-1 0 1 0 0,0 0-1 0 0,1 0 1 0 0,-1 0-1 0 0,1 0 1 0 0,-1 0-1 0 0,0 0 0 0 0,1-1 1 0 0,-1 1-1 0 0,1 0 1 0 0,-1-1-1 0 0,0 1 1 0 0,1-1-1 0 0,0 0 1 0 0,33-16-46 0 0,-28 13 53 0 0,67-32-436 0 0,-33 24-2788 0 0,-2 8-6473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10762 0 0,'-2'1'484'0'0,"0"0"0"0"0,1 1 0 0 0,-1-1 0 0 0,1 0 0 0 0,0 1-1 0 0,0-1 1 0 0,-1 1 0 0 0,1-1 0 0 0,0 1 0 0 0,0 0 0 0 0,0 0 0 0 0,1-1 0 0 0,-1 1-1 0 0,0 0 1 0 0,1 0 0 0 0,-1 0 0 0 0,1 0 0 0 0,-1-1 0 0 0,1 1 0 0 0,0 3-1 0 0,0 47 1647 0 0,1-32-1406 0 0,-1-11-623 0 0,-1 13-124 0 0,1 1 0 0 0,1-1-1 0 0,1 1 1 0 0,1-1-1 0 0,1 0 1 0 0,12 40-1 0 0,-6-50-3707 0 0,-8-11 2102 0 0,-2-1 1396 0 0,1 0 1 0 0,-1 0-1 0 0,0 1 0 0 0,1-1 1 0 0,-1 0-1 0 0,0 0 1 0 0,1 0-1 0 0,-1 0 0 0 0,0 0 1 0 0,0 0-1 0 0,1 0 0 0 0,-1-1 1 0 0,0 1-1 0 0,1 0 0 0 0,-1 0 1 0 0,0 0-1 0 0,0 0 0 0 0,1 0 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56 7938 0 0,'-5'4'324'0'0,"0"0"0"0"0,0 1 0 0 0,1-1 0 0 0,-1 1 0 0 0,1 0 1 0 0,0 1-1 0 0,1-1 0 0 0,-1 1 0 0 0,1-1 0 0 0,0 1 0 0 0,-4 12 0 0 0,6-14-223 0 0,0-1-1 0 0,0 1 0 0 0,0 0 0 0 0,0-1 0 0 0,1 1 1 0 0,-1 0-1 0 0,1-1 0 0 0,0 1 0 0 0,0 0 1 0 0,0 0-1 0 0,1-1 0 0 0,-1 1 0 0 0,1 0 0 0 0,0-1 1 0 0,0 1-1 0 0,0-1 0 0 0,1 1 0 0 0,-1-1 0 0 0,1 1 1 0 0,0-1-1 0 0,0 0 0 0 0,3 5 0 0 0,-4-7-87 0 0,0 0-1 0 0,0 0 1 0 0,0 0-1 0 0,0 0 1 0 0,0 0-1 0 0,0 0 0 0 0,0-1 1 0 0,1 1-1 0 0,-1 0 1 0 0,0-1-1 0 0,0 1 1 0 0,1-1-1 0 0,-1 1 1 0 0,0-1-1 0 0,1 1 0 0 0,-1-1 1 0 0,0 0-1 0 0,1 0 1 0 0,-1 0-1 0 0,1 0 1 0 0,-1 0-1 0 0,3 0 1 0 0,-2-1 5 0 0,0 0 0 0 0,1 1 0 0 0,-1-1 0 0 0,0 0 0 0 0,0-1 0 0 0,0 1 0 0 0,0 0 0 0 0,0-1 1 0 0,0 1-1 0 0,0-1 0 0 0,3-3 0 0 0,1-2 35 0 0,0 0 0 0 0,-1-1 0 0 0,0 0 0 0 0,-1 0 0 0 0,7-14 0 0 0,12-48 118 0 0,-21 66-130 0 0,-1 0 0 0 0,-1 1 0 0 0,1-1 0 0 0,0 0 0 0 0,-1 0 1 0 0,0 0-1 0 0,0 0 0 0 0,0 0 0 0 0,0 0 0 0 0,-1 1 1 0 0,0-1-1 0 0,1 0 0 0 0,-1 0 0 0 0,-1 1 0 0 0,1-1 1 0 0,-3-5-1 0 0,3 8-4 0 0,-1 0 0 0 0,1 0 1 0 0,-1 0-1 0 0,0 0 0 0 0,1 0 1 0 0,-1 1-1 0 0,0-1 0 0 0,1 0 1 0 0,-1 1-1 0 0,0-1 0 0 0,0 1 0 0 0,0 0 1 0 0,1 0-1 0 0,-1 0 0 0 0,0 0 1 0 0,0 0-1 0 0,0 0 0 0 0,1 0 1 0 0,-1 0-1 0 0,0 1 0 0 0,0-1 1 0 0,0 1-1 0 0,1-1 0 0 0,-4 2 1 0 0,3-1-72 0 0,-1 0 1 0 0,1 0-1 0 0,-1 0 1 0 0,1 0 0 0 0,0 0-1 0 0,-1 0 1 0 0,1 1 0 0 0,0-1-1 0 0,0 1 1 0 0,0 0-1 0 0,0-1 1 0 0,0 1 0 0 0,0 0-1 0 0,0 0 1 0 0,1 0 0 0 0,-3 5-1 0 0,4-7-151 0 0,0 1 0 0 0,-1 0-1 0 0,1 0 1 0 0,0-1 0 0 0,0 1-1 0 0,1 0 1 0 0,-1-1 0 0 0,0 1 0 0 0,0 0-1 0 0,0-1 1 0 0,0 1 0 0 0,1 0 0 0 0,-1-1-1 0 0,0 1 1 0 0,0 0 0 0 0,1-1-1 0 0,-1 1 1 0 0,1-1 0 0 0,-1 1 0 0 0,0-1-1 0 0,1 1 1 0 0,0 0 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5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57 4521 0 0,'-2'8'4586'0'0,"-1"12"-2684"0"0,2 5 130 0 0,0-13-1521 0 0,1 0 1 0 0,0-1-1 0 0,1 1 1 0 0,1 0-1 0 0,3 16 1 0 0,-4-25-491 0 0,0 0 0 0 0,0 0 1 0 0,0 0-1 0 0,1 0 0 0 0,0 0 1 0 0,-1 0-1 0 0,1-1 0 0 0,0 1 0 0 0,0 0 1 0 0,1-1-1 0 0,-1 1 0 0 0,0-1 1 0 0,1 0-1 0 0,-1 0 0 0 0,1 0 1 0 0,0 0-1 0 0,0-1 0 0 0,0 1 0 0 0,0-1 1 0 0,0 1-1 0 0,0-1 0 0 0,0 0 1 0 0,0 0-1 0 0,5 0 0 0 0,-6 0 4 0 0,0-1 1 0 0,1 1-1 0 0,-1-1 0 0 0,0 0 0 0 0,1 0 1 0 0,-1 0-1 0 0,0 0 0 0 0,1 0 0 0 0,-1 0 0 0 0,0-1 1 0 0,0 1-1 0 0,1-1 0 0 0,-1 0 0 0 0,0 0 0 0 0,0 1 1 0 0,0-1-1 0 0,0-1 0 0 0,0 1 0 0 0,0 0 1 0 0,4-3-1 0 0,-4 1 6 0 0,1 0 1 0 0,-1 0-1 0 0,1-1 1 0 0,-1 1-1 0 0,0-1 1 0 0,0 1-1 0 0,0-1 1 0 0,-1 0-1 0 0,1 0 1 0 0,-1 1-1 0 0,1-6 1 0 0,0-4 26 0 0,0 1 1 0 0,-1-1 0 0 0,0 0-1 0 0,-1 0 1 0 0,0 0-1 0 0,-4-20 1 0 0,3 27 30 0 0,0 0 0 0 0,0 0-1 0 0,-1 0 1 0 0,0 0 0 0 0,0 0 0 0 0,-1 0 0 0 0,1 0 0 0 0,-1 1 0 0 0,-6-9-1 0 0,7 12-45 0 0,1 1 0 0 0,-1-1 0 0 0,1 1 0 0 0,-1 0-1 0 0,1 0 1 0 0,-1 0 0 0 0,0 0 0 0 0,0 0-1 0 0,0 0 1 0 0,1 0 0 0 0,-1 0 0 0 0,0 1 0 0 0,0-1-1 0 0,0 1 1 0 0,0 0 0 0 0,0-1 0 0 0,0 1 0 0 0,0 0-1 0 0,0 0 1 0 0,0 0 0 0 0,0 0 0 0 0,0 1-1 0 0,0-1 1 0 0,0 0 0 0 0,0 1 0 0 0,0-1 0 0 0,0 1-1 0 0,0 0 1 0 0,0 0 0 0 0,1 0 0 0 0,-1 0-1 0 0,0 0 1 0 0,-2 2 0 0 0,-1 0 29 0 0,-1 1 1 0 0,1 0-1 0 0,0 0 0 0 0,-9 9 0 0 0,2 7-2153 0 0,12-19 1664 0 0,0 0 1 0 0,0 0-1 0 0,0 0 1 0 0,0 0-1 0 0,0 0 1 0 0,0 0-1 0 0,0 0 1 0 0,0 0-1 0 0,0 0 1 0 0,0 0-1 0 0,0 0 1 0 0,1 0-1 0 0,-1 0 1 0 0,0 0-1 0 0,1 0 1 0 0,-1-1-1 0 0,1 1 1 0 0,-1 0-1 0 0,2 1 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11803 0 0,'0'0'134'0'0,"0"0"1"0"0,0 0-1 0 0,-1 0 1 0 0,1 0-1 0 0,0 0 1 0 0,0 0-1 0 0,0 0 1 0 0,-1 1-1 0 0,1-1 1 0 0,0 0 0 0 0,0 0-1 0 0,0 0 1 0 0,-1 0-1 0 0,1 0 1 0 0,0 0-1 0 0,0 1 1 0 0,0-1-1 0 0,0 0 1 0 0,0 0 0 0 0,-1 0-1 0 0,1 1 1 0 0,0-1-1 0 0,0 0 1 0 0,0 0-1 0 0,0 0 1 0 0,0 1-1 0 0,0-1 1 0 0,0 0 0 0 0,0 0-1 0 0,0 1 1 0 0,0-1-1 0 0,0 0 1 0 0,0 0-1 0 0,0 0 1 0 0,0 1-1 0 0,0-1 1 0 0,2 16 1872 0 0,12 27-2257 0 0,-6-20 677 0 0,2 15-376 0 0,-7-23-202 0 0,1 0 0 0 0,0 0 1 0 0,1 0-1 0 0,1 0 0 0 0,8 15 1 0 0,-13-29 0 0 0,-1-1 0 0 0,0 0 0 0 0,0 1 1 0 0,0-1-1 0 0,1 1 0 0 0,-1-1 0 0 0,0 1 0 0 0,1-1 1 0 0,-1 0-1 0 0,0 1 0 0 0,1-1 0 0 0,-1 0 0 0 0,0 1 1 0 0,1-1-1 0 0,-1 0 0 0 0,1 1 0 0 0,-1-1 0 0 0,1 0 0 0 0,-1 0 1 0 0,1 0-1 0 0,-1 1 0 0 0,1-1 0 0 0,-1 0 0 0 0,1 0 1 0 0,-1 0-1 0 0,1 0 0 0 0,-1 0 0 0 0,1 0 0 0 0,-1 0 1 0 0,1 0-1 0 0,-1 0 0 0 0,1 0 0 0 0,-1 0 0 0 0,0 0 1 0 0,1-1-1 0 0,-1 1 0 0 0,1 0 0 0 0,-1 0 0 0 0,1 0 0 0 0,-1-1 1 0 0,1 1-1 0 0,-1 0 0 0 0,1 0 0 0 0,-1-1 0 0 0,0 1 1 0 0,1 0-1 0 0,-1-1 0 0 0,0 1 0 0 0,1-1 0 0 0,-1 1 1 0 0,0 0-1 0 0,0-1 0 0 0,1 1 0 0 0,-1-1 0 0 0,0 1 1 0 0,0-1-1 0 0,0 1 0 0 0,1-1 0 0 0,-1 0 0 0 0,6-8-4940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3673 0 0,'3'-4'3492'0'0,"-3"4"-3298"0"0,0 0 1 0 0,1 0-1 0 0,-1 0 0 0 0,0 0 0 0 0,0 0 0 0 0,1 0 0 0 0,-1 0 0 0 0,0 0 0 0 0,0 0 0 0 0,1 0 0 0 0,-1 0 0 0 0,0 0 0 0 0,0 0 0 0 0,1 0 0 0 0,-1 0 0 0 0,0 0 0 0 0,0 0 0 0 0,1 0 0 0 0,6 10 3994 0 0,0 17-952 0 0,-7-25-2987 0 0,9 44 1216 0 0,7 35-242 0 0,-14-74-1621 0 0,0 0 0 0 0,1 1-1 0 0,0-1 1 0 0,0 0 0 0 0,0-1 0 0 0,1 1 0 0 0,0-1-1 0 0,6 7 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14699 0 0,'7'41'4086'0'0,"17"22"-2789"0"0,-14-42-945 0 0,2 8-630 0 0,15 38 618 0 0,-25-60-1706 0 0,-1 0 0 0 0,0 0-1 0 0,1 0 1 0 0,-1 10-1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72 140 7194 0 0,'-3'-1'328'0'0,"-1"0"0"0"0,0 1 0 0 0,0-1 0 0 0,1 1 1 0 0,-1 0-1 0 0,0-1 0 0 0,0 2 0 0 0,0-1 0 0 0,0 0 0 0 0,1 1 1 0 0,-6 1-1 0 0,8-1-220 0 0,-1 0-1 0 0,0 0 1 0 0,1 1 0 0 0,-1-1 0 0 0,1 0 0 0 0,0 1 0 0 0,-1-1-1 0 0,1 1 1 0 0,0 0 0 0 0,0-1 0 0 0,0 1 0 0 0,0 0-1 0 0,0 0 1 0 0,0-1 0 0 0,1 1 0 0 0,-1 0 0 0 0,0 0-1 0 0,1 0 1 0 0,0 0 0 0 0,-1 0 0 0 0,1 0 0 0 0,0 0-1 0 0,0 0 1 0 0,0 2 0 0 0,0 11 68 0 0,1 0-1 0 0,0 0 1 0 0,0 0 0 0 0,2 0 0 0 0,0-1-1 0 0,0 1 1 0 0,1-1 0 0 0,1 0-1 0 0,1 0 1 0 0,0 0 0 0 0,0-1 0 0 0,16 23-1 0 0,-17-29-151 0 0,1 0 1 0 0,-1 0-1 0 0,1 0 0 0 0,1-1 0 0 0,-1 0 0 0 0,1 0 1 0 0,0-1-1 0 0,1 0 0 0 0,-1 0 0 0 0,9 3 0 0 0,-10-5-8 0 0,1-1-1 0 0,-1 1 0 0 0,1-2 1 0 0,-1 1-1 0 0,1-1 0 0 0,-1 0 1 0 0,1 0-1 0 0,0-1 0 0 0,-1 0 1 0 0,1 0-1 0 0,0-1 1 0 0,0 0-1 0 0,-1 0 0 0 0,11-3 1 0 0,-9 1 31 0 0,-1 0 0 0 0,1 0 1 0 0,-1-1-1 0 0,0 0 0 0 0,0 0 1 0 0,0-1-1 0 0,0 0 1 0 0,-1 0-1 0 0,0 0 0 0 0,0-1 1 0 0,0 0-1 0 0,-1-1 0 0 0,1 1 1 0 0,-2-1-1 0 0,1 0 1 0 0,-1 0-1 0 0,0 0 0 0 0,0 0 1 0 0,-1-1-1 0 0,3-8 1 0 0,-1-2 117 0 0,0 1 1 0 0,-1-1-1 0 0,0-1 1 0 0,-2 1-1 0 0,0 0 1 0 0,-1-1-1 0 0,-3-34 1 0 0,2 43-82 0 0,-2-1 0 0 0,0 0 0 0 0,0 1 0 0 0,0-1 0 0 0,-2 1 0 0 0,1 0 0 0 0,-1 0 0 0 0,-1 0 1 0 0,-7-12-1 0 0,10 18-52 0 0,-1 0 1 0 0,0 1 0 0 0,0-1-1 0 0,0 1 1 0 0,-1 0-1 0 0,1 0 1 0 0,-1 0 0 0 0,1 0-1 0 0,-1 1 1 0 0,0-1 0 0 0,0 1-1 0 0,-1 0 1 0 0,1 0 0 0 0,0 0-1 0 0,-1 1 1 0 0,1 0 0 0 0,0 0-1 0 0,-1 0 1 0 0,0 0-1 0 0,1 1 1 0 0,-1-1 0 0 0,0 1-1 0 0,-7 1 1 0 0,6-1-52 0 0,0 1 0 0 0,1 0 1 0 0,-1 0-1 0 0,1 0 0 0 0,-1 0 0 0 0,1 1 0 0 0,-1 0 1 0 0,1 0-1 0 0,0 1 0 0 0,0 0 0 0 0,0-1 1 0 0,0 2-1 0 0,0-1 0 0 0,1 0 0 0 0,-1 1 0 0 0,1 0 1 0 0,0 0-1 0 0,0 0 0 0 0,-5 8 0 0 0,6-6-452 0 0,-1 0 1 0 0,1 0-1 0 0,1 1 0 0 0,-1-1 0 0 0,1 1 0 0 0,0-1 1 0 0,1 1-1 0 0,-1 0 0 0 0,1 0 0 0 0,0 9 1 0 0,-5 25-5434 0 0,6-17 628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10394 0 0,'-3'2'4673'0'0,"4"10"-2872"0"0,4 24-2293 0 0,-2-15 833 0 0,5 150-134 0 0,-7-170-204 0 0,-1-1 1 0 0,1 1-1 0 0,-1 0 1 0 0,1-1 0 0 0,-1 1-1 0 0,1 0 1 0 0,0-1-1 0 0,-1 1 1 0 0,1 0-1 0 0,0-1 1 0 0,-1 1 0 0 0,1-1-1 0 0,0 0 1 0 0,0 1-1 0 0,-1-1 1 0 0,1 1-1 0 0,0-1 1 0 0,0 0 0 0 0,0 0-1 0 0,0 1 1 0 0,-1-1-1 0 0,1 0 1 0 0,0 0-1 0 0,0 0 1 0 0,0 0 0 0 0,0 0-1 0 0,0 0 1 0 0,1-1-1 0 0,34 0 187 0 0,-25 0-127 0 0,30-1 237 0 0,-1-3 0 0 0,54-12 1 0 0,-22-1-7437 0 0,-64 15 876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13243 0 0,'-1'1'129'0'0,"0"0"1"0"0,1 1 0 0 0,-1-1-1 0 0,1 0 1 0 0,-1 1 0 0 0,1-1-1 0 0,-1 0 1 0 0,1 1 0 0 0,0-1-1 0 0,0 1 1 0 0,0-1 0 0 0,0 1-1 0 0,0-1 1 0 0,0 0-1 0 0,0 1 1 0 0,0-1 0 0 0,0 1-1 0 0,1-1 1 0 0,-1 0 0 0 0,0 1-1 0 0,1-1 1 0 0,0 1 0 0 0,0 0-1 0 0,1 1 17 0 0,0 1 0 0 0,1-1 0 0 0,-1 0 0 0 0,1 0 0 0 0,0 0 0 0 0,0-1 0 0 0,0 1 0 0 0,5 3 0 0 0,3 1 86 0 0,0-1 0 0 0,1 0 0 0 0,0 0 0 0 0,15 4 0 0 0,-20-8-129 0 0,-1 0-1 0 0,0 0 1 0 0,0 1-1 0 0,0 0 1 0 0,0 0-1 0 0,0 0 1 0 0,7 5 0 0 0,-12-6-86 0 0,0-1 0 0 0,0 0 0 0 0,0 0 1 0 0,0 1-1 0 0,-1-1 0 0 0,1 0 0 0 0,0 1 0 0 0,0-1 1 0 0,-1 1-1 0 0,1-1 0 0 0,-1 1 0 0 0,1-1 0 0 0,-1 1 1 0 0,0 0-1 0 0,0-1 0 0 0,0 1 0 0 0,0-1 0 0 0,0 1 1 0 0,0 0-1 0 0,0-1 0 0 0,0 1 0 0 0,0-1 1 0 0,-1 1-1 0 0,1-1 0 0 0,-1 1 0 0 0,1-1 0 0 0,-1 1 1 0 0,0-1-1 0 0,1 1 0 0 0,-1-1 0 0 0,0 0 0 0 0,0 1 1 0 0,0-1-1 0 0,0 0 0 0 0,-2 2 0 0 0,-24 24 130 0 0,23-23-160 0 0,-1 0 1 0 0,1-1-1 0 0,0 1 1 0 0,1 1-1 0 0,-1-1 1 0 0,1 0-1 0 0,-4 6 1 0 0,7-10-59 0 0,0 1 0 0 0,0-1 0 0 0,0 0 0 0 0,0 1 0 0 0,0-1 1 0 0,0 0-1 0 0,0 1 0 0 0,0-1 0 0 0,0 0 0 0 0,0 1 0 0 0,0-1 0 0 0,0 0 0 0 0,0 1 0 0 0,0-1 0 0 0,0 0 0 0 0,0 1 0 0 0,0-1 1 0 0,0 0-1 0 0,0 1 0 0 0,0-1 0 0 0,0 0 0 0 0,0 0 0 0 0,1 1 0 0 0,-1-1 0 0 0,0 0 0 0 0,0 1 0 0 0,0-1 0 0 0,1 0 1 0 0,-1 1-1 0 0,10 4-5350 0 0,-2-3-1553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 13403 0 0,'-1'-1'135'0'0,"1"1"1"0"0,-1-1-1 0 0,0 1 1 0 0,1-1-1 0 0,-1 1 1 0 0,1-1-1 0 0,-1 1 1 0 0,0-1-1 0 0,1 1 1 0 0,-1 0-1 0 0,0-1 1 0 0,1 1-1 0 0,-1 0 0 0 0,0 0 1 0 0,0-1-1 0 0,1 1 1 0 0,-1 0-1 0 0,0 0 1 0 0,0 0-1 0 0,1 0 1 0 0,-1 0-1 0 0,0 0 1 0 0,0 0-1 0 0,0 0 1 0 0,1 0-1 0 0,-1 1 1 0 0,0-1-1 0 0,1 0 1 0 0,-1 0-1 0 0,0 1 1 0 0,0-1-1 0 0,1 0 0 0 0,-2 2 1 0 0,1-1-36 0 0,0 1 0 0 0,0 0 0 0 0,0 0 0 0 0,0 0 0 0 0,1 0 0 0 0,-1 0 0 0 0,1 0 0 0 0,-1 0 0 0 0,1 0 0 0 0,0 0 0 0 0,0 0 0 0 0,0 3 0 0 0,0 11-80 0 0,2 1 0 0 0,3 20 0 0 0,-4-36 67 0 0,0 10-60 0 0,2 0 0 0 0,-1 0 0 0 0,2-1 0 0 0,-1 1 0 0 0,8 14 0 0 0,-12-69-1960 0 0,0 40 1835 0 0,-2-64-549 0 0,3 63 644 0 0,0 0 0 0 0,1 0 1 0 0,0 0-1 0 0,-1 1 0 0 0,1-1 1 0 0,1 0-1 0 0,-1 1 0 0 0,1-1 1 0 0,0 1-1 0 0,0-1 0 0 0,4-6 1 0 0,-5 10 13 0 0,0 1 0 0 0,1-1 0 0 0,-1 1 0 0 0,0-1 0 0 0,0 1 0 0 0,1-1 0 0 0,-1 1 1 0 0,0 0-1 0 0,0 0 0 0 0,1-1 0 0 0,-1 1 0 0 0,0 0 0 0 0,1 0 0 0 0,-1 0 0 0 0,0 1 1 0 0,0-1-1 0 0,1 0 0 0 0,-1 0 0 0 0,0 1 0 0 0,1-1 0 0 0,-1 1 0 0 0,0-1 0 0 0,0 1 1 0 0,0-1-1 0 0,0 1 0 0 0,0 0 0 0 0,0 0 0 0 0,1-1 0 0 0,-2 1 0 0 0,3 2 0 0 0,31 26 286 0 0,-32-26-268 0 0,0 0 0 0 0,0 0 0 0 0,0 0 0 0 0,0 0-1 0 0,-1 1 1 0 0,1-1 0 0 0,-1 0 0 0 0,0 1 0 0 0,0-1 0 0 0,-1 0 0 0 0,1 1 0 0 0,-1 0-1 0 0,1-1 1 0 0,-1 1 0 0 0,0-1 0 0 0,0 1 0 0 0,-1-1 0 0 0,1 1 0 0 0,-1-1-1 0 0,0 1 1 0 0,0-1 0 0 0,0 1 0 0 0,0-1 0 0 0,0 0 0 0 0,-1 0 0 0 0,-2 4 0 0 0,0 1-8 0 0,-1 0 0 0 0,0 0 1 0 0,0-1-1 0 0,-1 0 1 0 0,0 0-1 0 0,0 0 0 0 0,0-1 1 0 0,-1 0-1 0 0,-9 6 1 0 0,126-86 1989 0 0,-110 74-2044 0 0,0-1 1 0 0,0 1 0 0 0,1 0 0 0 0,-1 0-1 0 0,0 0 1 0 0,0-1 0 0 0,0 1 0 0 0,1 0-1 0 0,-1 0 1 0 0,0 0 0 0 0,0 0 0 0 0,0-1-1 0 0,1 1 1 0 0,-1 0 0 0 0,0 0 0 0 0,0 0-1 0 0,1 0 1 0 0,-1 0 0 0 0,0 0 0 0 0,1 0-1 0 0,-1 0 1 0 0,0 0 0 0 0,0 0 0 0 0,1 0-1 0 0,-1 0 1 0 0,0 0 0 0 0,0 0 0 0 0,1 0-1 0 0,-1 0 1 0 0,0 0 0 0 0,1 0 0 0 0,-1 0-1 0 0,0 0 1 0 0,0 0 0 0 0,1 1 0 0 0,-1-1-1 0 0,0 0 1 0 0,0 0 0 0 0,0 0 0 0 0,1 0-1 0 0,-1 1 1 0 0,0-1 0 0 0,0 0 0 0 0,0 0-1 0 0,1 1 1 0 0,-4 14-3317 0 0,-14 19-2341 0 0,0-8 2564 0 0,9-10-298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 7250 0 0,'0'0'317'0'0,"-1"1"1"0"0,1-1-1 0 0,0 1 1 0 0,-1 0 0 0 0,1-1-1 0 0,0 1 1 0 0,-1-1-1 0 0,1 1 1 0 0,0 0 0 0 0,0-1-1 0 0,0 1 1 0 0,0 0-1 0 0,0-1 1 0 0,-1 1-1 0 0,1 0 1 0 0,0-1 0 0 0,1 1-1 0 0,-1 0 1 0 0,0-1-1 0 0,0 1 1 0 0,0 0 0 0 0,0-1-1 0 0,0 1 1 0 0,1 0-1 0 0,-1-1 1 0 0,0 1 0 0 0,0-1-1 0 0,1 1 1 0 0,-1 0-1 0 0,1-1 1 0 0,-1 1 0 0 0,0-1-1 0 0,1 1 1 0 0,-1-1-1 0 0,2 1 1 0 0,0 1-31 0 0,0-1 0 0 0,1 0 1 0 0,-1 0-1 0 0,1 0 0 0 0,0 0 0 0 0,-1 0 0 0 0,1 0 0 0 0,0-1 1 0 0,4 1-1 0 0,0 0-315 0 0,1 0-1 0 0,0-1 1 0 0,0 0 0 0 0,0 0-1 0 0,0-1 1 0 0,12-3 0 0 0,-15 2 43 0 0,0 0 0 0 0,-1 0 1 0 0,1-1-1 0 0,0 0 1 0 0,-1 0-1 0 0,0 0 1 0 0,1 0-1 0 0,-1-1 0 0 0,-1 1 1 0 0,1-1-1 0 0,0 0 1 0 0,-1 0-1 0 0,3-6 1 0 0,-5 10 13 0 0,-3 2-9 0 0,0 0 0 0 0,1 1 0 0 0,0-1 0 0 0,-1 1 0 0 0,1-1 1 0 0,0 1-1 0 0,0 0 0 0 0,0-1 0 0 0,1 1 0 0 0,-1 0 0 0 0,0 5 0 0 0,1-7-18 0 0,-4 40-1640 0 0,4-39 1520 0 0,0 0 1 0 0,0 0 0 0 0,0-1 0 0 0,0 1 0 0 0,0 0 0 0 0,0 0 0 0 0,1 0-1 0 0,-1-1 1 0 0,1 1 0 0 0,-1 0 0 0 0,1-1 0 0 0,-1 1 0 0 0,1 0 0 0 0,0-1-1 0 0,0 1 1 0 0,0-1 0 0 0,0 1 0 0 0,0-1 0 0 0,0 1 0 0 0,3 1-1 0 0,-4-3-76 0 0,1 0 0 0 0,-1 0-1 0 0,1 1 1 0 0,-1-1 0 0 0,1 0-1 0 0,-1 0 1 0 0,1 0 0 0 0,-1 0-1 0 0,1 0 1 0 0,-1 0 0 0 0,1 0-1 0 0,-1 0 1 0 0,1 0 0 0 0,-1 0-1 0 0,1 0 1 0 0,-1 0 0 0 0,1-1-1 0 0,-1 1 1 0 0,1 0 0 0 0,-1 0-1 0 0,1 0 1 0 0,-1-1 0 0 0,1 1-1 0 0,-1 0 1 0 0,0-1 0 0 0,1 1-1 0 0,3-3-1771 0 0,6 0-3726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42 4161 0 0,'-5'-15'14364'0'0,"8"-2"-8836"0"0,-3 17-5482 0 0,1-1 0 0 0,-1 1 0 0 0,0-1 0 0 0,0 1 1 0 0,0-1-1 0 0,0 1 0 0 0,0 0 0 0 0,1-1 0 0 0,-1 1 0 0 0,0-1 0 0 0,0 1 0 0 0,1 0 0 0 0,-1-1 0 0 0,0 1 1 0 0,0 0-1 0 0,1-1 0 0 0,-1 1 0 0 0,0 0 0 0 0,1 0 0 0 0,-1-1 0 0 0,1 1 0 0 0,-1 0 0 0 0,0 0 0 0 0,1 0 1 0 0,-1-1-1 0 0,1 1 0 0 0,-1 0 0 0 0,0 0 0 0 0,1 0 0 0 0,-1 0 0 0 0,1 0 0 0 0,-1 0 0 0 0,1 0 0 0 0,-1 0 1 0 0,0 0-1 0 0,1 0 0 0 0,-1 0 0 0 0,1 0 0 0 0,-1 0 0 0 0,1 0 0 0 0,-1 0 0 0 0,0 1 0 0 0,1-1 0 0 0,-1 0 0 0 0,1 0 1 0 0,-1 0-1 0 0,0 1 0 0 0,1-1 0 0 0,-1 0 0 0 0,0 1 0 0 0,1-1 0 0 0,-1 0 0 0 0,0 0 0 0 0,1 1 0 0 0,-1-1 1 0 0,0 1-1 0 0,0-1 0 0 0,1 0 0 0 0,-1 1 0 0 0,0-1 0 0 0,0 1 0 0 0,0-1 0 0 0,0 0 0 0 0,0 1 0 0 0,0-1 1 0 0,1 1-1 0 0,-1-1 0 0 0,0 1 0 0 0,11 28 175 0 0,-1 1 0 0 0,-1 0 0 0 0,-1 0 0 0 0,-2 1 0 0 0,5 49 0 0 0,5 28 145 0 0,-12-79-1046 0 0,-4-21 340 0 0,1-1 0 0 0,0 0-1 0 0,0 0 1 0 0,0 0 0 0 0,1 0 0 0 0,1 0-1 0 0,2 6 1 0 0,-5-13 179 0 0,0 1 0 0 0,0-1 1 0 0,1 0-1 0 0,-1 0 0 0 0,0 0 0 0 0,0 0 0 0 0,0 0 0 0 0,1 0 1 0 0,-1 0-1 0 0,0 0 0 0 0,0 0 0 0 0,1 0 0 0 0,-1 0 0 0 0,0 0 0 0 0,0 0 1 0 0,1 0-1 0 0,-1 0 0 0 0,0 0 0 0 0,0 0 0 0 0,0 0 0 0 0,1 0 0 0 0,-1 0 1 0 0,0 0-1 0 0,0 0 0 0 0,1 0 0 0 0,-1 0 0 0 0,0-1 0 0 0,0 1 1 0 0,0 0-1 0 0,2-2-1769 0 0,-2 2 1769 0 0,0-1 0 0 0,0 1 0 0 0,0 0 0 0 0,0 0 0 0 0,0 0 0 0 0,0-1 1 0 0,0 1-1 0 0,0 0 0 0 0,0 0 0 0 0,0-1 0 0 0,6-13-6120 0 0,-4 5 172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9810 0 0,'-3'2'6582'0'0,"-2"12"-4676"0"0,-2 16-1456 0 0,-30 162 202 0 0,39-203-747 0 0,1 1 0 0 0,0-1 0 0 0,1 1 0 0 0,0 0 0 0 0,9-17 0 0 0,-11 25 103 0 0,0-1 1 0 0,-1 1-1 0 0,1 0 1 0 0,0 0-1 0 0,0 0 1 0 0,1 0-1 0 0,-1 0 1 0 0,0 0-1 0 0,0 1 1 0 0,1-1-1 0 0,-1 1 1 0 0,1 0-1 0 0,0-1 1 0 0,-1 1-1 0 0,1 0 1 0 0,0 1-1 0 0,-1-1 1 0 0,1 0-1 0 0,0 1 1 0 0,0 0-1 0 0,0-1 1 0 0,0 1-1 0 0,0 0 1 0 0,-1 0 0 0 0,1 1-1 0 0,0-1 1 0 0,4 2-1 0 0,0 0-49 0 0,-1 0 1 0 0,1 0-1 0 0,-1 1 0 0 0,0 0 0 0 0,0 0 1 0 0,0 1-1 0 0,0-1 0 0 0,-1 1 0 0 0,9 8 1 0 0,14 9-4297 0 0,-15-16-3430 0 0,-7-6 3226 0 0</inkml:trace>
  <inkml:trace contextRef="#ctx0" brushRef="#br0" timeOffset="1">202 37 10370 0 0,'-9'-18'3437'0'0,"0"2"2595"0"0,8 18-5871 0 0,1-1-1 0 0,-1 1 1 0 0,1-1-1 0 0,-1 0 0 0 0,1 1 1 0 0,0-1-1 0 0,-1 1 1 0 0,1-1-1 0 0,0 1 1 0 0,0-1-1 0 0,0 1 1 0 0,0-1-1 0 0,0 1 1 0 0,1 2-1 0 0,5 124 613 0 0,-5-116-947 0 0,1-1 0 0 0,0 1 0 0 0,1-1 0 0 0,0 0 0 0 0,1 1 0 0 0,0-2 0 0 0,1 1 0 0 0,11 20 0 0 0,-2-17-2892 0 0,-2-12-2893 0 0,-3-5-1108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3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18332 0 0,'-2'2'580'0'0,"0"1"0"0"0,-1-1 0 0 0,2 0 0 0 0,-1 1 1 0 0,0-1-1 0 0,0 1 0 0 0,1 0 0 0 0,0-1 0 0 0,-2 4 0 0 0,2-4-599 0 0,0 1-1 0 0,0-1 0 0 0,1 1 0 0 0,-1-1 1 0 0,0 1-1 0 0,1-1 0 0 0,0 1 1 0 0,-1-1-1 0 0,1 1 0 0 0,0-1 1 0 0,1 4-1 0 0,0-3-2093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0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85 13451 0 0,'-6'4'230'0'0,"1"1"0"0"0,0 0 0 0 0,1 0 1 0 0,-1 0-1 0 0,1 1 0 0 0,0 0 0 0 0,0 0 0 0 0,1 0 1 0 0,-1 0-1 0 0,1 0 0 0 0,1 1 0 0 0,-1-1 0 0 0,1 1 1 0 0,0 0-1 0 0,1 0 0 0 0,-1 7 0 0 0,1-5-113 0 0,1-1 0 0 0,1 1 0 0 0,0-1 0 0 0,0 1 0 0 0,0-1 0 0 0,1 1 0 0 0,0-1-1 0 0,1 0 1 0 0,0 0 0 0 0,0 0 0 0 0,1-1 0 0 0,9 15 0 0 0,-3-7-62 0 0,1-1 1 0 0,0-1-1 0 0,1 0 0 0 0,0-1 0 0 0,1 0 0 0 0,0-1 1 0 0,1 0-1 0 0,1-1 0 0 0,29 16 0 0 0,-32-20-55 0 0,0 0-1 0 0,0-1 0 0 0,1-1 0 0 0,-1 1 0 0 0,1-2 0 0 0,0 0 0 0 0,0-1 0 0 0,1 0 1 0 0,-1 0-1 0 0,0-2 0 0 0,1 0 0 0 0,-1 0 0 0 0,21-4 0 0 0,-25 2 14 0 0,-1-1-1 0 0,0 1 1 0 0,0-2-1 0 0,0 1 1 0 0,0-1-1 0 0,-1 0 1 0 0,0 0-1 0 0,0-1 1 0 0,0 0-1 0 0,0-1 1 0 0,-1 1-1 0 0,1-1 1 0 0,-2 0-1 0 0,1-1 1 0 0,-1 0-1 0 0,6-8 1 0 0,-5 4 17 0 0,0 1 1 0 0,-1-1-1 0 0,0-1 0 0 0,-1 1 1 0 0,0-1-1 0 0,-1 1 1 0 0,0-1-1 0 0,-1 0 0 0 0,0 0 1 0 0,-1-23-1 0 0,-1 22 18 0 0,0 1 0 0 0,-2-1 1 0 0,1 1-1 0 0,-2 0 0 0 0,1-1 0 0 0,-2 1 1 0 0,0 1-1 0 0,0-1 0 0 0,-1 0 0 0 0,-10-17 0 0 0,10 22 3 0 0,0 0-1 0 0,0 0 0 0 0,-1 0 0 0 0,0 0 0 0 0,0 1 0 0 0,0 0 0 0 0,-1 1 0 0 0,0-1 0 0 0,0 1 1 0 0,0 0-1 0 0,-1 1 0 0 0,0 0 0 0 0,0 0 0 0 0,0 1 0 0 0,-15-5 0 0 0,11 6 18 0 0,0 0 0 0 0,0 1 1 0 0,-1 0-1 0 0,1 1 0 0 0,0 1 0 0 0,0 0 0 0 0,-1 0 0 0 0,1 2 0 0 0,0-1 0 0 0,1 1 0 0 0,-1 1 0 0 0,-16 7 0 0 0,-3 3-352 0 0,1 1 0 0 0,0 1 0 0 0,-33 26 0 0 0,16-4-2937 0 0,20-10-3128 0 0,15-12-260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 6961 0 0,'-3'-1'576'0'0,"0"0"-1"0"0,-1 0 1 0 0,1 0-1 0 0,-1 0 0 0 0,1 1 1 0 0,-1 0-1 0 0,-4-1 0 0 0,7 2-449 0 0,1-1-1 0 0,-1 0 1 0 0,1 0-1 0 0,-1 0 0 0 0,1 0 1 0 0,0 0-1 0 0,-1 0 0 0 0,1 1 1 0 0,-1-1-1 0 0,1 0 1 0 0,0 0-1 0 0,-1 1 0 0 0,1-1 1 0 0,0 0-1 0 0,-1 1 1 0 0,1-1-1 0 0,0 0 0 0 0,0 1 1 0 0,-1-1-1 0 0,1 0 0 0 0,0 1 1 0 0,0-1-1 0 0,-1 1 1 0 0,1-1-1 0 0,2 19 2240 0 0,64 180 888 0 0,18 69-2815 0 0,-71-226-391 0 0,-9-30-372 0 0,0 1-1 0 0,0-1 1 0 0,-1 1 0 0 0,2 23 0 0 0,-12-50-8497 0 0,-12-7 5281 0 0,17 20 2777 0 0,-7-7-3053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5945 0 0,'0'-2'8399'0'0,"8"6"-5826"0"0,11 12-1869 0 0,1 23-47 0 0,-18-33-639 0 0,0-1 1 0 0,0 1 0 0 0,1 0 0 0 0,0-1 0 0 0,0 1 0 0 0,1-1 0 0 0,-1 0-1 0 0,1 0 1 0 0,0-1 0 0 0,0 1 0 0 0,1-1 0 0 0,4 4 0 0 0,-8-7-20 0 0,0-1 1 0 0,0 1 0 0 0,0-1 0 0 0,0 0-1 0 0,-1 1 1 0 0,1-1 0 0 0,0 0 0 0 0,0 0 0 0 0,0 0-1 0 0,0 0 1 0 0,0 0 0 0 0,0 0 0 0 0,-1 0-1 0 0,1 0 1 0 0,0 0 0 0 0,0 0 0 0 0,0 0-1 0 0,0-1 1 0 0,0 1 0 0 0,0 0 0 0 0,-1-1 0 0 0,1 1-1 0 0,0-1 1 0 0,0 1 0 0 0,0-1 0 0 0,18-22-6 0 0,2-32 0 0 0,-20 54 6 0 0,29-96-8940 0 0,-27 87 3432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7090 0 0,'-1'1'229'0'0,"0"0"1"0"0,0-1 0 0 0,-1 1 0 0 0,1 0 0 0 0,0 0 0 0 0,0 0-1 0 0,1 0 1 0 0,-1 0 0 0 0,0 0 0 0 0,0 0 0 0 0,0 0 0 0 0,1 0-1 0 0,-1 0 1 0 0,0 0 0 0 0,1 0 0 0 0,-1 1 0 0 0,1-1 0 0 0,-1 0-1 0 0,1 0 1 0 0,0 1 0 0 0,0-1 0 0 0,-1 0 0 0 0,1 1 0 0 0,0-1-1 0 0,0 0 1 0 0,0 0 0 0 0,1 1 0 0 0,-1-1 0 0 0,0 0 0 0 0,0 1 0 0 0,1-1-1 0 0,0 3 1 0 0,2 6 323 0 0,1 0 0 0 0,0 1 0 0 0,5 10 0 0 0,-2-8-91 0 0,50 104 726 0 0,135 204-1 0 0,-142-242-944 0 0,-32-47-60 0 0,0 2-234 0 0,-3-15-3275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8978 0 0,'0'2'397'0'0,"1"1"1"0"0,-1 0-1 0 0,1-1 1 0 0,0 1-1 0 0,0 0 1 0 0,0-1-1 0 0,0 1 1 0 0,0-1-1 0 0,1 0 1 0 0,-1 1-1 0 0,1-1 1 0 0,-1 0-1 0 0,1 0 1 0 0,0 0-1 0 0,0 0 1 0 0,0 0-1 0 0,0 0 1 0 0,0-1-1 0 0,3 3 1 0 0,51 29 390 0 0,-34-22-132 0 0,10 10-446 0 0,22 14-73 0 0,-51-33-110 0 0,0-1 1 0 0,1 1 0 0 0,-1-1 0 0 0,1 1-1 0 0,0-1 1 0 0,-1 0 0 0 0,1 0-1 0 0,0-1 1 0 0,0 1 0 0 0,-1-1-1 0 0,1 0 1 0 0,6 0 0 0 0,-8-1 0 0 0,0 1-1 0 0,-1-1 1 0 0,1 0 0 0 0,0 0 0 0 0,-1 0-1 0 0,1 0 1 0 0,-1 0 0 0 0,1-1 0 0 0,-1 1-1 0 0,0 0 1 0 0,1-1 0 0 0,-1 1 0 0 0,0 0 0 0 0,0-1-1 0 0,0 0 1 0 0,0 1 0 0 0,0-1 0 0 0,-1 0-1 0 0,1 1 1 0 0,0-1 0 0 0,-1 0 0 0 0,1 0-1 0 0,-1 1 1 0 0,0-1 0 0 0,1 0 0 0 0,-1-3-1 0 0,2-54 356 0 0,-3 50-367 0 0,0-65-510 0 0,1 43-4924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3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28 7634 0 0,'-9'-7'1525'0'0,"-24"-13"5693"0"0,148 55-4242 0 0,4-4-6615 0 0,-106-27 1901 0 0,-12-3 1396 0 0,-1-1 0 0 0,1 1 0 0 0,0-1 0 0 0,-1 1 0 0 0,1-1 0 0 0,0 1 0 0 0,-1-1 0 0 0,1 1 0 0 0,-1 0 0 0 0,1-1 0 0 0,-1 1 0 0 0,1 0 0 0 0,-1 0 0 0 0,1-1 0 0 0,-1 1 0 0 0,0 0 0 0 0,1 0 1 0 0,-1 0-1 0 0,0-1 0 0 0,0 1 0 0 0,0 0 0 0 0,0 0 0 0 0,0 0 0 0 0,0 0 0 0 0,0 0 0 0 0,0-1 0 0 0,0 2 0 0 0,-2 7-2859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 8498 0 0,'-18'-10'7085'0'0,"28"20"-3939"0"0,28 20-2388 0 0,-23-24-892 0 0,1 0 1 0 0,-1-1 0 0 0,1-1-1 0 0,1-1 1 0 0,-1 0-1 0 0,0-1 1 0 0,23 0 0 0 0,13 2-6661 0 0,-38-2 329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6249 0 0,'0'0'255'0'0,"-1"-1"1"0"0,1 1-1 0 0,-1 0 0 0 0,1-1 0 0 0,-1 1 0 0 0,0-1 0 0 0,1 1 0 0 0,-1 0 0 0 0,0-1 1 0 0,0 1-1 0 0,1 0 0 0 0,-1 0 0 0 0,0 0 0 0 0,0 0 0 0 0,1-1 0 0 0,-1 1 0 0 0,0 0 1 0 0,0 0-1 0 0,1 0 0 0 0,-1 1 0 0 0,0-1 0 0 0,0 0 0 0 0,1 0 0 0 0,-1 0 0 0 0,0 0 0 0 0,1 1 1 0 0,-1-1-1 0 0,0 0 0 0 0,0 1 0 0 0,-1 1 66 0 0,0-1-1 0 0,0 1 1 0 0,1 0 0 0 0,-1 0 0 0 0,0-1-1 0 0,1 1 1 0 0,0 0 0 0 0,-1 0 0 0 0,0 4-1 0 0,-17 48 2009 0 0,18-48-2308 0 0,0 0 1 0 0,1 0-1 0 0,0 0 1 0 0,0 1-1 0 0,1-1 1 0 0,-1 0-1 0 0,1 0 1 0 0,1 0-1 0 0,-1 0 1 0 0,1 0-1 0 0,0-1 0 0 0,0 1 1 0 0,1 0-1 0 0,0-1 1 0 0,0 0-1 0 0,0 1 1 0 0,0-1-1 0 0,1 0 1 0 0,6 6-1 0 0,-5-5-7 0 0,0 0 0 0 0,1-1-1 0 0,0 1 1 0 0,0-1 0 0 0,0-1-1 0 0,1 1 1 0 0,0-1 0 0 0,-1 0-1 0 0,2-1 1 0 0,-1 1 0 0 0,0-1 0 0 0,0-1-1 0 0,1 0 1 0 0,15 3 0 0 0,-21-4-13 0 0,0-1 0 0 0,0 0 0 0 0,0 0 0 0 0,0 0 0 0 0,0 0 0 0 0,0-1 0 0 0,0 1 0 0 0,0 0 0 0 0,0-1 1 0 0,0 1-1 0 0,0-1 0 0 0,0 0 0 0 0,0 0 0 0 0,0 0 0 0 0,0 0 0 0 0,0 0 0 0 0,-1 0 0 0 0,1 0 0 0 0,0-1 0 0 0,-1 1 0 0 0,1 0 1 0 0,2-4-1 0 0,-2 2 3 0 0,-1 0 1 0 0,1-1 0 0 0,0 1 0 0 0,-1-1-1 0 0,0 1 1 0 0,0-1 0 0 0,0 0 0 0 0,0 0-1 0 0,0 1 1 0 0,-1-1 0 0 0,1-6 0 0 0,-2 0 6 0 0,1-1 0 0 0,-1 1 1 0 0,0 0-1 0 0,-1 0 0 0 0,0 0 1 0 0,-1 1-1 0 0,0-1 0 0 0,-8-15 1 0 0,7 18 9 0 0,0 0 1 0 0,-1 1 0 0 0,0 0-1 0 0,0 0 1 0 0,0 0 0 0 0,-1 0 0 0 0,0 1-1 0 0,0 0 1 0 0,-1 0 0 0 0,1 1-1 0 0,-1 0 1 0 0,0 0 0 0 0,0 0-1 0 0,-10-3 1 0 0,16 7-30 0 0,1 0 0 0 0,-1 0-1 0 0,1-1 1 0 0,0 1 0 0 0,-1 0 0 0 0,1 0 0 0 0,-1 0 0 0 0,1 0-1 0 0,-1 0 1 0 0,1 0 0 0 0,0 0 0 0 0,-1-1 0 0 0,1 1-1 0 0,-1 1 1 0 0,1-1 0 0 0,-1 0 0 0 0,1 0 0 0 0,0 0-1 0 0,-1 0 1 0 0,1 0 0 0 0,-1 0 0 0 0,1 0 0 0 0,-1 1-1 0 0,1-1 1 0 0,0 0 0 0 0,-1 0 0 0 0,1 0 0 0 0,0 1 0 0 0,-1-1-1 0 0,1 0 1 0 0,0 1 0 0 0,-1-1 0 0 0,1 0 0 0 0,0 1-1 0 0,0-1 1 0 0,-1 0 0 0 0,1 1 0 0 0,0 0 0 0 0,2 20-852 0 0,18 20-3335 0 0,-9-28 468 0 0,1 1-2714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7666 0 0,'23'-36'19228'0'0,"-27"52"-16420"0"0,-1 0-2603 0 0,0 1-1 0 0,2 0 0 0 0,0-1 0 0 0,0 1 0 0 0,2 0 0 0 0,0 0 1 0 0,3 30-1 0 0,2-5-938 0 0,19 80 1 0 0,-8-79-1856 0 0,-3-23-1339 0 0,3-8-4369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1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29 9114 0 0,'-1'-1'412'0'0,"-1"1"1"0"0,0 0-1 0 0,0 0 0 0 0,0 0 1 0 0,0 0-1 0 0,0 0 0 0 0,0 0 1 0 0,0 0-1 0 0,1 1 0 0 0,-1-1 1 0 0,0 1-1 0 0,0-1 0 0 0,0 1 0 0 0,1 0 1 0 0,-1-1-1 0 0,0 1 0 0 0,1 0 1 0 0,-1 0-1 0 0,0 0 0 0 0,1 1 1 0 0,-2 1-1 0 0,1-1-203 0 0,1 0 0 0 0,0 0-1 0 0,-1 0 1 0 0,1 0 0 0 0,0 1-1 0 0,0-1 1 0 0,1 0 0 0 0,-1 1 0 0 0,0-1-1 0 0,1 1 1 0 0,0-1 0 0 0,-1 1-1 0 0,1-1 1 0 0,0 4 0 0 0,1 1-169 0 0,-1 0 0 0 0,1 1 0 0 0,1-1 0 0 0,-1 0 0 0 0,1 0 0 0 0,1 0 0 0 0,-1 0-1 0 0,1 0 1 0 0,0-1 0 0 0,5 9 0 0 0,-6-12-42 0 0,1 0 0 0 0,-1 0 0 0 0,0 0-1 0 0,1 0 1 0 0,0-1 0 0 0,-1 1 0 0 0,1-1-1 0 0,0 0 1 0 0,0 1 0 0 0,1-1 0 0 0,-1-1-1 0 0,0 1 1 0 0,1 0 0 0 0,-1-1-1 0 0,1 1 1 0 0,-1-1 0 0 0,1 0 0 0 0,0-1-1 0 0,0 1 1 0 0,6 0 0 0 0,-7-1 5 0 0,0-1 1 0 0,-1 1-1 0 0,1-1 1 0 0,0 0-1 0 0,-1 0 1 0 0,1 0-1 0 0,-1 0 0 0 0,1 0 1 0 0,-1-1-1 0 0,1 1 1 0 0,-1-1-1 0 0,0 0 1 0 0,0 1-1 0 0,0-1 0 0 0,0 0 1 0 0,0 0-1 0 0,0 0 1 0 0,0-1-1 0 0,-1 1 1 0 0,1 0-1 0 0,-1-1 0 0 0,1 1 1 0 0,-1-1-1 0 0,0 1 1 0 0,0-1-1 0 0,0 1 0 0 0,-1-1 1 0 0,2-4-1 0 0,-1 2 23 0 0,0 0 1 0 0,0 0-1 0 0,0 0 0 0 0,-1 0 0 0 0,1 0 0 0 0,-1 0 0 0 0,-1 0 0 0 0,1 0 0 0 0,-1 0 0 0 0,0 0 1 0 0,0 0-1 0 0,0 0 0 0 0,0 0 0 0 0,-1 0 0 0 0,0 1 0 0 0,0-1 0 0 0,0 0 0 0 0,-1 1 1 0 0,0 0-1 0 0,0-1 0 0 0,0 1 0 0 0,0 0 0 0 0,0 1 0 0 0,-1-1 0 0 0,0 1 0 0 0,0-1 0 0 0,0 1 1 0 0,0 0-1 0 0,0 1 0 0 0,0-1 0 0 0,-1 1 0 0 0,1-1 0 0 0,-1 1 0 0 0,0 1 0 0 0,0-1 0 0 0,0 1 1 0 0,0 0-1 0 0,0 0 0 0 0,0 0 0 0 0,0 1 0 0 0,0-1 0 0 0,-8 2 0 0 0,11-1-43 0 0,1 0 0 0 0,-1 0 0 0 0,1 0 0 0 0,-1 0-1 0 0,1 1 1 0 0,-1-1 0 0 0,1 0 0 0 0,-1 1 0 0 0,1 0 0 0 0,0-1 0 0 0,-1 1-1 0 0,1 0 1 0 0,0 0 0 0 0,-1-1 0 0 0,1 1 0 0 0,0 0 0 0 0,0 0-1 0 0,0 0 1 0 0,0 1 0 0 0,0-1 0 0 0,0 0 0 0 0,0 0 0 0 0,0 0 0 0 0,0 1-1 0 0,0-1 1 0 0,1 1 0 0 0,-1-1 0 0 0,1 0 0 0 0,-1 1 0 0 0,1-1-1 0 0,-1 1 1 0 0,1-1 0 0 0,0 1 0 0 0,0-1 0 0 0,0 3 0 0 0,7 24-3217 0 0,9-4-4345 0 0,-5-14 936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14 12451 0 0,'-9'0'1130'0'0,"1"1"0"0"0,-1 0 0 0 0,0 0 1 0 0,1 1-1 0 0,0 0 0 0 0,-15 6 0 0 0,21-7-1063 0 0,1 0 1 0 0,-1 0-1 0 0,0 0 0 0 0,0 0 0 0 0,1 0 0 0 0,-1 1 1 0 0,1-1-1 0 0,-1 0 0 0 0,1 1 0 0 0,-1-1 0 0 0,1 1 1 0 0,0 0-1 0 0,0-1 0 0 0,0 1 0 0 0,0 0 0 0 0,0 0 1 0 0,0 0-1 0 0,0-1 0 0 0,1 1 0 0 0,-1 0 0 0 0,1 0 1 0 0,-1 0-1 0 0,1 0 0 0 0,0 0 0 0 0,0 0 0 0 0,0 0 1 0 0,0 0-1 0 0,0 0 0 0 0,0 0 0 0 0,0 0 0 0 0,1 0 1 0 0,-1 0-1 0 0,1 0 0 0 0,1 3 0 0 0,1 2-64 0 0,0 0 0 0 0,0 0-1 0 0,1 0 1 0 0,0 0 0 0 0,0-1 0 0 0,1 1-1 0 0,0-1 1 0 0,0 0 0 0 0,1-1 0 0 0,-1 1-1 0 0,1-1 1 0 0,0 0 0 0 0,1-1 0 0 0,10 7-1 0 0,-15-9-5 0 0,1-1-1 0 0,0 1 1 0 0,0-1-1 0 0,0 1 1 0 0,1-1-1 0 0,-1 0 1 0 0,0 0-1 0 0,0-1 1 0 0,0 1-1 0 0,1-1 1 0 0,-1 1-1 0 0,0-1 1 0 0,1 0-1 0 0,-1-1 1 0 0,0 1 0 0 0,1 0-1 0 0,-1-1 1 0 0,0 0-1 0 0,0 0 1 0 0,1 0-1 0 0,-1 0 1 0 0,0 0-1 0 0,0 0 1 0 0,0-1-1 0 0,0 0 1 0 0,-1 0-1 0 0,1 1 1 0 0,0-1-1 0 0,-1-1 1 0 0,1 1-1 0 0,-1 0 1 0 0,0-1-1 0 0,0 1 1 0 0,0-1-1 0 0,0 0 1 0 0,3-4-1 0 0,-3 2 30 0 0,0 1 1 0 0,0-1-1 0 0,0 0 0 0 0,0 0 0 0 0,-1 0 1 0 0,1 0-1 0 0,-1 0 0 0 0,-1 0 0 0 0,1 0 0 0 0,-1 0 1 0 0,0 0-1 0 0,0 0 0 0 0,0 0 0 0 0,-1-1 1 0 0,0 1-1 0 0,0 0 0 0 0,0 0 0 0 0,0 0 1 0 0,-1 1-1 0 0,0-1 0 0 0,-4-8 0 0 0,4 10-9 0 0,1 1 1 0 0,-1-1-1 0 0,0 0 0 0 0,0 1 1 0 0,0-1-1 0 0,-1 1 0 0 0,1-1 0 0 0,-1 1 1 0 0,1 0-1 0 0,-1 0 0 0 0,0 0 0 0 0,1 1 1 0 0,-1-1-1 0 0,0 1 0 0 0,0-1 1 0 0,0 1-1 0 0,-1 0 0 0 0,1 0 0 0 0,0 0 1 0 0,0 1-1 0 0,0-1 0 0 0,-1 1 0 0 0,1 0 1 0 0,0 0-1 0 0,-1 0 0 0 0,1 0 1 0 0,0 0-1 0 0,0 1 0 0 0,-1-1 0 0 0,1 1 1 0 0,0 0-1 0 0,0 0 0 0 0,0 0 1 0 0,-4 3-1 0 0,5-3-181 0 0,0-1 0 0 0,0 1 0 0 0,0 0 0 0 0,1 1 0 0 0,-1-1 0 0 0,0 0 0 0 0,1 1 0 0 0,-1-1 0 0 0,1 0 0 0 0,-1 1 0 0 0,1 0 0 0 0,0-1 0 0 0,-1 1 0 0 0,1 0 0 0 0,0 0 0 0 0,0 0 0 0 0,0 0 0 0 0,1 0 0 0 0,-1 0 0 0 0,0 0 0 0 0,1 0 0 0 0,-1 0 0 0 0,1 0 0 0 0,0 0 0 0 0,-1 0 0 0 0,1 0 0 0 0,0 0 0 0 0,1 3 0 0 0,-1-2-671 0 0,1-1 0 0 0,-1 1 0 0 0,1 0 0 0 0,0-1 0 0 0,0 1 0 0 0,0-1 0 0 0,0 1 0 0 0,0-1 0 0 0,1 1 0 0 0,-1-1 0 0 0,1 0 0 0 0,-1 0 0 0 0,4 3 0 0 0,6 4-4423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11947 0 0,'-1'6'1632'0'0,"-1"0"1"0"0,1-1 0 0 0,1 1 0 0 0,-1 0 0 0 0,1 8 0 0 0,7 57-962 0 0,-3-36 114 0 0,1 11-633 0 0,15 120-579 0 0,-14-152-1435 0 0,8-37-12846 0 0,-9 11 10473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8042 0 0,'1'-4'1239'0'0,"1"1"1"0"0,0 0-1 0 0,0-1 1 0 0,0 1-1 0 0,1 0 1 0 0,-1 0-1 0 0,1 0 0 0 0,0 1 1 0 0,4-5-1 0 0,-7 34 2656 0 0,-2-1-3447 0 0,-5 97 1084 0 0,7-109-2062 0 0,1-1-1 0 0,0 0 1 0 0,1 1-1 0 0,1-1 1 0 0,0 0-1 0 0,0 0 1 0 0,7 13-1 0 0,-4-20-4296 0 0,14 6-8220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5745 0 0,'-4'1'10448'0'0,"4"-2"-10285"0"0,-2 14 3060 0 0,1 13-2190 0 0,2 8-332 0 0,8 105 816 0 0,-6-121-2795 0 0,0 1 0 0 0,11 31 0 0 0,-10-41-2037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44 9634 0 0,'-1'-1'435'0'0,"-1"1"1"0"0,1-1-1 0 0,-1 1 1 0 0,0 0-1 0 0,1 0 0 0 0,-1 0 1 0 0,1 0-1 0 0,-1 0 0 0 0,1 0 1 0 0,-1 0-1 0 0,1 0 0 0 0,-1 1 1 0 0,1-1-1 0 0,-1 1 1 0 0,1-1-1 0 0,0 1 0 0 0,-1-1 1 0 0,1 1-1 0 0,-1 0 0 0 0,-1 2 1 0 0,1-2-222 0 0,1 1 0 0 0,0 0 0 0 0,-1 0 0 0 0,1 1 1 0 0,0-1-1 0 0,0 0 0 0 0,0 0 0 0 0,0 1 0 0 0,1-1 1 0 0,-1 0-1 0 0,1 1 0 0 0,-1-1 0 0 0,1 4 0 0 0,0 0-173 0 0,0 0-1 0 0,0 0 1 0 0,1 1 0 0 0,-1-1-1 0 0,2 0 1 0 0,-1 0-1 0 0,1 0 1 0 0,-1 0-1 0 0,2 0 1 0 0,-1 0 0 0 0,1 0-1 0 0,0-1 1 0 0,0 1-1 0 0,0-1 1 0 0,1 0-1 0 0,0 0 1 0 0,5 5-1 0 0,-7-7-49 0 0,0-1 0 0 0,0 0 0 0 0,1 0 0 0 0,-1 0-1 0 0,1 0 1 0 0,-1 0 0 0 0,1 0 0 0 0,0-1-1 0 0,0 1 1 0 0,0-1 0 0 0,0 0 0 0 0,0 0-1 0 0,0 0 1 0 0,0 0 0 0 0,0 0 0 0 0,0-1-1 0 0,0 1 1 0 0,0-1 0 0 0,0 0 0 0 0,1 0-1 0 0,-1 0 1 0 0,0-1 0 0 0,0 1 0 0 0,0-1-1 0 0,0 1 1 0 0,0-1 0 0 0,0 0 0 0 0,0 0-1 0 0,0-1 1 0 0,0 1 0 0 0,0-1 0 0 0,0 1-1 0 0,-1-1 1 0 0,1 0 0 0 0,2-3 0 0 0,-1 3 4 0 0,-1-1 0 0 0,-1-1 0 0 0,1 1 1 0 0,0 0-1 0 0,-1-1 0 0 0,0 1 0 0 0,0-1 0 0 0,0 0 1 0 0,0 0-1 0 0,0 0 0 0 0,-1 0 0 0 0,0 0 0 0 0,0 0 1 0 0,0 0-1 0 0,0 0 0 0 0,-1 0 0 0 0,1 0 0 0 0,-1-1 1 0 0,0 1-1 0 0,0 0 0 0 0,-1 0 0 0 0,1 0 0 0 0,-1-1 1 0 0,0 1-1 0 0,0 0 0 0 0,-1 0 0 0 0,-1-4 0 0 0,1 3 22 0 0,0-1-1 0 0,-1 1 0 0 0,1-1 1 0 0,-1 1-1 0 0,-1 0 0 0 0,1 0 1 0 0,-1 1-1 0 0,1-1 0 0 0,-1 1 1 0 0,-1 0-1 0 0,1 0 0 0 0,-1 0 1 0 0,1 0-1 0 0,-1 1 0 0 0,0 0 1 0 0,0 0-1 0 0,-1 0 0 0 0,-10-4 1 0 0,15 7-30 0 0,0-1 0 0 0,-1 1 1 0 0,1-1-1 0 0,-1 1 0 0 0,1 0 1 0 0,0 0-1 0 0,-1 0 0 0 0,1 0 1 0 0,-1 0-1 0 0,1 0 0 0 0,0 0 1 0 0,-1 0-1 0 0,1 0 0 0 0,0 1 1 0 0,-1-1-1 0 0,1 0 0 0 0,0 1 1 0 0,-1-1-1 0 0,1 1 0 0 0,0 0 1 0 0,0-1-1 0 0,-1 1 0 0 0,1 0 1 0 0,0 0-1 0 0,0 0 0 0 0,0 0 1 0 0,0 0-1 0 0,0 0 0 0 0,0 0 1 0 0,0 0-1 0 0,1 0 0 0 0,-1 0 1 0 0,-1 3-1 0 0,2-3-197 0 0,0 0 1 0 0,-1 0-1 0 0,1 1 0 0 0,0-1 1 0 0,0 0-1 0 0,0 0 1 0 0,0 0-1 0 0,0 1 0 0 0,0-1 1 0 0,0 0-1 0 0,0 0 0 0 0,0 1 1 0 0,1-1-1 0 0,-1 0 1 0 0,1 2-1 0 0,0-1-381 0 0,0 0 0 0 0,0-1 1 0 0,0 1-1 0 0,0-1 0 0 0,1 0 0 0 0,-1 1 0 0 0,0-1 1 0 0,1 0-1 0 0,-1 0 0 0 0,0 0 0 0 0,1 0 0 0 0,-1 0 1 0 0,4 2-1 0 0,7 3-5509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13491 0 0,'-14'-7'4839'0'0,"10"11"-1094"0"0,9 22-55 0 0,-1-12-3990 0 0,12 87 1041 0 0,3 18-788 0 0,-15-105-1308 0 0,0-1-1 0 0,1 0 0 0 0,9 20 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62 15915 0 0,'0'0'121'0'0,"0"0"0"0"0,-1-1 0 0 0,1 1-1 0 0,0 0 1 0 0,0-1 0 0 0,0 1 0 0 0,0 0 0 0 0,0 0-1 0 0,0-1 1 0 0,-1 1 0 0 0,1 0 0 0 0,0-1-1 0 0,0 1 1 0 0,0 0 0 0 0,-1 0 0 0 0,1-1-1 0 0,0 1 1 0 0,0 0 0 0 0,-1 0 0 0 0,1-1 0 0 0,0 1-1 0 0,-1 0 1 0 0,1 0 0 0 0,0 0 0 0 0,0 0-1 0 0,-1 0 1 0 0,1-1 0 0 0,0 1 0 0 0,-1 0-1 0 0,1 0 1 0 0,0 0 0 0 0,-1 0 0 0 0,1 0 0 0 0,0 0-1 0 0,-1 0 1 0 0,1 0 0 0 0,-1 0 0 0 0,1 0-1 0 0,-1 0 1 0 0,-4 15 1610 0 0,5 25-1044 0 0,2-31-645 0 0,0 1 0 0 0,1-1 0 0 0,0 0 0 0 0,1 0 0 0 0,0-1 0 0 0,0 1 0 0 0,1-1 0 0 0,0 0 0 0 0,0 0 0 0 0,1 0 0 0 0,0-1 0 0 0,12 12 0 0 0,-15-16-48 0 0,-1-1 1 0 0,1 1-1 0 0,-1-1 0 0 0,1 0 0 0 0,0 0 1 0 0,0 0-1 0 0,0-1 0 0 0,0 1 0 0 0,0-1 0 0 0,0 1 1 0 0,0-1-1 0 0,0 0 0 0 0,1 0 0 0 0,-1 0 1 0 0,0-1-1 0 0,1 1 0 0 0,-1-1 0 0 0,1 0 0 0 0,-1 0 1 0 0,0 0-1 0 0,1 0 0 0 0,-1-1 0 0 0,1 1 1 0 0,-1-1-1 0 0,0 0 0 0 0,1 0 0 0 0,-1 0 1 0 0,0 0-1 0 0,0-1 0 0 0,0 1 0 0 0,0-1 0 0 0,0 0 1 0 0,0 0-1 0 0,-1 0 0 0 0,1 0 0 0 0,0-1 1 0 0,-1 1-1 0 0,3-4 0 0 0,-1 1 16 0 0,-1 0 0 0 0,0 0 1 0 0,0 0-1 0 0,0 0 0 0 0,0 0 0 0 0,-1-1 1 0 0,0 1-1 0 0,0-1 0 0 0,-1 1 0 0 0,0-1 0 0 0,0 0 1 0 0,0 0-1 0 0,0 0 0 0 0,-1 0 0 0 0,0 1 1 0 0,0-1-1 0 0,-1 0 0 0 0,1 0 0 0 0,-1 0 1 0 0,-1 0-1 0 0,1 1 0 0 0,-1-1 0 0 0,0 1 0 0 0,0-1 1 0 0,-1 1-1 0 0,-5-9 0 0 0,6 9 0 0 0,-1 1-1 0 0,0-1 0 0 0,0 1 1 0 0,0-1-1 0 0,0 1 1 0 0,-1 0-1 0 0,1 0 1 0 0,-1 1-1 0 0,0-1 1 0 0,-1 1-1 0 0,1 0 1 0 0,0 0-1 0 0,-1 0 1 0 0,0 1-1 0 0,0-1 1 0 0,0 1-1 0 0,0 0 1 0 0,0 1-1 0 0,0-1 0 0 0,0 1 1 0 0,0 0-1 0 0,-1 0 1 0 0,1 1-1 0 0,0-1 1 0 0,-1 1-1 0 0,1 1 1 0 0,0-1-1 0 0,-1 1 1 0 0,-6 1-1 0 0,10-1-158 0 0,0-1 0 0 0,0 1-1 0 0,0 0 1 0 0,0 0 0 0 0,0 0 0 0 0,0 0 0 0 0,0 0-1 0 0,1 1 1 0 0,-1-1 0 0 0,0 0 0 0 0,1 1-1 0 0,-1 0 1 0 0,1-1 0 0 0,0 1 0 0 0,-1 0-1 0 0,1-1 1 0 0,0 1 0 0 0,0 0 0 0 0,0 0-1 0 0,0 0 1 0 0,1 0 0 0 0,-1 0 0 0 0,0 0 0 0 0,1 0-1 0 0,-1 0 1 0 0,1 1 0 0 0,0 1 0 0 0,0-1-251 0 0,0 1 1 0 0,0-1 0 0 0,0 0 0 0 0,0 0 0 0 0,1 1 0 0 0,0-1-1 0 0,0 0 1 0 0,0 0 0 0 0,0 0 0 0 0,0 0 0 0 0,0 0-1 0 0,1 0 1 0 0,-1-1 0 0 0,1 1 0 0 0,0 0 0 0 0,0-1 0 0 0,3 4-1 0 0,9 6-6912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17924 0 0,'6'62'6888'0'0,"14"34"-4858"0"0,-14-70-1716 0 0,0-3-401 0 0,13 63-554 0 0,-10-29-5055 0 0,-9-55 5196 0 0,0 8-2479 0 0,-2-3-2485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5697 0 0,'0'0'180'0'0,"0"0"0"0"0,0-1 1 0 0,0 1-1 0 0,-1 0 0 0 0,1 0 0 0 0,0-1 0 0 0,0 1 0 0 0,-1 0 0 0 0,1 0 1 0 0,0 0-1 0 0,0-1 0 0 0,-1 1 0 0 0,1 0 0 0 0,0 0 0 0 0,-1 0 0 0 0,1 0 0 0 0,0 0 1 0 0,0 0-1 0 0,-1-1 0 0 0,1 1 0 0 0,0 0 0 0 0,-1 0 0 0 0,1 0 0 0 0,0 0 1 0 0,-1 0-1 0 0,1 0 0 0 0,0 0 0 0 0,-1 0 0 0 0,1 1 0 0 0,0-1 0 0 0,-1 0 0 0 0,1 0 1 0 0,0 0-1 0 0,-1 0 0 0 0,1 0 0 0 0,0 0 0 0 0,0 1 0 0 0,-1-1 0 0 0,1 0 1 0 0,-7 16 3001 0 0,3 22-1842 0 0,4-38-1299 0 0,-6 130 849 0 0,1-22-695 0 0,8 120 1 0 0,4-195-1034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0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10498 0 0,'8'-18'6524'0'0,"-8"18"-6324"0"0,0 0 0 0 0,0-1 0 0 0,1 1 0 0 0,-1 0 1 0 0,0 0-1 0 0,0 0 0 0 0,1 0 0 0 0,-1 0 0 0 0,0 0 1 0 0,1-1-1 0 0,-1 1 0 0 0,0 0 0 0 0,1 0 0 0 0,-1 0 0 0 0,0 0 1 0 0,1 0-1 0 0,-1 0 0 0 0,0 0 0 0 0,1 0 0 0 0,-1 1 0 0 0,0-1 1 0 0,0 0-1 0 0,1 0 0 0 0,-1 0 0 0 0,0 0 0 0 0,1 0 0 0 0,-1 0 1 0 0,0 1-1 0 0,0-1 0 0 0,1 0 0 0 0,-1 0 0 0 0,0 1 1 0 0,9 11 4382 0 0,-3 6-4127 0 0,-4 14 291 0 0,-1 48-1 0 0,-2-44-608 0 0,4 39 0 0 0,-2-65-573 0 0,0 1-1 0 0,1-1 1 0 0,1 0 0 0 0,0 0 0 0 0,0-1 0 0 0,1 1-1 0 0,0-1 1 0 0,7 13 0 0 0,0-9-2873 0 0,-3-13-3353 0 0,-3-11-658 0 0,-5 0 5744 0 0,3-1-3080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 4977 0 0,'-16'-7'11187'0'0,"17"30"-9375"0"0,-1-20-2030 0 0,14 78 417 0 0,-12-72-180 0 0,1-1 0 0 0,0 1 0 0 0,0-1 1 0 0,1 1-1 0 0,0-1 0 0 0,0-1 0 0 0,6 10 1 0 0,-9-17-17 0 0,-1 1 0 0 0,1 0 0 0 0,0-1 0 0 0,-1 1 0 0 0,1-1 0 0 0,0 1 0 0 0,-1 0 0 0 0,1-1 0 0 0,0 0 0 0 0,0 1 0 0 0,-1-1 0 0 0,1 1 0 0 0,0-1 0 0 0,0 0 0 0 0,0 0 0 0 0,0 1 0 0 0,0-1 0 0 0,-1 0 0 0 0,1 0 0 0 0,0 0 0 0 0,0 0 0 0 0,0 0 0 0 0,0 0 0 0 0,0 0 0 0 0,0 0 0 0 0,-1-1 0 0 0,1 1 1 0 0,0 0-1 0 0,0 0 0 0 0,0-1 0 0 0,0 1 0 0 0,-1-1 0 0 0,1 1 0 0 0,0 0 0 0 0,0-1 0 0 0,-1 0 0 0 0,1 1 0 0 0,0-1 0 0 0,-1 1 0 0 0,1-1 0 0 0,-1 0 0 0 0,1 1 0 0 0,0-1 0 0 0,-1 0 0 0 0,1-1 0 0 0,28-44 209 0 0,-22 34-177 0 0,5-6-843 0 0,27-30-1 0 0,-25 31-3918 0 0,-9 10-558 0 0,-2-2 369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3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 7058 0 0,'-11'-4'5165'0'0,"13"10"-1504"0"0,20 16-581 0 0,-16-16-3452 0 0,18 24 554 0 0,-1 0 1 0 0,-1 1-1 0 0,-2 1 1 0 0,25 55-1 0 0,47 144-2140 0 0,-92-230 1924 0 0,3 7-2443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24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8362 0 0,'13'-1'9403'0'0,"31"14"-7052"0"0,-14 9-1820 0 0,8 6-115 0 0,-36-27-364 0 0,0 0 1 0 0,1 0 0 0 0,-1 0 0 0 0,0 0-1 0 0,0 0 1 0 0,1 0 0 0 0,-1-1 0 0 0,0 1-1 0 0,1-1 1 0 0,-1 1 0 0 0,0-1 0 0 0,1 0-1 0 0,-1 0 1 0 0,5-1 0 0 0,-5 1 6 0 0,-1-1 1 0 0,1 0-1 0 0,-1 0 0 0 0,1 0 0 0 0,-1 0 1 0 0,1 0-1 0 0,-1 0 0 0 0,0 0 0 0 0,1-1 1 0 0,-1 1-1 0 0,0-1 0 0 0,0 1 1 0 0,0-1-1 0 0,0 1 0 0 0,0-1 0 0 0,0 1 1 0 0,-1-1-1 0 0,1 0 0 0 0,0 1 1 0 0,0-4-1 0 0,8-41 477 0 0,-7 38-462 0 0,4-57 395 0 0,1 1-4203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 4305 0 0,'-9'-4'2936'0'0,"5"6"223"0"0,7 17 1160 0 0,-1-9-4343 0 0,5 29 305 0 0,-2 0 0 0 0,1 72-1 0 0,-16 78 957 0 0,2 66-293 0 0,8-254-1024 0 0,0 1 0 0 0,1-1-1 0 0,-1 1 1 0 0,0-1 0 0 0,1 1-1 0 0,-1-1 1 0 0,1 0-1 0 0,-1 1 1 0 0,1-1 0 0 0,0 0-1 0 0,-1 1 1 0 0,1-1 0 0 0,0 0-1 0 0,1 2 1 0 0,6 10-748 0 0,-6 1-1266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6401 0 0,'-4'12'7104'0'0,"9"5"-4361"0"0,14 17-2960 0 0,-12-23 803 0 0,2 5-464 0 0,16 29-10 0 0,-24-43-111 0 0,1 0 0 0 0,-1 0 0 0 0,0 0-1 0 0,1 0 1 0 0,-1-1 0 0 0,1 1 0 0 0,0 0 0 0 0,0-1 0 0 0,-1 0 0 0 0,1 1 0 0 0,0-1 0 0 0,0 0 0 0 0,0 0 0 0 0,1 0 0 0 0,-1 0 0 0 0,0 0 0 0 0,3 0 0 0 0,-4-1 11 0 0,0 0 0 0 0,0 0-1 0 0,0-1 1 0 0,0 1 0 0 0,0 0 0 0 0,0-1 0 0 0,0 1 0 0 0,0 0 0 0 0,0-1 0 0 0,0 1 0 0 0,0-1 0 0 0,0 0 0 0 0,0 1 0 0 0,-1-1 0 0 0,1 0 0 0 0,0 0 0 0 0,0 1 0 0 0,-1-1 0 0 0,1 0 0 0 0,-1 0 0 0 0,1 0 0 0 0,-1 0-1 0 0,1 0 1 0 0,0-1 0 0 0,10-28 352 0 0,-9 24-290 0 0,18-65 482 0 0,-12 39-710 0 0,18-47 0 0 0,-26 79 61 0 0,5-7-1381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5057 0 0,'-1'1'463'0'0,"1"-1"0"0"0,0 1 0 0 0,0 0 0 0 0,0 0 0 0 0,0-1 1 0 0,0 1-1 0 0,0 0 0 0 0,0 0 0 0 0,0-1 0 0 0,0 1 0 0 0,0 0 0 0 0,0 0 0 0 0,0-1 0 0 0,0 1 0 0 0,1 0 0 0 0,-1 0 0 0 0,1 1 0 0 0,16 23 1967 0 0,-7-11-1938 0 0,24 55 151 0 0,37 107 0 0 0,16 36-1956 0 0,-85-207 677 0 0,0-1 0 0 0,0 1 0 0 0,-1 0 0 0 0,1-1 0 0 0,-1 1 0 0 0,0 0 0 0 0,0 0 0 0 0,-1 0 0 0 0,1 0 0 0 0,-1 0 0 0 0,-1 5 0 0 0,-1-5-1762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1:37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7250 0 0,'10'11'5739'0'0,"0"4"-4339"0"0,16 19-1713 0 0,-19-27 425 0 0,0 0-1 0 0,0-1 1 0 0,1 0-1 0 0,0 0 0 0 0,10 6 1 0 0,-16-11-52 0 0,-1-1 0 0 0,1 1 1 0 0,-1 0-1 0 0,1 0 0 0 0,0-1 0 0 0,-1 1 0 0 0,1-1 1 0 0,-1 0-1 0 0,1 1 0 0 0,0-1 0 0 0,-1 0 1 0 0,1 0-1 0 0,0 0 0 0 0,0 0 0 0 0,-1 0 1 0 0,1-1-1 0 0,0 1 0 0 0,-1 0 0 0 0,1-1 1 0 0,-1 1-1 0 0,1-1 0 0 0,-1 0 0 0 0,1 1 1 0 0,-1-1-1 0 0,1 0 0 0 0,-1 0 0 0 0,1 0 0 0 0,-1 0 1 0 0,0 0-1 0 0,0 0 0 0 0,1-1 0 0 0,-1 1 1 0 0,0 0-1 0 0,0-1 0 0 0,0 1 0 0 0,0 0 1 0 0,-1-1-1 0 0,1 1 0 0 0,0-3 0 0 0,14-28 405 0 0,-1-2 0 0 0,-2 0 0 0 0,11-54-1 0 0,-22 79-1900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 4713 0 0,'-1'1'112'0'0,"1"-1"0"0"0,0 0-1 0 0,-1 1 1 0 0,1-1 0 0 0,0 0 0 0 0,-1 1 0 0 0,1-1-1 0 0,0 0 1 0 0,-1 0 0 0 0,1 1 0 0 0,-1-1 0 0 0,1 0-1 0 0,-1 0 1 0 0,1 0 0 0 0,0 0 0 0 0,-1 0 0 0 0,1 1-1 0 0,-1-1 1 0 0,1 0 0 0 0,-1 0 0 0 0,1 0 0 0 0,-1 0-1 0 0,1 0 1 0 0,-1 0 0 0 0,1 0 0 0 0,-1-1 0 0 0,1 1-1 0 0,-1 0 1 0 0,1 0 0 0 0,0 0 0 0 0,-1 0 0 0 0,1-1-1 0 0,-1 1 1 0 0,1 0 0 0 0,0 0 0 0 0,-1-1 0 0 0,1 1-1 0 0,-1 0 1 0 0,1 0 0 0 0,0-1 0 0 0,-1 1 0 0 0,1-1-1 0 0,0 1 1 0 0,0 0 0 0 0,-1-1 0 0 0,1 0 0 0 0,0 1 55 0 0,-1-1 0 0 0,1 1 0 0 0,-1-1 0 0 0,1 1 0 0 0,0-1 0 0 0,-1 1 0 0 0,1-1 0 0 0,-1 1 0 0 0,0-1 0 0 0,1 1 0 0 0,-1-1 0 0 0,1 1 0 0 0,-1 0 0 0 0,0-1 0 0 0,1 1 0 0 0,-1 0 0 0 0,1 0 0 0 0,-1 0 0 0 0,0-1 0 0 0,1 1 1 0 0,-1 0-1 0 0,-1 0 0 0 0,1 3 187 0 0,0 1 0 0 0,0-1 0 0 0,1 0 0 0 0,-1 1 0 0 0,1-1 0 0 0,0 0 1 0 0,0 6-1 0 0,0-6-117 0 0,-38 427 1642 0 0,33-388-1829 0 0,3-28-60 0 0,1-5-7 0 0,0-1-1 0 0,0 1 1 0 0,0 0-1 0 0,2 0 1 0 0,1 18 0 0 0,-10-66-11190 0 0,4 27 6880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3777 0 0,'-3'3'8590'0'0,"3"-2"-8462"0"0,5 12 2646 0 0,11 19-3187 0 0,-14-27 1260 0 0,21 50-51 0 0,-19-42-679 0 0,1 0-1 0 0,0 0 0 0 0,1-1 1 0 0,1 1-1 0 0,0-2 1 0 0,0 1-1 0 0,11 11 0 0 0,-17-22-87 0 0,0 1-1 0 0,0-1 1 0 0,1 0-1 0 0,-1 0 1 0 0,1 0-1 0 0,-1 0 0 0 0,1-1 1 0 0,-1 1-1 0 0,1 0 1 0 0,-1-1-1 0 0,1 1 1 0 0,0-1-1 0 0,-1 1 1 0 0,1-1-1 0 0,0 0 0 0 0,-1 1 1 0 0,1-1-1 0 0,0 0 1 0 0,0 0-1 0 0,1-1 1 0 0,1 1 20 0 0,-1-1 0 0 0,0 0 0 0 0,1 0 0 0 0,-1-1 0 0 0,0 1-1 0 0,1-1 1 0 0,-1 0 0 0 0,0 1 0 0 0,3-4 0 0 0,3-2 34 0 0,-1-1 0 0 0,0 0 0 0 0,0 0 0 0 0,-1 0 0 0 0,8-13 0 0 0,-2 0-232 0 0,17-37 1 0 0,-18 31-2489 0 0,-1 0-3526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6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 4705 0 0,'-1'0'338'0'0,"1"0"1"0"0,-1-1-1 0 0,0 1 1 0 0,1 0-1 0 0,-1-1 0 0 0,0 1 1 0 0,1-1-1 0 0,-1 1 1 0 0,1-1-1 0 0,-1 1 0 0 0,1-1 1 0 0,-1 1-1 0 0,1-1 1 0 0,-1 1-1 0 0,1-1 1 0 0,-1 0-1 0 0,1 1 0 0 0,-1-1 1 0 0,1 0-1 0 0,0 1 1 0 0,0-1-1 0 0,-1 0 0 0 0,1 0 1 0 0,0 1-1 0 0,0-1 1 0 0,0-1-1 0 0,2-1 1910 0 0,7 16-1586 0 0,149 239 762 0 0,-3-4-1451 0 0,-148-230-734 0 0,-6-8-1674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12227 0 0,'2'-18'4269'0'0,"-2"14"-3291"0"0,0-1 0 0 0,1 1 1 0 0,-1 0-1 0 0,1 0 0 0 0,0-1 0 0 0,0 1 1 0 0,0 0-1 0 0,1 0 0 0 0,0 0 0 0 0,3-7 0 0 0,1 56 2075 0 0,4 89-2518 0 0,-8-117-846 0 0,1-1 0 0 0,0 0 0 0 0,2 0 0 0 0,0 0-1 0 0,1 0 1 0 0,8 15 0 0 0,4-11-3758 0 0,-7-16-1369 0 0,-10-4 5087 0 0,-1 0 1 0 0,1 0 0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4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6001 0 0,'1'1'333'0'0,"-1"0"-1"0"0,0 0 0 0 0,1 0 1 0 0,-1 0-1 0 0,0 0 1 0 0,1 0-1 0 0,-1 0 0 0 0,1 0 1 0 0,0 0-1 0 0,-1 0 0 0 0,1 0 1 0 0,0-1-1 0 0,-1 1 1 0 0,1 0-1 0 0,0 0 0 0 0,0-1 1 0 0,0 1-1 0 0,0 0 0 0 0,1 0 1 0 0,26 13 1686 0 0,-12-6-1109 0 0,-2 1-655 0 0,-9-5 23 0 0,1 0 1 0 0,0-1 0 0 0,0 1 0 0 0,0-1 0 0 0,0 0 0 0 0,11 3 0 0 0,-15-6-217 0 0,0 0 1 0 0,-1 0-1 0 0,1 0 1 0 0,-1 0-1 0 0,1 0 1 0 0,-1 0-1 0 0,1 0 1 0 0,-1 0-1 0 0,1-1 1 0 0,0 1-1 0 0,-1-1 1 0 0,0 1-1 0 0,1-1 1 0 0,-1 0-1 0 0,1 0 1 0 0,-1 1-1 0 0,0-1 1 0 0,1 0-1 0 0,-1 0 1 0 0,0 0-1 0 0,0 0 1 0 0,0-1-1 0 0,0 1 1 0 0,0 0-1 0 0,0 0 1 0 0,0-1-1 0 0,0 1 1 0 0,-1 0-1 0 0,1-1 1 0 0,0 1-1 0 0,-1-1 1 0 0,1 1-1 0 0,-1-1 1 0 0,1-2-1 0 0,5-17 89 0 0,0 0 1 0 0,-2 0-1 0 0,0 0 0 0 0,-1-1 0 0 0,-1-32 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5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5089 0 0,'0'7'6501'0'0,"11"21"-4241"0"0,47 82 95 0 0,-12-25-1787 0 0,91 207-232 0 0,-121-270-163 0 0,-11-23 116 0 0,-8-14-18 0 0,3 15-268 0 0,-1 0 0 0 0,1 0 0 0 0,0 0-1 0 0,0 0 1 0 0,-1 0 0 0 0,1 0-1 0 0,0 0 1 0 0,-1 0 0 0 0,1 0-1 0 0,0 0 1 0 0,0 0 0 0 0,-1 0-1 0 0,1 0 1 0 0,0 0 0 0 0,-1 0 0 0 0,1 0-1 0 0,0 0 1 0 0,0 0 0 0 0,-1 0-1 0 0,1 1 1 0 0,0-1 0 0 0,0 0-1 0 0,-1 0 1 0 0,1 0 0 0 0,0 1-1 0 0,0-1 1 0 0,0 0 0 0 0,-1 0-1 0 0,1 0 1 0 0,0 1 0 0 0,0-1 0 0 0,0 0-1 0 0,0 0 1 0 0,0 1 0 0 0,-1-1-1 0 0,1 0 1 0 0,0 0 0 0 0,0 1-1 0 0,0-1 0 0 0,0 0-1 0 0,-1 1 0 0 0,1-1 0 0 0,0 0 0 0 0,0 0 1 0 0,0 0-1 0 0,-1 0 0 0 0,1 1 0 0 0,0-1 0 0 0,0 0 1 0 0,0 0-1 0 0,0 0 0 0 0,-1 1 0 0 0,1-1 0 0 0,0 0 1 0 0,0 0-1 0 0,0 0 0 0 0,0 1 0 0 0,0-1 0 0 0,0 0 1 0 0,0 0-1 0 0,0 1 0 0 0,0-1 0 0 0,0 0 0 0 0,0 0 1 0 0,0 1-1 0 0,0-1 0 0 0,0 0 0 0 0,0 0 0 0 0,0 1 1 0 0,0-1-1 0 0,0 0 0 0 0,0 0 0 0 0,0 1 0 0 0,0-1 0 0 0,0 0 1 0 0,0 0-1 0 0,0 1 0 0 0,0-1 0 0 0,1 0 0 0 0,-1 0 1 0 0,0 0-1 0 0,0 1 0 0 0,0-1 0 0 0,1 0 1 0 0,4 2-1379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2:5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92 7778 0 0,'-8'-11'5559'0'0,"14"12"-2854"0"0,20 18-1622 0 0,-14-3-830 0 0,-8-9-157 0 0,1-1 0 0 0,0 1 0 0 0,0-1 0 0 0,1 0 0 0 0,9 7 0 0 0,-14-12-69 0 0,0-1 0 0 0,0 1-1 0 0,0 0 1 0 0,1 0 0 0 0,-1-1-1 0 0,0 1 1 0 0,1-1-1 0 0,-1 1 1 0 0,1-1 0 0 0,-1 0-1 0 0,0 1 1 0 0,1-1 0 0 0,-1 0-1 0 0,1 0 1 0 0,-1 0 0 0 0,1 0-1 0 0,-1 0 1 0 0,1-1-1 0 0,-1 1 1 0 0,0 0 0 0 0,1 0-1 0 0,-1-1 1 0 0,1 1 0 0 0,-1-1-1 0 0,0 0 1 0 0,1 1 0 0 0,-1-1-1 0 0,0 0 1 0 0,0 0 0 0 0,0 0-1 0 0,0 0 1 0 0,1 0-1 0 0,-1 0 1 0 0,0 0 0 0 0,-1 0-1 0 0,2-1 1 0 0,6-8 228 0 0,-1-1 0 0 0,0 0 0 0 0,-1 0-1 0 0,0 0 1 0 0,7-21 0 0 0,17-31 270 0 0,-30 62-550 0 0,1 1-1 0 0,-1 0 1 0 0,0 0 0 0 0,0 0 0 0 0,0 0-1 0 0,0-1 1 0 0,0 1 0 0 0,0 0 0 0 0,0 0-1 0 0,0 0 1 0 0,0 0 0 0 0,0-1 0 0 0,0 1-1 0 0,1 0 1 0 0,-1 0 0 0 0,0 0 0 0 0,0 0 0 0 0,0 0-1 0 0,0-1 1 0 0,0 1 0 0 0,1 0 0 0 0,-1 0-1 0 0,0 0 1 0 0,0 0 0 0 0,0 0 0 0 0,0 0-1 0 0,1 0 1 0 0,-1 0 0 0 0,0 0 0 0 0,0 0-1 0 0,0 0 1 0 0,1 0 0 0 0,-1 0 0 0 0,0 0 0 0 0,0 0-1 0 0,0 0 1 0 0,1 0 0 0 0,-1 0 0 0 0,0 0-1 0 0,0 0 1 0 0,0 0 0 0 0,0 0 0 0 0,1 0-1 0 0,-1 0 1 0 0,0 0 0 0 0,0 0 0 0 0,0 0-1 0 0,0 1 1 0 0,1-1 0 0 0,-1 0 0 0 0,0 0-1 0 0,0 0 1 0 0,0 0 0 0 0,0 0 0 0 0,0 0 0 0 0,1 1-1 0 0,2 10-6409 0 0,-3-1-868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5273 0 0,'-1'0'217'0'0,"0"1"0"0"0,0-1 0 0 0,0 1-1 0 0,0-1 1 0 0,1 1 0 0 0,-1 0 0 0 0,0-1 0 0 0,0 1-1 0 0,1 0 1 0 0,-1-1 0 0 0,1 1 0 0 0,-1 0 0 0 0,0 0-1 0 0,1 0 1 0 0,0 0 0 0 0,-1 0 0 0 0,1-1-1 0 0,-1 1 1 0 0,1 0 0 0 0,0 0 0 0 0,0 0 0 0 0,0 0-1 0 0,-1 0 1 0 0,1 0 0 0 0,0 1 0 0 0,-4 32 595 0 0,4-29-361 0 0,-21 297 1012 0 0,14-172-1123 0 0,7-116-701 0 0,-2 17-2016 0 0,-1-47-699 0 0,3 6-1469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 3689 0 0,'-1'0'190'0'0,"1"-1"1"0"0,-1 1-1 0 0,1 0 0 0 0,0 0 1 0 0,-1 0-1 0 0,1 0 1 0 0,0 0-1 0 0,-1 0 1 0 0,1 0-1 0 0,-1 0 0 0 0,1 0 1 0 0,0 0-1 0 0,-1 0 1 0 0,1 0-1 0 0,-1 0 0 0 0,1 0 1 0 0,0 0-1 0 0,-1 0 1 0 0,1 0-1 0 0,0 0 1 0 0,-1 1-1 0 0,1-1 0 0 0,0 0 1 0 0,-1 0-1 0 0,1 0 1 0 0,0 1-1 0 0,-1-1 0 0 0,1 0 1 0 0,0 0-1 0 0,-1 1 1 0 0,1-1-1 0 0,0 0 1 0 0,0 1-1 0 0,-1-1 0 0 0,1 1 1 0 0,-7 19 2113 0 0,3 22-1324 0 0,4-41-870 0 0,-1 9 37 0 0,2 0 0 0 0,-1 0 1 0 0,1 0-1 0 0,1-1 1 0 0,0 1-1 0 0,0 0 0 0 0,5 10 1 0 0,-6-17-131 0 0,0 1 1 0 0,1-1 0 0 0,-1 1-1 0 0,1-1 1 0 0,0 0 0 0 0,0 0 0 0 0,0 0-1 0 0,1 0 1 0 0,-1 0 0 0 0,1 0-1 0 0,-1 0 1 0 0,1-1 0 0 0,0 1-1 0 0,0-1 1 0 0,0 0 0 0 0,1 0-1 0 0,-1 0 1 0 0,0 0 0 0 0,1-1 0 0 0,-1 1-1 0 0,7 1 1 0 0,-8-3 23 0 0,0 0 0 0 0,0-1-1 0 0,0 1 1 0 0,0 0 0 0 0,0-1 0 0 0,0 1 0 0 0,0-1 0 0 0,0 1-1 0 0,0-1 1 0 0,0 0 0 0 0,-1 0 0 0 0,1 0 0 0 0,0 0 0 0 0,-1 0-1 0 0,1 0 1 0 0,0-1 0 0 0,-1 1 0 0 0,1-1 0 0 0,-1 1 0 0 0,0-1-1 0 0,1 1 1 0 0,-1-1 0 0 0,0 0 0 0 0,0 1 0 0 0,0-1 0 0 0,1-3-1 0 0,4-8 192 0 0,0 0 0 0 0,7-22 0 0 0,-11 26-203 0 0,6-19 123 0 0,5-16 55 0 0,-3 65-5639 0 0,3 0-683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4393 0 0,'2'21'4450'0'0,"6"12"-2281"0"0,1 8-1050 0 0,-2 11 567 0 0,26 96 0 0 0,-18-101-1542 0 0,2-1 0 0 0,2 0 0 0 0,2-2 0 0 0,30 48 0 0 0,-46-85-337 0 0,7 14 268 0 0,-8-7-3905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2 136 7586 0 0,'0'-1'107'0'0,"-1"1"0"0"0,1 0 1 0 0,0-1-1 0 0,0 1 0 0 0,0 0 1 0 0,0-1-1 0 0,0 1 0 0 0,0 0 1 0 0,-1-1-1 0 0,1 1 0 0 0,0 0 0 0 0,0-1 1 0 0,0 1-1 0 0,0-1 0 0 0,0 1 1 0 0,0 0-1 0 0,0-1 0 0 0,1 1 1 0 0,-1 0-1 0 0,0-1 0 0 0,0 1 1 0 0,0 0-1 0 0,0-1 0 0 0,0 1 1 0 0,0 0-1 0 0,1-1 0 0 0,-1 1 1 0 0,0 0-1 0 0,0-1 0 0 0,1 1 1 0 0,-1 0-1 0 0,0 0 0 0 0,0-1 1 0 0,1 1-1 0 0,-1 0 0 0 0,0 0 0 0 0,1-1 1 0 0,-1 1-1 0 0,0 0 0 0 0,1 0 1 0 0,-1 0-1 0 0,0 0 0 0 0,1 0 1 0 0,-1 0-1 0 0,1-1 0 0 0,21 10 1993 0 0,18 21-564 0 0,-19-8-1009 0 0,-18-18-450 0 0,1 1 0 0 0,0-1 0 0 0,0 1 1 0 0,0-1-1 0 0,1 0 0 0 0,0-1 0 0 0,-1 1 1 0 0,1-1-1 0 0,9 5 0 0 0,-13-9-54 0 0,0 1 0 0 0,-1 0 0 0 0,1 0 0 0 0,-1 0 0 0 0,1 0 0 0 0,0-1 0 0 0,-1 1 0 0 0,1 0-1 0 0,-1-1 1 0 0,1 1 0 0 0,-1 0 0 0 0,1-1 0 0 0,-1 1 0 0 0,1 0 0 0 0,-1-1 0 0 0,0 1 0 0 0,1-1 0 0 0,-1 1 0 0 0,1-1 0 0 0,-1 1 0 0 0,0-1 0 0 0,0 1 0 0 0,1-1 0 0 0,-1 0-1 0 0,0 1 1 0 0,0-1 0 0 0,0 1 0 0 0,1-1 0 0 0,-1 0 0 0 0,0 1 0 0 0,0-1 0 0 0,0 0 0 0 0,4-27 339 0 0,-4 24-305 0 0,12-176-1582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5521 0 0,'-1'1'313'0'0,"1"0"-1"0"0,0 1 0 0 0,-1-1 1 0 0,1 0-1 0 0,0 1 0 0 0,-1-1 1 0 0,1 1-1 0 0,0-1 0 0 0,0 0 1 0 0,0 1-1 0 0,0-1 0 0 0,0 0 1 0 0,1 1-1 0 0,-1-1 1 0 0,0 0-1 0 0,1 1 0 0 0,-1-1 1 0 0,0 0-1 0 0,2 2 0 0 0,15 30 1304 0 0,-6-10-705 0 0,45 141 841 0 0,-34-95-1603 0 0,47 106 1 0 0,-54-152-104 0 0,-12-18-67 0 0,1 0 1 0 0,-1 0 0 0 0,0 0 0 0 0,-1 0-1 0 0,4 8 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8490 0 0,'11'5'8525'0'0,"51"32"-6429"0"0,-44-23-1808 0 0,-14-10-236 0 0,0 1 0 0 0,0-2 0 0 0,1 1 0 0 0,0 0 0 0 0,0-1 0 0 0,0 0 0 0 0,0 0 0 0 0,0 0 0 0 0,0-1 0 0 0,10 3 0 0 0,-15-5-36 0 0,1-1 0 0 0,0 1 1 0 0,0 0-1 0 0,0-1 0 0 0,0 1 0 0 0,-1-1 0 0 0,1 1 1 0 0,0-1-1 0 0,-1 1 0 0 0,1-1 0 0 0,0 0 1 0 0,-1 1-1 0 0,1-1 0 0 0,0 0 0 0 0,-1 0 0 0 0,1 1 1 0 0,-1-1-1 0 0,0 0 0 0 0,1 0 0 0 0,-1 0 0 0 0,0 1 1 0 0,1-1-1 0 0,-1 0 0 0 0,0 0 0 0 0,0 0 1 0 0,0 0-1 0 0,0 0 0 0 0,0 0 0 0 0,0-1 0 0 0,3-31 136 0 0,-3 27-126 0 0,0-32-14 0 0,1-22-969 0 0,4 22-4166 0 0,-8 29 519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4913 0 0,'-6'5'9065'0'0,"7"12"-7634"0"0,4 2-952 0 0,0 1 1 0 0,1-1-1 0 0,1 0 1 0 0,1-1-1 0 0,11 19 1 0 0,6 17-259 0 0,12 36-113 0 0,-13-26-30 0 0,4-2-1 0 0,38 65 1 0 0,-30-84-310 0 0,-51-55-9670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85 122 7858 0 0,'-6'2'9072'0'0,"-1"3"-3433"0"0,-7 10-1560 0 0,-6 15-2962 0 0,10-13-533 0 0,6-11-308 0 0,0 1 1 0 0,0 0 0 0 0,1 0 0 0 0,-1 1-1 0 0,2-1 1 0 0,-3 9 0 0 0,4-14-246 0 0,1 0 1 0 0,0 1-1 0 0,0-1 1 0 0,0 0-1 0 0,0 0 1 0 0,0 1 0 0 0,1-1-1 0 0,-1 0 1 0 0,1 0-1 0 0,-1 1 1 0 0,1-1-1 0 0,0 0 1 0 0,0 0-1 0 0,0 0 1 0 0,0 0-1 0 0,0 0 1 0 0,0 0-1 0 0,1 0 1 0 0,-1-1 0 0 0,1 1-1 0 0,-1 0 1 0 0,1-1-1 0 0,0 1 1 0 0,-1-1-1 0 0,1 0 1 0 0,2 2-1 0 0,5 3-23 0 0,0 0-1 0 0,1-1 1 0 0,0 0-1 0 0,0 0 1 0 0,0-1-1 0 0,0-1 1 0 0,1 1-1 0 0,-1-2 1 0 0,1 1-1 0 0,0-2 1 0 0,-1 1-1 0 0,1-1 1 0 0,0-1-1 0 0,15-1 1 0 0,-20 0-4 0 0,0 0 0 0 0,1 0 0 0 0,-1 0-1 0 0,0-1 1 0 0,0 0 0 0 0,0 0 0 0 0,0-1 0 0 0,0 0 0 0 0,-1 0 0 0 0,1 0 0 0 0,-1-1-1 0 0,0 0 1 0 0,0 0 0 0 0,0 0 0 0 0,0 0 0 0 0,-1-1 0 0 0,1 0 0 0 0,-1 0 0 0 0,-1 0-1 0 0,1 0 1 0 0,-1-1 0 0 0,0 1 0 0 0,0-1 0 0 0,0 0 0 0 0,3-10 0 0 0,-4 9 7 0 0,-1-1 1 0 0,1 1-1 0 0,-1 0 1 0 0,-1-1 0 0 0,1 1-1 0 0,-1-1 1 0 0,0 1-1 0 0,-1-1 1 0 0,0 1 0 0 0,0-1-1 0 0,0 1 1 0 0,-1 0-1 0 0,0 0 1 0 0,-1 0-1 0 0,0 0 1 0 0,0 0 0 0 0,0 0-1 0 0,-7-9 1 0 0,5 8 3 0 0,-1 0 1 0 0,0 1 0 0 0,-1-1 0 0 0,0 1-1 0 0,0 1 1 0 0,0-1 0 0 0,-1 1-1 0 0,0 1 1 0 0,0-1 0 0 0,-1 1 0 0 0,1 1-1 0 0,-1-1 1 0 0,-17-5 0 0 0,22 9-36 0 0,0 0 1 0 0,0 1-1 0 0,0-1 1 0 0,0 1-1 0 0,0-1 1 0 0,0 1-1 0 0,0 0 1 0 0,-1 1-1 0 0,1-1 1 0 0,0 1-1 0 0,0 0 1 0 0,0 0-1 0 0,1 0 1 0 0,-1 0-1 0 0,-6 4 1 0 0,4-2-63 0 0,0 1 1 0 0,0 0-1 0 0,0 0 1 0 0,1 0-1 0 0,-1 1 0 0 0,1 0 1 0 0,0 0-1 0 0,-7 10 1 0 0,7-8-15 0 0,0 0 0 0 0,0 1 1 0 0,1-1-1 0 0,0 1 0 0 0,0 0 1 0 0,1 0-1 0 0,0 0 0 0 0,0 1 1 0 0,1-1-1 0 0,0 1 0 0 0,0 0 1 0 0,1-1-1 0 0,1 1 1 0 0,-1 0-1 0 0,2 9 0 0 0,-1-15-341 0 0,1 0 0 0 0,-1-1 0 0 0,1 1 0 0 0,0 0 0 0 0,0-1 0 0 0,1 1 0 0 0,-1 0 0 0 0,0-1 0 0 0,3 4 0 0 0,12 8-9623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3:1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8370 0 0,'8'23'4208'0'0,"18"13"-2671"0"0,-13-19-848 0 0,11 24 408 0 0,-20-32-946 0 0,1 0 1 0 0,0-1 0 0 0,0 0 0 0 0,0 0-1 0 0,1 0 1 0 0,1 0 0 0 0,-1-1 0 0 0,1 0 0 0 0,12 10-1 0 0,-18-17-126 0 0,0 0 0 0 0,-1 1-1 0 0,1-1 1 0 0,0 0 0 0 0,-1 0-1 0 0,1 0 1 0 0,0 1 0 0 0,-1-1-1 0 0,1 0 1 0 0,0 0-1 0 0,-1 0 1 0 0,1 0 0 0 0,0 0-1 0 0,-1 0 1 0 0,1 0 0 0 0,0-1-1 0 0,-1 1 1 0 0,1 0 0 0 0,0 0-1 0 0,-1 0 1 0 0,1-1-1 0 0,-1 1 1 0 0,1 0 0 0 0,0-1-1 0 0,-1 1 1 0 0,1 0 0 0 0,-1-1-1 0 0,1 1 1 0 0,-1-1 0 0 0,1 1-1 0 0,-1-1 1 0 0,1 1 0 0 0,-1-1-1 0 0,0 1 1 0 0,1-1-1 0 0,-1 1 1 0 0,0-1 0 0 0,1 0-1 0 0,-1 1 1 0 0,0-1 0 0 0,0 0-1 0 0,1 1 1 0 0,-1-1 0 0 0,0 0-1 0 0,0 0 1 0 0,7-37 732 0 0,-6 33-686 0 0,2-25 59 0 0,1 0-1 0 0,2 1 0 0 0,18-53 1 0 0,-20 75-3694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1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66 5753 0 0,'-2'-7'889'0'0,"-1"-2"860"0"0,1 0-1 0 0,0-1 1 0 0,0 1-1 0 0,0-13 1 0 0,1 41-500 0 0,-1 0 1 0 0,-7 23-1 0 0,-2 17-1071 0 0,-4 82 348 0 0,-22 132-79 0 0,34-260-488 0 0,-8 59 105 0 0,10-66-163 0 0,1 0 0 0 0,0 1-1 0 0,0-1 1 0 0,0 0 0 0 0,1 1-1 0 0,0-1 1 0 0,1 0 0 0 0,3 12-1 0 0,-5-19 9 0 0,0 1 0 0 0,0 0 0 0 0,0 0 0 0 0,0 0 0 0 0,0 0 0 0 0,0-1-1 0 0,0 1 1 0 0,0 0 0 0 0,0 0 0 0 0,1 0 0 0 0,-1 0 0 0 0,0 0 0 0 0,0 0 0 0 0,0 0-1 0 0,0-1 1 0 0,0 1 0 0 0,0 0 0 0 0,0 0 0 0 0,1 0 0 0 0,-1 0 0 0 0,0 0-1 0 0,0 0 1 0 0,0 0 0 0 0,0 0 0 0 0,1 0 0 0 0,-1 0 0 0 0,0 0 0 0 0,0 0-1 0 0,0 0 1 0 0,0 0 0 0 0,0 0 0 0 0,1 0 0 0 0,-1 0 0 0 0,0 0 0 0 0,0 0-1 0 0,0 0 1 0 0,0 0 0 0 0,1 0 0 0 0,-1 0 0 0 0,0 0 0 0 0,0 0 0 0 0,0 0-1 0 0,0 0 1 0 0,0 0 0 0 0,0 1 0 0 0,1-1 0 0 0,-1 0 0 0 0,0 0 0 0 0,1-16-5430 0 0,-2 7 63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1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6993 0 0,'-1'1'473'0'0,"0"1"-1"0"0,0-1 1 0 0,0 0-1 0 0,0 1 1 0 0,0-1-1 0 0,0 1 0 0 0,0-1 1 0 0,0 1-1 0 0,1-1 1 0 0,-1 1-1 0 0,1 0 0 0 0,-1-1 1 0 0,1 1-1 0 0,0 0 1 0 0,-1-1-1 0 0,1 1 0 0 0,0 0 1 0 0,0-1-1 0 0,0 1 1 0 0,1 0-1 0 0,-1 2 1 0 0,16 37 2001 0 0,-5-17-2548 0 0,-1 9 125 0 0,15 35-34 0 0,-23-64-21 0 0,0 1-1 0 0,0-1 1 0 0,1 0-1 0 0,0 0 0 0 0,0 0 1 0 0,0 0-1 0 0,0 0 1 0 0,1-1-1 0 0,-1 0 0 0 0,1 1 1 0 0,7 4-1 0 0,-9-8 6 0 0,-1 1 0 0 0,0-1 0 0 0,0 1 0 0 0,1-1 0 0 0,-1 0 0 0 0,0 1 0 0 0,0-1 0 0 0,1 0 0 0 0,-1 0 0 0 0,0 0 0 0 0,1 0 0 0 0,-1 0 0 0 0,0 0 1 0 0,1 0-1 0 0,-1-1 0 0 0,0 1 0 0 0,1 0 0 0 0,-1-1 0 0 0,0 1 0 0 0,0-1 0 0 0,1 1 0 0 0,-1-1 0 0 0,0 0 0 0 0,0 1 0 0 0,0-1 0 0 0,0 0 0 0 0,0 0 0 0 0,0 0 0 0 0,0 0 0 0 0,0 0 0 0 0,0 0 0 0 0,0 0 0 0 0,-1 0 0 0 0,1 0 0 0 0,0 0 0 0 0,0-2 0 0 0,4-6 30 0 0,0-1 1 0 0,-1 0-1 0 0,6-15 0 0 0,-6 14 2 0 0,23-53-156 0 0,-13 38-2394 0 0,-14 26 2290 0 0,1-1 1 0 0,-1 1 0 0 0,0-1-1 0 0,0 1 1 0 0,0 0-1 0 0,1-1 1 0 0,-1 1 0 0 0,0-1-1 0 0,0 1 1 0 0,0-1-1 0 0,0 1 1 0 0,0-1 0 0 0,0 1-1 0 0,0-1 1 0 0,0 1-1 0 0,0-1 1 0 0,0 1 0 0 0,0-1-1 0 0,0 1 1 0 0,0 0 0 0 0,-1-1-1 0 0,1 1 1 0 0,0-1-1 0 0,0 1 1 0 0,0-1 0 0 0,-1 1-1 0 0,0-2-668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7402 0 0,'-3'-18'4229'0'0,"1"11"35"0"0,2 18-2110 0 0,1 37-699 0 0,10 58 1 0 0,33 123-1567 0 0,-29-162 216 0 0,7 11-614 0 0,-10-37-1454 0 0,-2 0-3994 0 0,-10-41 5866 0 0,0 0 0 0 0,0 0-1 0 0,0 0 1 0 0,1 0-1 0 0,-1 1 1 0 0,0-1 0 0 0,0 0-1 0 0,0 0 1 0 0,0 0-1 0 0,0 0 1 0 0,0 1 0 0 0,0-1-1 0 0,0 0 1 0 0,0 0-1 0 0,0 0 1 0 0,0 0 0 0 0,0 1-1 0 0,0-1 1 0 0,0 0-1 0 0,0 0 1 0 0,0 0 0 0 0,0 1-1 0 0,0-1 1 0 0,0 0-1 0 0,0 0 1 0 0,0 0 0 0 0,0 0-1 0 0,0 0 1 0 0,-1 1-1 0 0,1-1 1 0 0,0 0 0 0 0,0 0-1 0 0,0 0 1 0 0,0 0-1 0 0,0 0 1 0 0,0 1 0 0 0,-1-1-1 0 0,1 0 1 0 0,0 0-1 0 0,0 0 1 0 0,0 0 0 0 0,0 0-1 0 0,0 0 1 0 0,-1 0-1 0 0,1 0 1 0 0,-2 1-1786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2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7378 0 0,'11'13'6179'0'0,"-1"1"-4004"0"0,15 18-1107 0 0,-22-29-950 0 0,0 0 1 0 0,1 0 0 0 0,-1 0 0 0 0,1 0 0 0 0,0-1 0 0 0,0 0 0 0 0,0 1 0 0 0,0-1 0 0 0,0-1 0 0 0,0 1-1 0 0,1-1 1 0 0,-1 1 0 0 0,9 0 0 0 0,-11-2-50 0 0,1 0 1 0 0,0 0-1 0 0,-1-1 0 0 0,1 1 0 0 0,-1-1 0 0 0,1 0 0 0 0,-1 0 1 0 0,1 0-1 0 0,-1 0 0 0 0,1 0 0 0 0,-1 0 0 0 0,0 0 1 0 0,0-1-1 0 0,0 1 0 0 0,0-1 0 0 0,0 0 0 0 0,0 0 0 0 0,0 0 1 0 0,0 0-1 0 0,0 0 0 0 0,-1 0 0 0 0,1 0 0 0 0,-1 0 1 0 0,0 0-1 0 0,2-4 0 0 0,7-15 164 0 0,-1 0 0 0 0,10-37-1 0 0,-2-9-4381 0 0,-12 39-4932 0 0,-4 17 3614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479 0 6809 0 0,'-2'2'412'0'0,"0"0"0"0"0,0-1-1 0 0,1 1 1 0 0,-1 0-1 0 0,1 0 1 0 0,0 1-1 0 0,-1-1 1 0 0,1 0 0 0 0,0 0-1 0 0,0 1 1 0 0,0-1-1 0 0,1 0 1 0 0,-1 1-1 0 0,0 4 1 0 0,-2 42 1031 0 0,1-21-588 0 0,-28 187 2620 0 0,-31 107-2409 0 0,37-203-798 0 0,-67 301 355 0 0,-67 417 806 0 0,67 211-1235 0 0,102 3 127 0 0,-9-1025-317 0 0,50 985 268 0 0,-51-892-214 0 0,9 286-63 0 0,-2-301 178 0 0,40 193 0 0 0,-27-225-85 0 0,3-1 0 0 0,56 112 0 0 0,23 65 68 0 0,-99-236-184 0 0,-1-5-48 0 0,0 1 0 0 0,-1 0 1 0 0,0-1-1 0 0,0 1 0 0 0,-1 0 0 0 0,1 15 0 0 0,-24-57-4301 0 0,-1-23-2424 0 0,9 24-85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92 12307 0 0,'-10'-5'1440'0'0,"-26"-15"1593"0"0,34 19-2776 0 0,1 0 0 0 0,0 0-1 0 0,-1 0 1 0 0,1 0 0 0 0,0 0-1 0 0,0 0 1 0 0,-1 0 0 0 0,1-1-1 0 0,0 1 1 0 0,0 0-1 0 0,0-1 1 0 0,0 1 0 0 0,1-1-1 0 0,-1 1 1 0 0,0-1 0 0 0,1 1-1 0 0,-1-1 1 0 0,0-2 0 0 0,1 2-178 0 0,1 1 0 0 0,-1-1 0 0 0,1 1 1 0 0,0-1-1 0 0,-1 1 0 0 0,1-1 1 0 0,0 1-1 0 0,0 0 0 0 0,0 0 0 0 0,0-1 1 0 0,0 1-1 0 0,0 0 0 0 0,0 0 1 0 0,0 0-1 0 0,0 0 0 0 0,1 0 0 0 0,-1 0 1 0 0,0 0-1 0 0,1 1 0 0 0,-1-1 1 0 0,1 0-1 0 0,-1 1 0 0 0,3-1 0 0 0,36-10 164 0 0,-29 10-264 0 0,0 1 0 0 0,0 0 0 0 0,0 1 0 0 0,0 0 0 0 0,0 0 0 0 0,0 1 0 0 0,-1 1 0 0 0,1 0 0 0 0,-1 1 0 0 0,13 5 0 0 0,-17-6-570 0 0,0 0 0 0 0,0 1 0 0 0,-1-1 0 0 0,1 1 0 0 0,-1 0 1 0 0,6 7-1 0 0,-10-10 64 0 0,0 0 1 0 0,0 0 0 0 0,0 0-1 0 0,0 0 1 0 0,0 1-1 0 0,0-1 1 0 0,0 0-1 0 0,-1 1 1 0 0,1-1 0 0 0,-1 1-1 0 0,1-1 1 0 0,-1 1-1 0 0,1-1 1 0 0,-1 1-1 0 0,0-1 1 0 0,0 1 0 0 0,0-1-1 0 0,0 3 1 0 0,-2 6-5202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4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8746 0 0,'-26'14'11444'0'0,"34"-21"-9757"0"0,-3 2-1803 0 0,1 1 193 0 0,-1 0 1 0 0,1 0-1 0 0,0 1 0 0 0,0-1 1 0 0,0 1-1 0 0,0 0 1 0 0,1 1-1 0 0,-1 0 1 0 0,13-3-1 0 0,-18 4-58 0 0,1 1-1 0 0,-1 0 1 0 0,1 0-1 0 0,0-1 0 0 0,-1 1 1 0 0,1 0-1 0 0,0 0 1 0 0,-1 1-1 0 0,1-1 0 0 0,0 0 1 0 0,-1 1-1 0 0,1-1 1 0 0,-1 0-1 0 0,1 1 0 0 0,0 0 1 0 0,-1-1-1 0 0,1 1 1 0 0,-1 0-1 0 0,0 0 1 0 0,1 0-1 0 0,-1 0 0 0 0,0 0 1 0 0,1 0-1 0 0,-1 0 1 0 0,0 1-1 0 0,0-1 0 0 0,0 0 1 0 0,0 1-1 0 0,0-1 1 0 0,0 0-1 0 0,-1 1 1 0 0,1-1-1 0 0,0 1 0 0 0,-1-1 1 0 0,1 1-1 0 0,-1 0 1 0 0,0-1-1 0 0,1 1 0 0 0,-1 0 1 0 0,0-1-1 0 0,0 1 1 0 0,0 0-1 0 0,0-1 1 0 0,0 1-1 0 0,-1 1 0 0 0,1 7 13 0 0,-1 1-1 0 0,-1-1 0 0 0,0 0 1 0 0,0 0-1 0 0,-1 0 0 0 0,0 0 0 0 0,-1-1 1 0 0,-8 17-1 0 0,4-12-117 0 0,0 0-1 0 0,-1 0 1 0 0,-1-1 0 0 0,-20 22-1 0 0,78-51-561 0 0,-26 10 611 0 0,0 0 0 0 0,1 2 1 0 0,25-3-1 0 0,-9 2-1283 0 0,-16-2-2836 0 0,-14-5-2816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11394 0 0,'3'0'2049'0'0,"2"1"-993"0"0,1-1-160 0 0,2 1-176 0 0,1-1-255 0 0,-1 1-193 0 0,1-1-136 0 0,-1 0-80 0 0,1-1-200 0 0,1-1-409 0 0,0-2-591 0 0,1-2-992 0 0,-2-4-617 0 0,2 0-3400 0 0</inkml:trace>
  <inkml:trace contextRef="#ctx0" brushRef="#br0" timeOffset="1">150 0 10370 0 0,'0'0'319'0'0,"-1"0"0"0"0,0 0-1 0 0,1 0 1 0 0,-1 1 0 0 0,1-1-1 0 0,-1 0 1 0 0,0 0 0 0 0,1 0 0 0 0,-1 1-1 0 0,1-1 1 0 0,-1 0 0 0 0,1 0-1 0 0,-1 1 1 0 0,1-1 0 0 0,-1 1 0 0 0,1-1-1 0 0,-1 0 1 0 0,1 1 0 0 0,-1-1-1 0 0,0 1 1 0 0,-5 15 2791 0 0,2 19-1517 0 0,3-28-1004 0 0,-1 34-232 0 0,2 1-1 0 0,8 61 0 0 0,2-40-3930 0 0,4-4-4962 0 0,-9-43 1919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10914 0 0,'-6'14'1652'0'0,"1"0"-1"0"0,1 0 1 0 0,-3 17 0 0 0,2-5-1455 0 0,2 0 1 0 0,0 37-1 0 0,39-123-697 0 0,-32 55 597 0 0,0 0 1 0 0,0 0-1 0 0,1 0 0 0 0,-1 1 0 0 0,1 0 1 0 0,1 0-1 0 0,-1 0 0 0 0,0 1 0 0 0,1-1 1 0 0,0 1-1 0 0,-1 1 0 0 0,1-1 0 0 0,0 1 1 0 0,11-3-1 0 0,-9 4-416 0 0,1 0 0 0 0,0 0 1 0 0,0 1-1 0 0,0 0 0 0 0,0 0 1 0 0,-1 1-1 0 0,1 0 0 0 0,0 0 0 0 0,0 1 1 0 0,8 3-1 0 0,-10-3-1846 0 0,-7-9-2985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94 6065 0 0,'-5'-4'1097'0'0,"1"-1"0"0"0,-1 0 0 0 0,1 0 0 0 0,0 0 0 0 0,0 0-1 0 0,0 0 1 0 0,1-1 0 0 0,0 0 0 0 0,0 1 0 0 0,1-1 0 0 0,-1 0 0 0 0,1-1-1 0 0,0 1 1 0 0,-1-11 0 0 0,17 52 682 0 0,4 42-1427 0 0,-13-53-380 0 0,0 0 0 0 0,1-1 0 0 0,2 0 0 0 0,11 27 0 0 0,-18-48-203 0 0,0 0-1 0 0,0 0 0 0 0,1 0 0 0 0,-1 0 1 0 0,0 0-1 0 0,1 0 0 0 0,-1 0 1 0 0,1-1-1 0 0,0 1 0 0 0,0 0 1 0 0,-1-1-1 0 0,1 0 0 0 0,0 1 1 0 0,0-1-1 0 0,4 2 0 0 0,-5-3-97 0 0,0 0 0 0 0,1 0 0 0 0,-1 0 0 0 0,0 0 0 0 0,1 0 0 0 0,-1 0 0 0 0,0 0 0 0 0,1 0 0 0 0,-1-1 0 0 0,0 1 0 0 0,0-1 0 0 0,1 1 0 0 0,-1-1 0 0 0,0 1 0 0 0,0-1 0 0 0,0 1 0 0 0,0-1 0 0 0,1 0 0 0 0,-1 0 0 0 0,0 0 0 0 0,-1 0 0 0 0,1 1 0 0 0,0-1 0 0 0,0 0 0 0 0,0-1 0 0 0,0 1 0 0 0,-1 0 0 0 0,1 0 0 0 0,0-2 0 0 0,8-10-5666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 10450 0 0,'-2'-1'531'0'0,"0"-1"-1"0"0,0 1 0 0 0,0-1 1 0 0,0 1-1 0 0,0 0 1 0 0,0 0-1 0 0,0 0 1 0 0,-1 0-1 0 0,1 0 0 0 0,0 0 1 0 0,-1 1-1 0 0,1-1 1 0 0,-4 0-1 0 0,4 2-401 0 0,1 0 0 0 0,0-1-1 0 0,0 1 1 0 0,0 0 0 0 0,0 0 0 0 0,0-1 0 0 0,0 1-1 0 0,0 0 1 0 0,0 0 0 0 0,1 0 0 0 0,-1 0-1 0 0,0 0 1 0 0,0 1 0 0 0,1-1 0 0 0,-1 0 0 0 0,1 0-1 0 0,-1 0 1 0 0,1 0 0 0 0,0 1 0 0 0,-1-1-1 0 0,1 0 1 0 0,0 0 0 0 0,0 1 0 0 0,0-1 0 0 0,0 0-1 0 0,0 1 1 0 0,0 0 0 0 0,-1 12-3 0 0,1 0 0 0 0,0 0-1 0 0,1-1 1 0 0,1 1 0 0 0,0 0 0 0 0,1-1 0 0 0,0 0-1 0 0,6 15 1 0 0,2-1 153 0 0,0-1 0 0 0,28 47-1 0 0,-1-21-293 0 0,-36-49 14 0 0,0-1 0 0 0,0 1 0 0 0,0-1 0 0 0,0 0 0 0 0,1 0 0 0 0,-1 0 0 0 0,1 0-1 0 0,-1-1 1 0 0,1 1 0 0 0,0 0 0 0 0,0-1 0 0 0,-1 0 0 0 0,1 0 0 0 0,0 0 0 0 0,0 0 0 0 0,0 0 0 0 0,1-1-1 0 0,2 1 1 0 0,-4-1 1 0 0,0-1 0 0 0,0 0 0 0 0,0 1 0 0 0,0-1 1 0 0,0 0-1 0 0,-1 0 0 0 0,1 0 0 0 0,0 0 0 0 0,-1-1 0 0 0,1 1 0 0 0,-1 0 0 0 0,1-1 0 0 0,-1 1 0 0 0,0-1 0 0 0,1 1 0 0 0,-1-1 0 0 0,0 0 0 0 0,0 1 0 0 0,0-1 0 0 0,0 0 0 0 0,-1 0 0 0 0,1 0 0 0 0,0 0 0 0 0,-1 0 0 0 0,1-3 0 0 0,2-8-19 0 0,0 1-1 0 0,0-23 1 0 0,-2 29-9 0 0,0-18-285 0 0,0-1 0 0 0,-1 0 0 0 0,-4-25 0 0 0,4 45 22 0 0,-1-1 0 0 0,0 0 0 0 0,0 1 0 0 0,-1-1-1 0 0,1 1 1 0 0,-1-1 0 0 0,0 1 0 0 0,-1 0-1 0 0,1-1 1 0 0,-1 1 0 0 0,0 1 0 0 0,0-1-1 0 0,-1 0 1 0 0,1 1 0 0 0,-1-1 0 0 0,0 1-1 0 0,0 0 1 0 0,-1 1 0 0 0,-5-5 0 0 0,7 7-74 0 0,0 0 0 0 0,-1 0 0 0 0,1 0 0 0 0,0 0 0 0 0,0 1 1 0 0,-1-1-1 0 0,1 1 0 0 0,-1 0 0 0 0,1 0 0 0 0,0 0 0 0 0,-1 1 0 0 0,1-1 0 0 0,0 1 0 0 0,0 0 1 0 0,-1 0-1 0 0,1 0 0 0 0,0 0 0 0 0,0 0 0 0 0,0 1 0 0 0,0-1 0 0 0,0 1 0 0 0,0 0 1 0 0,1 0-1 0 0,-1 0 0 0 0,-2 3 0 0 0,0-1 310 0 0,0 1-1 0 0,0 0 1 0 0,1 0 0 0 0,0 0 0 0 0,-5 8-1 0 0,6-10 518 0 0,1 1 0 0 0,0 0 0 0 0,0 0 0 0 0,1 0-1 0 0,-1 0 1 0 0,1 0 0 0 0,-2 8 0 0 0,3-11-213 0 0,0 0 0 0 0,0 0-1 0 0,1 0 1 0 0,-1-1 0 0 0,0 1 0 0 0,0 0 0 0 0,1 0 0 0 0,-1-1 0 0 0,1 1 0 0 0,-1 0 0 0 0,0-1-1 0 0,1 1 1 0 0,-1 0 0 0 0,1-1 0 0 0,0 1 0 0 0,-1-1 0 0 0,1 1 0 0 0,-1-1 0 0 0,1 1 0 0 0,0-1-1 0 0,-1 1 1 0 0,1-1 0 0 0,0 0 0 0 0,-1 1 0 0 0,1-1 0 0 0,0 0 0 0 0,0 0 0 0 0,0 1-1 0 0,-1-1 1 0 0,1 0 0 0 0,0 0 0 0 0,0 0 0 0 0,-1 0 0 0 0,1 0 0 0 0,0 0 0 0 0,0 0 0 0 0,1 0-1 0 0,39-2 1645 0 0,-30 1-1555 0 0,116-8-15 0 0,-43 2-5743 0 0,-50-3-2231 0 0,-19 5 2015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1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11715 0 0,'-1'1'587'0'0,"0"-1"1"0"0,0 1 0 0 0,0-1 0 0 0,0 1 0 0 0,0 0 0 0 0,0 0-1 0 0,0 0 1 0 0,0-1 0 0 0,0 1 0 0 0,0 0 0 0 0,0 0 0 0 0,1 0 0 0 0,-1 0-1 0 0,-1 2 1 0 0,-4 21 2650 0 0,7 28-3355 0 0,0-37 1004 0 0,2 25-520 0 0,12 73 1 0 0,-12-101-754 0 0,0 1 0 0 0,0-1 0 0 0,2 0 0 0 0,-1 0 0 0 0,1-1 0 0 0,1 1 1 0 0,0-1-1 0 0,1 0 0 0 0,0-1 0 0 0,9 11 0 0 0,7-2-4115 0 0,-4-14-1580 0 0,-7-6-270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14275 0 0,'12'3'5740'0'0,"8"4"-3781"0"0,-4-1-1944 0 0,0-1 0 0 0,19 3 0 0 0,-28-7-7 0 0,-1 0-1 0 0,0-1 1 0 0,0 0-1 0 0,1 0 1 0 0,-1-1-1 0 0,0 1 1 0 0,0-1 0 0 0,0-1-1 0 0,0 1 1 0 0,12-5-1 0 0,-67 18-607 0 0,43-9 613 0 0,1 1 0 0 0,-1-1-1 0 0,1 1 1 0 0,0 0 0 0 0,0 0 0 0 0,1 1 0 0 0,-1-1 0 0 0,1 1-1 0 0,0 0 1 0 0,0 0 0 0 0,1 1 0 0 0,-1-1 0 0 0,1 1 0 0 0,0 0-1 0 0,1 0 1 0 0,-1-1 0 0 0,1 2 0 0 0,0-1 0 0 0,1 0-1 0 0,0 0 1 0 0,0 1 0 0 0,0-1 0 0 0,1 0 0 0 0,-1 1 0 0 0,2-1-1 0 0,-1 1 1 0 0,1-1 0 0 0,0 0 0 0 0,0 1 0 0 0,0-1 0 0 0,1 0-1 0 0,0 0 1 0 0,1 0 0 0 0,-1 0 0 0 0,1 0 0 0 0,0 0 0 0 0,0-1-1 0 0,1 0 1 0 0,0 1 0 0 0,0-1 0 0 0,8 7 0 0 0,-9-8-83 0 0,1-1-1 0 0,-1 0 1 0 0,1-1 0 0 0,0 1 0 0 0,0 0 0 0 0,1-1 0 0 0,-1 0-1 0 0,0 0 1 0 0,1 0 0 0 0,-1-1 0 0 0,1 0 0 0 0,-1 1 0 0 0,1-1-1 0 0,0-1 1 0 0,0 1 0 0 0,-1-1 0 0 0,1 0 0 0 0,0 0-1 0 0,0 0 1 0 0,-1-1 0 0 0,1 0 0 0 0,8-2 0 0 0,-9 2-280 0 0,1 0 0 0 0,0-1 1 0 0,-1 0-1 0 0,1 0 0 0 0,-1-1 0 0 0,0 1 1 0 0,0-1-1 0 0,0 0 0 0 0,7-6 0 0 0,-8 6-262 0 0,-1 0-1 0 0,1 0 0 0 0,-1 0 0 0 0,1-1 0 0 0,-1 1 1 0 0,0-1-1 0 0,-1 1 0 0 0,1-1 0 0 0,0 0 1 0 0,-1 0-1 0 0,0 1 0 0 0,1-8 0 0 0,-1-3-4645 0 0</inkml:trace>
  <inkml:trace contextRef="#ctx0" brushRef="#br0" timeOffset="1">74 99 13411 0 0,'-4'-1'2312'0'0,"1"1"-863"0"0,1 1-361 0 0,3-1-280 0 0,3 2-160 0 0,3-1-112 0 0,3 1-128 0 0,2 1-128 0 0,3-1-151 0 0,3 0-105 0 0,3 0-32 0 0,2-2-145 0 0,2-2-375 0 0,2 2-464 0 0,-2 0-672 0 0,-1-1-945 0 0,-4 0-856 0 0,-2 5-3472 0 0</inkml:trace>
  <inkml:trace contextRef="#ctx0" brushRef="#br0" timeOffset="2">84 389 19092 0 0,'0'4'170'0'0,"1"0"-1"0"0,-1-1 0 0 0,1 1 1 0 0,0-1-1 0 0,0 1 1 0 0,1-1-1 0 0,-1 0 1 0 0,1 1-1 0 0,0-1 0 0 0,-1 0 1 0 0,1 0-1 0 0,1 0 1 0 0,-1 0-1 0 0,0-1 1 0 0,1 1-1 0 0,-1 0 0 0 0,1-1 1 0 0,0 0-1 0 0,5 3 1 0 0,-3-2-72 0 0,-1-2 0 0 0,1 1 0 0 0,0 0 0 0 0,0-1 0 0 0,1 0 0 0 0,-1 0 0 0 0,0 0 0 0 0,0-1 0 0 0,0 0 0 0 0,1 0 0 0 0,-1 0 0 0 0,6-2 0 0 0,10-2-547 0 0,-1-1 0 0 0,0 0 0 0 0,0-2 1 0 0,0-1-1 0 0,30-16 0 0 0,-39 18-1630 0 0,0 0 0 0 0,-1 0 0 0 0,0-2-1 0 0,10-8 1 0 0,-1-1-4434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17676 0 0,'-3'2'250'0'0,"1"-1"1"0"0,-1 1-1 0 0,1 0 0 0 0,0 0 1 0 0,0 1-1 0 0,0-1 1 0 0,0 0-1 0 0,0 1 1 0 0,1-1-1 0 0,-1 1 0 0 0,1 0 1 0 0,-1-1-1 0 0,1 1 1 0 0,0 0-1 0 0,0 0 0 0 0,0 0 1 0 0,0 0-1 0 0,1 0 1 0 0,-1 0-1 0 0,1 0 1 0 0,0 5-1 0 0,-1 8-171 0 0,1 1 0 0 0,5 27 1 0 0,-4-34 205 0 0,-1-3-273 0 0,1 0 0 0 0,1 0 1 0 0,-1 0-1 0 0,1-1 0 0 0,0 1 1 0 0,1 0-1 0 0,-1-1 0 0 0,1 0 0 0 0,1 1 1 0 0,5 7-1 0 0,-7-11-18 0 0,0 0-1 0 0,1-1 1 0 0,-1 0 0 0 0,1 0-1 0 0,-1 0 1 0 0,1 0 0 0 0,0 0 0 0 0,0 0-1 0 0,0-1 1 0 0,0 1 0 0 0,0-1-1 0 0,0 0 1 0 0,0 0 0 0 0,0 0-1 0 0,0 0 1 0 0,1 0 0 0 0,-1-1-1 0 0,0 0 1 0 0,1 0 0 0 0,-1 1-1 0 0,0-2 1 0 0,1 1 0 0 0,-1 0-1 0 0,4-2 1 0 0,14-2-843 0 0,0 0 1 0 0,27-11-1 0 0,-20 2-3369 0 0,-4-2-3948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15163 0 0,'0'1'204'0'0,"0"1"0"0"0,0-1 0 0 0,0 1 0 0 0,0 0 0 0 0,0-1 0 0 0,0 1 0 0 0,1-1 0 0 0,-1 1 0 0 0,1-1-1 0 0,-1 1 1 0 0,1-1 0 0 0,0 0 0 0 0,-1 1 0 0 0,1-1 0 0 0,0 0 0 0 0,0 1 0 0 0,0-1 0 0 0,0 0 0 0 0,0 0 0 0 0,0 0 0 0 0,0 0 0 0 0,1 0-1 0 0,1 1 1 0 0,0 0-81 0 0,0-1-1 0 0,0 0 1 0 0,1 0 0 0 0,-1 0-1 0 0,0 0 1 0 0,0-1-1 0 0,1 1 1 0 0,-1-1-1 0 0,0 0 1 0 0,6 0 0 0 0,9-3-449 0 0,-1 1-1 0 0,0-2 1 0 0,23-7 0 0 0,-34 9 292 0 0,11-3-776 0 0,0-1-1 0 0,-1 0 1 0 0,0-1 0 0 0,20-12-1 0 0,-44 22 2141 0 0,3-2-1072 0 0,1 1 1 0 0,0-1-1 0 0,-1 1 0 0 0,1 0 0 0 0,0 0 1 0 0,0 0-1 0 0,0 1 0 0 0,1-1 0 0 0,-1 1 0 0 0,-5 5 1 0 0,6-3-139 0 0,-1 0 1 0 0,1 1 0 0 0,0-1 0 0 0,1 1-1 0 0,-1 0 1 0 0,1 0 0 0 0,0 0-1 0 0,1 0 1 0 0,-1 0 0 0 0,1 1 0 0 0,0-1-1 0 0,1 0 1 0 0,0 1 0 0 0,0-1 0 0 0,0 0-1 0 0,1 1 1 0 0,-1-1 0 0 0,5 12-1 0 0,-4-13-115 0 0,0 0 0 0 0,1 0-1 0 0,0 0 1 0 0,0-1-1 0 0,0 1 1 0 0,0-1-1 0 0,1 1 1 0 0,0-1-1 0 0,-1 0 1 0 0,2 0-1 0 0,-1 0 1 0 0,0-1-1 0 0,1 1 1 0 0,0-1-1 0 0,0 0 1 0 0,0 0 0 0 0,0 0-1 0 0,0 0 1 0 0,1-1-1 0 0,-1 1 1 0 0,1-1-1 0 0,-1 0 1 0 0,1-1-1 0 0,6 2 1 0 0,-2-2-738 0 0,1 0-1 0 0,0 0 1 0 0,15-2 0 0 0,11 0-6740 0 0,-17 4 575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11891 0 0,'-1'1'302'0'0,"0"-1"-1"0"0,0 0 1 0 0,0 1 0 0 0,0-1 0 0 0,0 1 0 0 0,0-1 0 0 0,0 1 0 0 0,1-1 0 0 0,-1 1 0 0 0,0-1 0 0 0,0 1 0 0 0,1 0 0 0 0,-1 0 0 0 0,0-1 0 0 0,1 1 0 0 0,-1 0 0 0 0,0 0 0 0 0,1 0 0 0 0,-1-1 0 0 0,1 1 0 0 0,0 0 0 0 0,-1 2 0 0 0,0 26 1741 0 0,3-16-1967 0 0,1 0 0 0 0,8 20 0 0 0,-10-31 107 0 0,6 16-125 0 0,1 0 0 0 0,0-1 1 0 0,1 0-1 0 0,18 26 0 0 0,-23-38-63 0 0,-1 0 0 0 0,1-1 1 0 0,0 1-1 0 0,1-1 0 0 0,-1 1 0 0 0,1-1 0 0 0,-1 0 1 0 0,1-1-1 0 0,1 1 0 0 0,-1-1 0 0 0,0 0 1 0 0,1 0-1 0 0,-1-1 0 0 0,1 0 0 0 0,0 0 0 0 0,0 0 1 0 0,0-1-1 0 0,9 2 0 0 0,-11-3 1 0 0,-1 0 1 0 0,0-1 0 0 0,1 1-1 0 0,-1-1 1 0 0,1 1-1 0 0,-1-1 1 0 0,0 0-1 0 0,0-1 1 0 0,1 1-1 0 0,-1 0 1 0 0,0-1-1 0 0,0 0 1 0 0,-1 0-1 0 0,1 0 1 0 0,4-3-1 0 0,-2 0 2 0 0,-1 1 0 0 0,0-1 0 0 0,0 0-1 0 0,0-1 1 0 0,0 1 0 0 0,-1 0-1 0 0,0-1 1 0 0,2-6 0 0 0,-1 4-359 0 0,-1 0 0 0 0,-1 0 0 0 0,1 0 0 0 0,-2-1 0 0 0,1 1 0 0 0,-1 0 0 0 0,0-1 0 0 0,-1 1 0 0 0,0 0 0 0 0,0-1 0 0 0,-1 1 0 0 0,0-1 0 0 0,-2-8-1 0 0,2 14-69 0 0,0 1-1 0 0,0 0 1 0 0,0-1-1 0 0,0 1 1 0 0,0 0-1 0 0,-1 0 0 0 0,1-1 1 0 0,-1 1-1 0 0,1 0 1 0 0,-1 0-1 0 0,0 1 1 0 0,0-1-1 0 0,0 0 0 0 0,0 1 1 0 0,0-1-1 0 0,0 1 1 0 0,-3-2-1 0 0,-12-4-4582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3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41 12099 0 0,'-4'-2'4517'0'0,"14"-3"-3193"0"0,16-4-1069 0 0,157-14-3049 0 0,-177 22 2090 0 0,0 1 0 0 0,-1 0 1 0 0,1 0-1 0 0,0 0 0 0 0,10 3 1 0 0,-14-3 332 0 0,0 1 0 0 0,0-1 0 0 0,0 1 0 0 0,0 0 0 0 0,-1 0 0 0 0,1 0-1 0 0,0 0 1 0 0,0 0 0 0 0,-1 0 0 0 0,1 0 0 0 0,-1 1 0 0 0,1-1 0 0 0,-1 0 0 0 0,0 1 0 0 0,1-1 0 0 0,-1 1 0 0 0,0 0 0 0 0,1 2 0 0 0,3 10-2774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5 460 13371 0 0,'-1'1'286'0'0,"0"1"0"0"0,1-1 0 0 0,-1 0 0 0 0,1 1 0 0 0,0-1 0 0 0,-1 0 0 0 0,1 0 0 0 0,0 1 0 0 0,0-1 0 0 0,0 0 0 0 0,0 1 0 0 0,0-1 0 0 0,0 1 0 0 0,0 0 0 0 0,1-1-208 0 0,-1-1 0 0 0,0 1-1 0 0,0-1 1 0 0,1 0 0 0 0,-1 1-1 0 0,0-1 1 0 0,1 0 0 0 0,-1 1-1 0 0,0-1 1 0 0,1 0-1 0 0,-1 1 1 0 0,0-1 0 0 0,1 0-1 0 0,-1 0 1 0 0,1 0 0 0 0,-1 1-1 0 0,1-1 1 0 0,-1 0 0 0 0,0 0-1 0 0,1 0 1 0 0,-1 0-1 0 0,1 0 1 0 0,-1 0 0 0 0,1 0-1 0 0,-1 0 1 0 0,1 0 0 0 0,5 0 109 0 0,-1-1 1 0 0,1 0-1 0 0,-1-1 1 0 0,0 1 0 0 0,8-4-1 0 0,-11 4-122 0 0,38-16-6 0 0,-1-1 0 0 0,0-2 0 0 0,-2-2-1 0 0,46-34 1 0 0,-86 59-36 0 0,0 1 1 0 0,0-1-1 0 0,0 1 0 0 0,1 0 1 0 0,0 0-1 0 0,-1 0 0 0 0,2 0 1 0 0,-1 0-1 0 0,0 0 0 0 0,1 1 1 0 0,0-1-1 0 0,0 0 0 0 0,0 1 1 0 0,0-1-1 0 0,1 8 0 0 0,-1-5 7 0 0,1 0-1 0 0,0 1 1 0 0,0-1 0 0 0,0 0-1 0 0,1 0 1 0 0,1 0-1 0 0,-1 0 1 0 0,1 0 0 0 0,0 0-1 0 0,4 9 1 0 0,-3-11-324 0 0,0 0 0 0 0,1 0 1 0 0,-1-1-1 0 0,1 1 0 0 0,0-1 1 0 0,0 0-1 0 0,0 0 0 0 0,8 6 1 0 0,-9-8-472 0 0,0 0 1 0 0,-1-1 0 0 0,1 1-1 0 0,0-1 1 0 0,0 0 0 0 0,0 0 0 0 0,0 0-1 0 0,0 0 1 0 0,0-1 0 0 0,6 2-1 0 0,8-3-5748 0 0</inkml:trace>
  <inkml:trace contextRef="#ctx0" brushRef="#br0" timeOffset="1">283 54 18884 0 0,'1'-2'664'0'0,"3"0"-520"0"0,4-1-40 0 0,5 0-16 0 0,3-1-40 0 0,3-1-40 0 0,5 0 8 0 0,2 0-8 0 0,0 0-216 0 0,0-2-288 0 0,-1 2-288 0 0,-1 1-424 0 0,-4 2-329 0 0,-4 1-663 0 0,-5 1-545 0 0,5 16-3360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14075 0 0,'0'-1'83'0'0,"0"0"1"0"0,0 0-1 0 0,0 0 1 0 0,0 0-1 0 0,1 1 0 0 0,-1-1 1 0 0,0 0-1 0 0,1 0 1 0 0,-1 0-1 0 0,0 0 0 0 0,1 1 1 0 0,-1-1-1 0 0,1 0 0 0 0,0 0 1 0 0,-1 1-1 0 0,1-1 1 0 0,-1 0-1 0 0,1 1 0 0 0,0-1 1 0 0,0 0-1 0 0,-1 1 1 0 0,1-1-1 0 0,0 1 0 0 0,0 0 1 0 0,0-1-1 0 0,1 0 1 0 0,27-11 150 0 0,-25 10-137 0 0,68-20 59 0 0,-65 20-139 0 0,-1 1 0 0 0,1 0 0 0 0,0 0 0 0 0,-1 1 0 0 0,1 0 0 0 0,0 0 0 0 0,-1 1 0 0 0,1-1 0 0 0,7 3 0 0 0,-13-2-1 0 0,-1-1 1 0 0,1 0 0 0 0,-1 1-1 0 0,0-1 1 0 0,1 1 0 0 0,-1-1-1 0 0,0 0 1 0 0,0 1-1 0 0,1-1 1 0 0,-1 1 0 0 0,0-1-1 0 0,0 1 1 0 0,0-1 0 0 0,0 1-1 0 0,1-1 1 0 0,-1 1 0 0 0,0-1-1 0 0,0 1 1 0 0,0-1 0 0 0,0 1-1 0 0,0-1 1 0 0,0 1 0 0 0,0-1-1 0 0,-1 1 1 0 0,1 0-1 0 0,0-1 1 0 0,0 0 0 0 0,0 1-1 0 0,0-1 1 0 0,-1 1 0 0 0,1 0-1 0 0,-10 24 312 0 0,5-14-137 0 0,5-10-176 0 0,-1 1 1 0 0,0-1-1 0 0,1 0 1 0 0,-1 1 0 0 0,1-1-1 0 0,0 1 1 0 0,-1-1 0 0 0,1 0-1 0 0,0 1 1 0 0,0-1-1 0 0,0 1 1 0 0,0-1 0 0 0,0 1-1 0 0,0-1 1 0 0,1 1 0 0 0,-1-1-1 0 0,0 1 1 0 0,1-1 0 0 0,-1 0-1 0 0,1 1 1 0 0,0-1-1 0 0,-1 0 1 0 0,1 1 0 0 0,0-1-1 0 0,0 0 1 0 0,-1 0 0 0 0,1 0-1 0 0,0 0 1 0 0,0 1 0 0 0,1-1-1 0 0,-1-1 1 0 0,0 1-1 0 0,0 0 1 0 0,0 0 0 0 0,1 0-1 0 0,0 0 1 0 0,0 0-20 0 0,0-1 1 0 0,0 0 0 0 0,1 0-1 0 0,-1 0 1 0 0,0 1-1 0 0,0-2 1 0 0,0 1-1 0 0,0 0 1 0 0,0 0-1 0 0,0-1 1 0 0,0 1-1 0 0,0-1 1 0 0,0 0-1 0 0,0 1 1 0 0,0-1-1 0 0,0 0 1 0 0,0 0-1 0 0,0-1 1 0 0,-1 1-1 0 0,1 0 1 0 0,0 0 0 0 0,-1-1-1 0 0,1 1 1 0 0,-1-1-1 0 0,2-1 1 0 0,1-2 5 0 0,-1 0 1 0 0,0 0-1 0 0,0 0 1 0 0,0-1-1 0 0,-1 1 0 0 0,0-1 1 0 0,0 1-1 0 0,0-1 1 0 0,1-10-1 0 0,-2 15-31 0 0,-1-1-1 0 0,0 0 1 0 0,0 1-1 0 0,1-1 1 0 0,-1 1-1 0 0,0-1 1 0 0,0 1-1 0 0,-1-1 1 0 0,1 0-1 0 0,0 1 1 0 0,0-1-1 0 0,-1 1 1 0 0,1-1-1 0 0,-1 1 1 0 0,1-1-1 0 0,-1 1 1 0 0,0-1-1 0 0,0 1 1 0 0,1 0-1 0 0,-1-1 1 0 0,0 1-1 0 0,0 0 1 0 0,0 0-1 0 0,-1 0 0 0 0,1 0 1 0 0,0-1-1 0 0,0 2 1 0 0,0-1-1 0 0,-1 0 1 0 0,1 0-1 0 0,-1 0 1 0 0,1 1-1 0 0,-1-1 1 0 0,1 0-1 0 0,-1 1 1 0 0,1 0-1 0 0,-1-1 1 0 0,1 1-1 0 0,-1 0 1 0 0,1 0-1 0 0,-3-1 1 0 0,2 1 30 0 0,-1 0 1 0 0,1 0 0 0 0,0 0 0 0 0,0 1-1 0 0,-1-1 1 0 0,1 0 0 0 0,0 1 0 0 0,0-1-1 0 0,0 1 1 0 0,0 0 0 0 0,0 0 0 0 0,0 0-1 0 0,0 0 1 0 0,0 0 0 0 0,0 0 0 0 0,0 0-1 0 0,0 1 1 0 0,1-1 0 0 0,-1 1 0 0 0,0-1-1 0 0,1 1 1 0 0,-1 0 0 0 0,1-1 0 0 0,0 1-1 0 0,0 0 1 0 0,0 0 0 0 0,0 0 0 0 0,0 0-1 0 0,0 0 1 0 0,0 0 0 0 0,0 0 0 0 0,1 0-1 0 0,-1 1 1 0 0,1-1 0 0 0,0 0 0 0 0,0 0-1 0 0,-1 4 1 0 0,1 10 260 0 0,0-1 0 0 0,1 1 0 0 0,0 0 0 0 0,5 18-1 0 0,-3-16 121 0 0,-3-13-230 0 0,0 1-1 0 0,0 0 0 0 0,0-1 0 0 0,-1 1 0 0 0,0 0 0 0 0,0-1 0 0 0,0 1 0 0 0,-1-1 0 0 0,0 1 1 0 0,0-1-1 0 0,0 0 0 0 0,-1 0 0 0 0,1 0 0 0 0,-6 7 0 0 0,4-5-191 0 0,0 1 0 0 0,0 0 0 0 0,0 0-1 0 0,1 0 1 0 0,-2 8 0 0 0,5-15 36 0 0,0-1 0 0 0,0 0 0 0 0,0 0 0 0 0,0 0 0 0 0,0 0 0 0 0,0 1 0 0 0,0-1 1 0 0,-1 0-1 0 0,1 0 0 0 0,1 0 0 0 0,-1 1 0 0 0,0-1 0 0 0,0 0 0 0 0,0 0 0 0 0,0 0 0 0 0,0 1 0 0 0,0-1 0 0 0,0 0 0 0 0,0 0 0 0 0,0 0 0 0 0,0 0 0 0 0,0 1 0 0 0,0-1 0 0 0,1 0 0 0 0,-1 0 0 0 0,0 0 0 0 0,0 0 0 0 0,0 0 0 0 0,0 1 1 0 0,0-1-1 0 0,0 0 0 0 0,1 0 0 0 0,-1 0 0 0 0,0 0 0 0 0,0 0 0 0 0,0 0 0 0 0,1 0 0 0 0,-1 0 0 0 0,0 0 0 0 0,0 0 0 0 0,0 0 0 0 0,0 0 0 0 0,1 0 0 0 0,12-1 58 0 0,11-9 187 0 0,-24 10-240 0 0,101-52 328 0 0,-35 14-3530 0 0,-64 37 2718 0 0,0-1-1 0 0,0 1 1 0 0,-1-1-1 0 0,1 1 1 0 0,0-1-1 0 0,-1 0 1 0 0,1 0-1 0 0,-1 0 1 0 0,0 0-1 0 0,1 0 1 0 0,-1 0-1 0 0,1-3 1 0 0,2-4-1654 0 0,9-5-4205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18412 0 0,'-1'35'795'0'0,"2"0"0"0"0,1-1 0 0 0,2 1 0 0 0,1 0 0 0 0,14 48 0 0 0,-16-74-754 0 0,0 0 0 0 0,1-1 1 0 0,0 1-1 0 0,0-1 0 0 0,1 0 0 0 0,0 0 0 0 0,0-1 0 0 0,1 0 0 0 0,11 13 0 0 0,-15-19-42 0 0,0 1-1 0 0,0 0 1 0 0,0-1-1 0 0,0 1 0 0 0,1-1 1 0 0,-1 0-1 0 0,0 0 1 0 0,0 0-1 0 0,1 0 1 0 0,-1 0-1 0 0,1 0 1 0 0,-1-1-1 0 0,1 1 0 0 0,-1-1 1 0 0,1 0-1 0 0,3 0 1 0 0,-3 0-2 0 0,-1-1 0 0 0,1 0 0 0 0,0 0 0 0 0,-1 0 0 0 0,1 0 0 0 0,-1 0 0 0 0,1 0 1 0 0,-1-1-1 0 0,0 1 0 0 0,1-1 0 0 0,-1 0 0 0 0,0 0 0 0 0,0 0 0 0 0,0 0 0 0 0,0 0 0 0 0,-1 0 0 0 0,1 0 1 0 0,2-4-1 0 0,4-7-457 0 0,0 1 1 0 0,-1-1 0 0 0,-1-1 0 0 0,7-17-1 0 0,-11 26-269 0 0,-1-1 1 0 0,0 0-1 0 0,0 0 0 0 0,0 0 0 0 0,0-11 0 0 0,-1 14 111 0 0,0 0 0 0 0,-1 0 0 0 0,1 0-1 0 0,-1 0 1 0 0,1 1 0 0 0,-1-1-1 0 0,0 0 1 0 0,0 0 0 0 0,-1 1-1 0 0,1-1 1 0 0,0 1 0 0 0,-4-5 0 0 0,-7-6-4578 0 0</inkml:trace>
  <inkml:trace contextRef="#ctx0" brushRef="#br0" timeOffset="1">49 302 13891 0 0,'-2'11'2344'0'0,"2"-2"-1279"0"0,0 0-177 0 0,4-5-80 0 0,3-3-232 0 0,5-2-216 0 0,1-3-112 0 0,4-2-112 0 0,3-4-48 0 0,3-2-24 0 0,2-2-64 0 0,3 0-96 0 0,2-1-360 0 0,-1-2-792 0 0,0-1-1081 0 0,-4 0-1327 0 0,3 9-2962 0 0,-9-8 2121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4713 0 0,'0'-18'12700'0'0,"1"31"-6977"0"0,0 22-4515 0 0,4 7-767 0 0,9 45 0 0 0,-10-70-1251 0 0,1 0 1 0 0,0-1-1 0 0,1 1 1 0 0,1-1-1 0 0,13 22 0 0 0,-3-17-5238 0 0,-5-5-1142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4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13083 0 0,'-8'26'5846'0'0,"7"5"-3429"0"0,10 31-1985 0 0,-6-42 109 0 0,0 6-658 0 0,1 0 398 0 0,11 44 0 0 0,-14-64-692 0 0,1 0-1 0 0,1 0 1 0 0,-1 0 0 0 0,1 0 0 0 0,0 0-1 0 0,0 0 1 0 0,1-1 0 0 0,-1 0-1 0 0,1 0 1 0 0,0 0 0 0 0,1 0-1 0 0,6 6 1 0 0,-10-10-25 0 0,0-1-1 0 0,0 1 1 0 0,0 0 0 0 0,1 0-1 0 0,-1-1 1 0 0,0 1 0 0 0,0-1-1 0 0,1 1 1 0 0,-1-1 0 0 0,0 1-1 0 0,0-1 1 0 0,1 0 0 0 0,-1 0-1 0 0,0 0 1 0 0,1 1 0 0 0,2-2-1 0 0,9 0-5633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 18044 0 0,'0'2'628'0'0,"8"2"-451"0"0,12 5-97 0 0,-6-6-45 0 0,0 0 1 0 0,-1-1-1 0 0,19 1 0 0 0,-28-3-27 0 0,0 0 1 0 0,0 0-1 0 0,0 0 0 0 0,0 0 1 0 0,0-1-1 0 0,0 1 0 0 0,0-1 1 0 0,-1 0-1 0 0,1 0 1 0 0,0-1-1 0 0,0 1 0 0 0,-1-1 1 0 0,1 0-1 0 0,-1 0 0 0 0,0 0 1 0 0,6-4-1 0 0,-9 6-8 0 0,1 0 0 0 0,-1-1 1 0 0,0 1-1 0 0,1 0 0 0 0,-1-1 0 0 0,0 1 0 0 0,1-1 1 0 0,-1 1-1 0 0,0 0 0 0 0,1-1 0 0 0,-1 1 0 0 0,0-1 0 0 0,0 1 1 0 0,1-1-1 0 0,-1 1 0 0 0,0-1 0 0 0,0 1 0 0 0,0-1 1 0 0,0 1-1 0 0,0-1 0 0 0,0 1 0 0 0,1-1 0 0 0,-1 1 0 0 0,-1-1 1 0 0,1 1-1 0 0,0-1 0 0 0,0 1 0 0 0,0-1 0 0 0,0 0 1 0 0,0 1-1 0 0,-1-1 0 0 0,-15-5-285 0 0,11 5 254 0 0,0 1 0 0 0,-1 0 0 0 0,1 1 0 0 0,0-1 0 0 0,-9 3 0 0 0,7 0 126 0 0,-1 0 0 0 0,1 0 0 0 0,0 1 0 0 0,0 0 0 0 0,0 1 0 0 0,0-1 0 0 0,1 1 0 0 0,0 0 0 0 0,0 1 0 0 0,0 0 0 0 0,1 0 0 0 0,-1 0 0 0 0,1 0 0 0 0,1 1 0 0 0,-5 7 0 0 0,7-9-25 0 0,-1 1 0 0 0,1-1 0 0 0,0 0 0 0 0,0 1 0 0 0,1 0 1 0 0,0-1-1 0 0,0 1 0 0 0,0 0 0 0 0,1-1 0 0 0,-1 1 0 0 0,1 0 1 0 0,1 0-1 0 0,-1-1 0 0 0,1 1 0 0 0,0 0 0 0 0,0-1 0 0 0,1 1 0 0 0,0 0 1 0 0,0-1-1 0 0,0 0 0 0 0,5 8 0 0 0,-4-7-62 0 0,0-1-1 0 0,1 1 1 0 0,0-1-1 0 0,0 0 1 0 0,0 0-1 0 0,0-1 1 0 0,1 1-1 0 0,0-1 1 0 0,0 0-1 0 0,0 0 1 0 0,1-1-1 0 0,-1 0 1 0 0,12 6-1 0 0,-13-8-106 0 0,-1 0-1 0 0,1 0 0 0 0,-1-1 1 0 0,1 1-1 0 0,-1-1 0 0 0,1 1 1 0 0,0-1-1 0 0,-1 0 0 0 0,1-1 1 0 0,-1 1-1 0 0,5-1 0 0 0,-4 0-308 0 0,0-1 0 0 0,0 1 0 0 0,0-1 0 0 0,0 0 0 0 0,0 0 0 0 0,-1 0 0 0 0,1 0 0 0 0,-1-1-1 0 0,1 1 1 0 0,5-7 0 0 0,-7 7-330 0 0,0 0 0 0 0,0 0 0 0 0,-1-1 0 0 0,1 1 0 0 0,0-1 1 0 0,-1 1-1 0 0,0-1 0 0 0,2-5 0 0 0,2-7-4994 0 0</inkml:trace>
  <inkml:trace contextRef="#ctx0" brushRef="#br0" timeOffset="1">12 195 15035 0 0,'-6'0'1369'0'0,"2"-1"-793"0"0,2 0 0 0 0,4-2 40 0 0,7 0 56 0 0,2-1 88 0 0,4-1-136 0 0,4 0-176 0 0,1 1-224 0 0,4 0-160 0 0,1 2-112 0 0,1 1-144 0 0,0 2-304 0 0,-1 2-456 0 0,-4 1-800 0 0,-1 2-1353 0 0,-6 1-496 0 0,-3 2-3096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19372 0 0,'-1'3'912'0'0,"1"-2"-488"0"0,2 1-47 0 0,4-4-105 0 0,5 1-176 0 0,3-3-24 0 0,1-3-24 0 0,3-3-32 0 0,4-3-32 0 0,2-3-296 0 0,2-2-577 0 0,3 1-1047 0 0,-1 0-1585 0 0,-12-12-600 0 0,8 11-2704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16556 0 0,'9'2'669'0'0,"-1"1"0"0"0,1-1 0 0 0,0-1 0 0 0,0 0 0 0 0,11 1 0 0 0,-13-2-581 0 0,0 0 0 0 0,1 1-1 0 0,-1 0 1 0 0,0 0 0 0 0,0 0-1 0 0,0 1 1 0 0,0 1 0 0 0,-1-1 0 0 0,10 5-1 0 0,-15-6-53 0 0,1 0 0 0 0,-1 1-1 0 0,0-1 1 0 0,0 0 0 0 0,1 1 0 0 0,-1-1-1 0 0,0 1 1 0 0,0-1 0 0 0,-1 1-1 0 0,1-1 1 0 0,0 1 0 0 0,0 0 0 0 0,-1-1-1 0 0,1 1 1 0 0,-1 0 0 0 0,1-1 0 0 0,-1 1-1 0 0,0 0 1 0 0,0 0 0 0 0,0 0-1 0 0,0-1 1 0 0,0 1 0 0 0,0 0 0 0 0,0 0-1 0 0,-1 0 1 0 0,1-1 0 0 0,-1 1 0 0 0,1 0-1 0 0,-1-1 1 0 0,0 3 0 0 0,-4 7 5 0 0,0 0 1 0 0,0 0 0 0 0,-9 13-1 0 0,10-17-16 0 0,-1 1-23 0 0,-2 3 23 0 0,0 0-1 0 0,1 1 1 0 0,1-1 0 0 0,0 1-1 0 0,-6 23 1 0 0,10-33-34 0 0,1 0-1 0 0,0 1 1 0 0,-1-1 0 0 0,1 1-1 0 0,0-1 1 0 0,0 1 0 0 0,1-1-1 0 0,-1 1 1 0 0,0-1 0 0 0,1 1-1 0 0,-1-1 1 0 0,1 1 0 0 0,0-1-1 0 0,0 0 1 0 0,0 0 0 0 0,0 1-1 0 0,1-1 1 0 0,-1 0 0 0 0,0 0-1 0 0,1 0 1 0 0,-1 0 0 0 0,1 0-1 0 0,0-1 1 0 0,0 1 0 0 0,0 0-1 0 0,0-1 1 0 0,0 1 0 0 0,0-1-1 0 0,0 0 1 0 0,0 0 0 0 0,0 0-1 0 0,1 0 1 0 0,-1 0 0 0 0,0 0-1 0 0,1 0 1 0 0,-1-1 0 0 0,4 1-1 0 0,-1 0-321 0 0,0 0 0 0 0,0 0 0 0 0,0-1 0 0 0,0 0-1 0 0,0 0 1 0 0,0 0 0 0 0,0 0 0 0 0,0-1 0 0 0,0 0-1 0 0,0 0 1 0 0,0 0 0 0 0,0-1 0 0 0,0 0 0 0 0,0 0-1 0 0,7-4 1 0 0,-3 1-918 0 0,-1 0 0 0 0,-1-1 0 0 0,1 0 0 0 0,-1-1 0 0 0,0 1 0 0 0,0-1 0 0 0,8-11 0 0 0,0-2-3036 0 0</inkml:trace>
  <inkml:trace contextRef="#ctx0" brushRef="#br0" timeOffset="1">325 124 5497 0 0,'0'0'284'0'0,"-1"0"-1"0"0,1 0 1 0 0,-1 0-1 0 0,1-1 1 0 0,-1 1-1 0 0,1 0 0 0 0,0 0 1 0 0,-1 0-1 0 0,1 0 1 0 0,-1 0-1 0 0,1 0 1 0 0,-1 0-1 0 0,1 0 1 0 0,-1 0-1 0 0,1 0 1 0 0,-1 0-1 0 0,1 0 1 0 0,-1 0-1 0 0,1 0 1 0 0,0 0-1 0 0,-1 1 1 0 0,1-1-1 0 0,-1 0 1 0 0,1 0-1 0 0,0 0 0 0 0,-1 1 1 0 0,1-1-1 0 0,-1 0 1 0 0,1 1-1 0 0,-1-1 1 0 0,-10 18 3678 0 0,-2 25-1813 0 0,12-39-1593 0 0,1-3-522 0 0,-20 91 1334 0 0,18-80-1303 0 0,1-1 0 0 0,0 1 0 0 0,1-1 0 0 0,0 1 0 0 0,1-1 0 0 0,2 14 0 0 0,-2-25-63 0 0,-1 0 0 0 0,1 1 0 0 0,-1-1 0 0 0,0 0 0 0 0,1 1 0 0 0,-1-1 0 0 0,1 0-1 0 0,-1 0 1 0 0,1 0 0 0 0,-1 1 0 0 0,1-1 0 0 0,0 0 0 0 0,-1 0 0 0 0,1 0 0 0 0,-1 0 0 0 0,1 0 0 0 0,-1 0 0 0 0,1 0 0 0 0,-1 0 0 0 0,1 0 0 0 0,-1 0 0 0 0,1-1 0 0 0,-1 1 0 0 0,1 0 0 0 0,-1 0 0 0 0,1 0 0 0 0,-1-1-1 0 0,1 1 1 0 0,-1 0 0 0 0,1-1 0 0 0,24-10-14 0 0,-19 9 4 0 0,-1-1-325 0 0,51-17 261 0 0,-27 14-2576 0 0,-4 9-5097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40 7098 0 0,'-67'-39'7394'0'0,"66"39"-7277"0"0,1 0-1 0 0,-1 0 0 0 0,0 0 0 0 0,1 0 0 0 0,-1 0 0 0 0,1 0 1 0 0,-1 0-1 0 0,0 0 0 0 0,1 0 0 0 0,-1 0 0 0 0,1 0 1 0 0,-1 0-1 0 0,1 1 0 0 0,-1-1 0 0 0,1 0 0 0 0,-1 0 0 0 0,0 0 1 0 0,1 1-1 0 0,-1-1 0 0 0,1 0 0 0 0,-1 1 0 0 0,1-1 1 0 0,0 0-1 0 0,-1 1 0 0 0,1-1 0 0 0,-1 1 0 0 0,1-1 0 0 0,0 1 1 0 0,-1-1-1 0 0,1 1 0 0 0,0-1 0 0 0,-1 1 0 0 0,1-1 0 0 0,0 1 1 0 0,0-1-1 0 0,0 1 0 0 0,0-1 0 0 0,-1 1 0 0 0,1 0 1 0 0,0-1-1 0 0,0 1 0 0 0,0 0 0 0 0,-3 28 528 0 0,3-28-562 0 0,-1 80 155 0 0,3-1 0 0 0,23 133-1 0 0,-19-188-1147 0 0,-2-21-256 0 0,-2-17 115 0 0,-2-44-320 0 0,-1 40 1376 0 0,0-1 0 0 0,2 0 0 0 0,0 0 0 0 0,6-27 0 0 0,-7 45 45 0 0,0-1 1 0 0,0 1-1 0 0,0-1 0 0 0,0 0 0 0 0,1 1 0 0 0,-1-1 0 0 0,0 1 0 0 0,1-1 1 0 0,-1 1-1 0 0,0-1 0 0 0,1 1 0 0 0,-1 0 0 0 0,0-1 0 0 0,1 1 1 0 0,-1-1-1 0 0,1 1 0 0 0,-1 0 0 0 0,1-1 0 0 0,-1 1 0 0 0,1 0 1 0 0,-1-1-1 0 0,1 1 0 0 0,-1 0 0 0 0,1 0 0 0 0,-1 0 0 0 0,1-1 1 0 0,0 1-1 0 0,-1 0 0 0 0,1 0 0 0 0,0 0 0 0 0,22 7 740 0 0,20 23-322 0 0,-40-28-434 0 0,37 35 232 0 0,3 2-1367 0 0,-14-19-5994 0 0</inkml:trace>
  <inkml:trace contextRef="#ctx0" brushRef="#br0" timeOffset="1">213 110 13347 0 0,'0'7'1344'0'0,"1"2"-552"0"0,1 4 113 0 0,1 3 47 0 0,0 4-144 0 0,2 4-192 0 0,0 5-240 0 0,2 1-168 0 0,-2 3-112 0 0,2-3-48 0 0,2-1-8 0 0,-1-2-160 0 0,2-4-312 0 0,1-4-632 0 0,-1-4-1009 0 0,1-4-1151 0 0,-4-7 87 0 0,2-3-2792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14739 0 0,'4'0'274'0'0,"0"0"0"0"0,-1 1 0 0 0,1-1 0 0 0,0 1 0 0 0,0 0-1 0 0,0-1 1 0 0,0 2 0 0 0,-1-1 0 0 0,1 0 0 0 0,0 1 0 0 0,-1 0 0 0 0,1 0 0 0 0,-1 0 0 0 0,0 0 0 0 0,5 4-1 0 0,-3-2-222 0 0,0-1 1 0 0,0 0-1 0 0,1 0 0 0 0,-1 0 0 0 0,1-1 0 0 0,6 2 0 0 0,26-5-419 0 0,-37 1 115 0 0,1 0-1 0 0,0-1 1 0 0,-1 1-1 0 0,1 0 1 0 0,0-1 0 0 0,-1 0-1 0 0,1 1 1 0 0,0-1-1 0 0,-1 0 1 0 0,1 0 0 0 0,-1 1-1 0 0,0-1 1 0 0,1-1-1 0 0,-1 1 1 0 0,0 0 0 0 0,1 0-1 0 0,-1 0 1 0 0,0-1-1 0 0,1-1 1 0 0,-1 2 174 0 0,-1 0 0 0 0,0 1 0 0 0,-1-1 0 0 0,1 0 0 0 0,0 1 0 0 0,0-1 0 0 0,0 1 0 0 0,0-1 0 0 0,0 0-1 0 0,-1 1 1 0 0,1-1 0 0 0,0 1 0 0 0,0-1 0 0 0,-1 1 0 0 0,1-1 0 0 0,0 1 0 0 0,-1-1 0 0 0,1 1 0 0 0,-1-1 0 0 0,1 1 0 0 0,-1-1 0 0 0,1 1 0 0 0,-1 0 0 0 0,1-1 0 0 0,-1 1 0 0 0,1 0 0 0 0,-1-1 0 0 0,1 1-1 0 0,-1 0 1 0 0,0 0 0 0 0,1 0 0 0 0,-1-1 0 0 0,1 1 0 0 0,-1 0 0 0 0,0 0 0 0 0,1 0 0 0 0,-1 0 0 0 0,-1 0 0 0 0,-26-3 200 0 0,27 3-188 0 0,-4-1 174 0 0,1 1-1 0 0,-1 0 0 0 0,1 0 0 0 0,-1 1 1 0 0,1-1-1 0 0,-1 1 0 0 0,1 0 0 0 0,-1 0 1 0 0,1 0-1 0 0,0 1 0 0 0,0-1 0 0 0,-1 1 1 0 0,1 0-1 0 0,0 0 0 0 0,-5 5 0 0 0,7-5 42 0 0,-1 1-1 0 0,1 0 0 0 0,0 0 0 0 0,0 0 1 0 0,0 0-1 0 0,1 0 0 0 0,-1 0 0 0 0,1 1 1 0 0,-1-1-1 0 0,1 0 0 0 0,0 1 0 0 0,1-1 1 0 0,-1 1-1 0 0,1-1 0 0 0,-1 1 0 0 0,1 0 1 0 0,0-1-1 0 0,0 1 0 0 0,2 6 0 0 0,0 9 49 0 0,0-1-1 0 0,2 1 0 0 0,0-1 0 0 0,1 0 0 0 0,1-1 0 0 0,1 1 0 0 0,0-1 1 0 0,14 23-1 0 0,-21-39-242 0 0,1 0 0 0 0,0 1-1 0 0,0-1 1 0 0,-1 0 0 0 0,1 0 0 0 0,0 0 0 0 0,0 0 0 0 0,0 0 0 0 0,0-1 0 0 0,0 1 0 0 0,0 0-1 0 0,0 0 1 0 0,0-1 0 0 0,3 2 0 0 0,-4-2-75 0 0,0 0 1 0 0,1 0-1 0 0,-1 0 0 0 0,1 0 1 0 0,-1 0-1 0 0,1 0 0 0 0,-1 0 1 0 0,1 0-1 0 0,-1 0 0 0 0,0-1 1 0 0,1 1-1 0 0,-1 0 0 0 0,1 0 0 0 0,-1 0 1 0 0,0-1-1 0 0,1 1 0 0 0,-1 0 1 0 0,0-1-1 0 0,1 1 0 0 0,-1 0 1 0 0,0-1-1 0 0,1 1 0 0 0,-1 0 1 0 0,0-1-1 0 0,0 1 0 0 0,1 0 0 0 0,-1-2 1 0 0,10-36-6726 0 0,-8 30 6615 0 0,3-11-3206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4:59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6505 0 0,'-4'2'6135'0'0,"3"7"-3509"0"0,4 12-1476 0 0,-3-18-525 0 0,5 29 313 0 0,-3 1 1 0 0,0 33 0 0 0,-2-55-993 0 0,-1-1 0 0 0,0 0 0 0 0,-1 1 1 0 0,0-1-1 0 0,-1 0 0 0 0,0 0 0 0 0,0 0 1 0 0,-1-1-1 0 0,0 1 0 0 0,-9 14 0 0 0,11-22-35 0 0,1 0-1 0 0,-1 0 0 0 0,0-1 0 0 0,0 1 0 0 0,1 0 0 0 0,-1-1 0 0 0,-1 1 1 0 0,1-1-1 0 0,0 0 0 0 0,0 1 0 0 0,0-1 0 0 0,-1 0 0 0 0,1 0 0 0 0,0-1 1 0 0,-1 1-1 0 0,1 0 0 0 0,-1-1 0 0 0,1 0 0 0 0,-1 1 0 0 0,1-1 0 0 0,-1 0 1 0 0,1 0-1 0 0,-1-1 0 0 0,1 1 0 0 0,-1 0 0 0 0,1-1 0 0 0,-1 1 0 0 0,-3-3 1 0 0,9 4 206 0 0,0 0 1 0 0,0 0 0 0 0,0 0 0 0 0,0-1 0 0 0,0 0 0 0 0,0 1-1 0 0,0-1 1 0 0,0 0 0 0 0,0-1 0 0 0,0 1 0 0 0,0 0 0 0 0,3-2-1 0 0,39-8 89 0 0,23-14-163 0 0,-14 4-1519 0 0,-16 10-2892 0 0,-33 9 1186 0 0</inkml:trace>
  <inkml:trace contextRef="#ctx0" brushRef="#br0" timeOffset="1">69 432 16283 0 0,'0'5'569'0'0,"3"0"-233"0"0,2-1 128 0 0,6-3 48 0 0,3-1-104 0 0,2-2-112 0 0,5-3-64 0 0,5 0-96 0 0,0-3-64 0 0,2-3-32 0 0,1 0-24 0 0,1-3-56 0 0,-1 1-232 0 0,2-2-688 0 0,-2 1-1361 0 0,-2 0-1231 0 0,-2 1-3778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17852 0 0,'-21'13'431'0'0,"20"-13"-422"0"0,1 0 0 0 0,0 1 0 0 0,-1-1 1 0 0,1 1-1 0 0,0-1 0 0 0,-1 0 0 0 0,1 1 0 0 0,0-1 1 0 0,0 1-1 0 0,-1-1 0 0 0,1 0 0 0 0,0 1 0 0 0,0-1 1 0 0,0 1-1 0 0,0-1 0 0 0,0 1 0 0 0,0-1 1 0 0,0 1-1 0 0,0-1 0 0 0,0 1 0 0 0,0-1 0 0 0,0 1 1 0 0,0-1-1 0 0,0 1 0 0 0,0 0 0 0 0,1 0-10 0 0,1 1 0 0 0,-1-1 0 0 0,1 1 0 0 0,-1-1-1 0 0,1 0 1 0 0,0 0 0 0 0,-1 0 0 0 0,1 0 0 0 0,0 0 0 0 0,0 0-1 0 0,0 0 1 0 0,0 0 0 0 0,0-1 0 0 0,0 1 0 0 0,0-1 0 0 0,0 0-1 0 0,4 1 1 0 0,8 0-25 0 0,1 0 0 0 0,0-1-1 0 0,0-1 1 0 0,0 0 0 0 0,-1-1-1 0 0,1 0 1 0 0,19-7 0 0 0,3 1-316 0 0,-69 22-3062 0 0,-18 18 2687 0 0,48-31 671 0 0,-9 7 119 0 0,0 1 1 0 0,0 0-1 0 0,1 1 1 0 0,0 0-1 0 0,1 1 1 0 0,0 0-1 0 0,0 0 1 0 0,1 1-1 0 0,1 0 1 0 0,0 0-1 0 0,-6 15 1 0 0,11-21 27 0 0,0 0 1 0 0,0 0-1 0 0,0 0 1 0 0,0 0-1 0 0,1 0 1 0 0,0 1-1 0 0,1-1 1 0 0,-1 0-1 0 0,1 1 1 0 0,0-1-1 0 0,1 0 1 0 0,-1 1 0 0 0,1-1-1 0 0,1 0 1 0 0,-1 0-1 0 0,1 0 1 0 0,0 0-1 0 0,0 0 1 0 0,1 0-1 0 0,0 0 1 0 0,0-1-1 0 0,0 1 1 0 0,1-1-1 0 0,0 0 1 0 0,0 0 0 0 0,8 8-1 0 0,-9-10-115 0 0,-1-1 1 0 0,1 1-1 0 0,0-1 0 0 0,1 0 1 0 0,-1 0-1 0 0,0 0 0 0 0,1 0 1 0 0,-1-1-1 0 0,1 1 0 0 0,-1-1 1 0 0,1 0-1 0 0,0 0 0 0 0,-1 0 1 0 0,1 0-1 0 0,0-1 0 0 0,0 0 1 0 0,-1 1-1 0 0,6-2 0 0 0,-3 0-68 0 0,0 0 1 0 0,0 0-1 0 0,0-1 1 0 0,-1 0-1 0 0,1 0 0 0 0,-1-1 1 0 0,1 0-1 0 0,-1 1 0 0 0,0-2 1 0 0,9-6-1 0 0,-4 2-494 0 0,-1-1 1 0 0,1 0-1 0 0,-1-1 0 0 0,11-15 1 0 0,-13 15-975 0 0,0-1 0 0 0,-1 0 0 0 0,10-22 1 0 0,-9 13-2764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11026 0 0,'17'-1'6318'0'0,"0"0"-6215"0"0,0 0 1 0 0,20 2-1 0 0,-26 1-197 0 0,1 1 0 0 0,-1 0 0 0 0,0 1-1 0 0,13 6 1 0 0,16 16-5008 0 0,-32-18 1946 0 0,-5 1-2120 0 0</inkml:trace>
  <inkml:trace contextRef="#ctx0" brushRef="#br0" timeOffset="1">3 302 16171 0 0,'5'9'1233'0'0,"3"-2"-329"0"0,2 1-72 0 0,2-2-200 0 0,-2-5-224 0 0,1-3-64 0 0,4-3-32 0 0,3-2-63 0 0,4-1-81 0 0,2-3-64 0 0,3 1-40 0 0,4-1-40 0 0,0 3-232 0 0,2 1-537 0 0,-3 1-903 0 0,0 1-1529 0 0,-6-1-719 0 0,-2-2-3314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61 18268 0 0,'-16'-1'2084'0'0,"16"1"-2064"0"0,0 0 0 0 0,0 0 0 0 0,0 0 1 0 0,0 0-1 0 0,0 0 0 0 0,0 0 0 0 0,0 0 0 0 0,0 0 1 0 0,0 0-1 0 0,0 0 0 0 0,0 0 0 0 0,0 0 0 0 0,0 0 1 0 0,0 0-1 0 0,0 0 0 0 0,0 0 0 0 0,0 0 0 0 0,0 0 1 0 0,0 0-1 0 0,0 0 0 0 0,0 0 0 0 0,0-1 0 0 0,0 1 1 0 0,0 0-1 0 0,0 0 0 0 0,0 0 0 0 0,0 0 0 0 0,0 0 1 0 0,0 0-1 0 0,0 0 0 0 0,0 0 0 0 0,0 0 0 0 0,0 0 1 0 0,0 0-1 0 0,0 0 0 0 0,0 0 0 0 0,0 0 0 0 0,0 0 1 0 0,0 0-1 0 0,0 0 0 0 0,0 0 0 0 0,0 0 0 0 0,0 0 1 0 0,28-6-195 0 0,1 0 137 0 0,15-13-84 0 0,-33 13-179 0 0,0 1 1 0 0,0 1-1 0 0,0 0 0 0 0,15-3 1 0 0,-26 6 218 0 0,0 1 1 0 0,0 0-1 0 0,1 0 0 0 0,-1 0 1 0 0,0 0-1 0 0,0 0 0 0 0,1 0 1 0 0,-1 0-1 0 0,0-1 1 0 0,1 1-1 0 0,-1 0 0 0 0,0 0 1 0 0,0 0-1 0 0,1 0 0 0 0,-1 0 1 0 0,0 0-1 0 0,1 1 1 0 0,-1-1-1 0 0,0 0 0 0 0,1 0 1 0 0,-1 0-1 0 0,0 0 0 0 0,0 0 1 0 0,1 0-1 0 0,-1 0 1 0 0,0 1-1 0 0,0-1 0 0 0,1 0 1 0 0,-1 0-1 0 0,0 0 0 0 0,0 0 1 0 0,0 1-1 0 0,1-1 1 0 0,-1 0-1 0 0,0 0 0 0 0,0 1 1 0 0,0-1-1 0 0,0 0 0 0 0,0 0 1 0 0,1 1-1 0 0,-1-1 1 0 0,0 0-1 0 0,0 1 0 0 0,0-1 1 0 0,0 0-1 0 0,0 0 0 0 0,0 1 1 0 0,0-1-1 0 0,0 0 1 0 0,0 1-1 0 0,0-1 0 0 0,0 0 1 0 0,0 0-1 0 0,0 1 0 0 0,0-1 1 0 0,0 0-1 0 0,0 1 1 0 0,-1-1-1 0 0,1 0 0 0 0,0 0 1 0 0,0 1-1 0 0,0-1 0 0 0,-11 18-5846 0 0,1-5 804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10690 0 0,'0'0'255'0'0,"-1"-1"0"0"0,1 1 0 0 0,0 0 0 0 0,-1-1 0 0 0,1 1 0 0 0,0 0 0 0 0,-1 0 0 0 0,1 0 0 0 0,0-1 0 0 0,-1 1 0 0 0,1 0 0 0 0,-1 0-1 0 0,1 0 1 0 0,0 0 0 0 0,-1 0 0 0 0,1 0 0 0 0,-1 0 0 0 0,1 0 0 0 0,0 0 0 0 0,-1 0 0 0 0,1 0 0 0 0,-1 0 0 0 0,1 0 0 0 0,0 0 0 0 0,-1 0 0 0 0,1 0 0 0 0,-1 0 0 0 0,1 0 0 0 0,0 1-1 0 0,-1-1 1 0 0,1 0 0 0 0,0 0 0 0 0,-1 0 0 0 0,1 1 0 0 0,0-1 0 0 0,-1 1 0 0 0,5 15 4878 0 0,1-1-5436 0 0,9 56 1087 0 0,-11-52-1076 0 0,0 1 1 0 0,2-1-1 0 0,0 1 0 0 0,1-2 0 0 0,13 29 0 0 0,-7-31-3308 0 0,-1-10-4317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9738 0 0,'3'2'7252'0'0,"12"-3"-4609"0"0,24-5-2939 0 0,-29 5 883 0 0,-8 1-585 0 0,4-2 20 0 0,0 2 1 0 0,0-1-1 0 0,0 1 0 0 0,0 0 0 0 0,11 1 0 0 0,-16-1-31 0 0,0 1 0 0 0,0-1 0 0 0,0 0 0 0 0,-1 1-1 0 0,1-1 1 0 0,0 0 0 0 0,0 1 0 0 0,0-1 0 0 0,0 1-1 0 0,-1-1 1 0 0,1 1 0 0 0,0 0 0 0 0,-1-1 0 0 0,1 1-1 0 0,0 0 1 0 0,-1-1 0 0 0,1 1 0 0 0,-1 0 0 0 0,1 0-1 0 0,-1 0 1 0 0,1-1 0 0 0,-1 1 0 0 0,0 0 0 0 0,1 0-1 0 0,-1 0 1 0 0,0 0 0 0 0,0 0 0 0 0,1 0 0 0 0,-1 0-1 0 0,0 0 1 0 0,0 0 0 0 0,0 0 0 0 0,0 0 0 0 0,0-1-1 0 0,-1 1 1 0 0,1 0 0 0 0,0 0 0 0 0,0 0 0 0 0,-1 0-1 0 0,1 0 1 0 0,0 0 0 0 0,-1 0 0 0 0,1-1 0 0 0,-1 1-1 0 0,0 1 1 0 0,-4 12 44 0 0,0 1 0 0 0,1 0 0 0 0,0-1 0 0 0,1 1 0 0 0,1 1 0 0 0,0 15-1 0 0,2-23 57 0 0,0-1 0 0 0,0 0 0 0 0,1 0 0 0 0,0 0 0 0 0,1 0-1 0 0,-1 0 1 0 0,1 0 0 0 0,1 0 0 0 0,-1-1 0 0 0,1 1 0 0 0,1-1 0 0 0,-1 0-1 0 0,1 1 1 0 0,0-2 0 0 0,6 9 0 0 0,-9-13-68 0 0,0 0 1 0 0,0 0-1 0 0,0 0 0 0 0,0 0 1 0 0,0 0-1 0 0,0 0 1 0 0,0 0-1 0 0,0 0 0 0 0,0-1 1 0 0,0 1-1 0 0,1 0 1 0 0,-1-1-1 0 0,0 1 0 0 0,1-1 1 0 0,-1 1-1 0 0,0-1 1 0 0,1 1-1 0 0,-1-1 0 0 0,1 0 1 0 0,2 0-1 0 0,-3 0 8 0 0,0 0-1 0 0,0-1 0 0 0,0 1 1 0 0,0-1-1 0 0,0 0 1 0 0,1 1-1 0 0,-1-1 1 0 0,0 0-1 0 0,0 0 0 0 0,-1 1 1 0 0,1-1-1 0 0,0 0 1 0 0,0 0-1 0 0,0 0 1 0 0,0 0-1 0 0,-1 0 0 0 0,1 0 1 0 0,0-2-1 0 0,2-3 36 0 0,-1 0 0 0 0,1 0-1 0 0,-2-1 1 0 0,1 1 0 0 0,-1 0 0 0 0,0-1-1 0 0,1-9 1 0 0,-2-1-505 0 0,-1-1 0 0 0,-1 1 0 0 0,0-1 0 0 0,-1 1 1 0 0,-10-31-1 0 0,-20-37-10047 0 0,32 84 10204 0 0,0 0 1 0 0,1-1-1 0 0,-1 1 1 0 0,1 0-1 0 0,-1 0 0 0 0,1 0 1 0 0,0-1-1 0 0,-1 1 1 0 0,1 0-1 0 0,0-1 0 0 0,0 1 1 0 0,0 0-1 0 0,0 0 0 0 0,0-3 1 0 0,0 4 151 0 0,1 0 0 0 0,-1 0 0 0 0,0 0 0 0 0,1 0 0 0 0,-1 0 0 0 0,0-1 0 0 0,1 1-1 0 0,-1 0 1 0 0,0 0 0 0 0,1 0 0 0 0,-1 0 0 0 0,0 0 0 0 0,1 0 0 0 0,-1 0 0 0 0,0 0 0 0 0,1 0 0 0 0,-1 0 0 0 0,1 0 0 0 0,-1 0 0 0 0,0 0 0 0 0,1 1 0 0 0,-1-1 0 0 0,0 0 0 0 0,0 0 0 0 0,1 0 0 0 0,-1 0 0 0 0,0 0 0 0 0,1 1 0 0 0,-1-1-1 0 0,0 0 1 0 0,1 1 0 0 0,16 11-1013 0 0,-2 1 5975 0 0,-14-12-4260 0 0,17 22 10109 0 0,-6 7-6085 0 0,4 34-4187 0 0,-9-32 397 0 0,-4-16-771 0 0,12 31-5 0 0,-11-46-485 0 0,1-9 229 0 0,4-16 109 0 0,-7 18 66 0 0,2-2-18 0 0,0 0 0 0 0,0 1 0 0 0,1 0 1 0 0,0 0-1 0 0,0 0 0 0 0,0 1 0 0 0,1-1 1 0 0,9-6-1 0 0,18-22-3367 0 0,-32 33 3049 0 0,0 0 0 0 0,0 0 0 0 0,-1 0 0 0 0,1 0 0 0 0,-1 0 0 0 0,0 0 0 0 0,1 0 0 0 0,-1 0 0 0 0,0 0 0 0 0,0-1 0 0 0,0 1-1 0 0,0 0 1 0 0,-1 0 0 0 0,1 0 0 0 0,0 0 0 0 0,-2-2 0 0 0,-10-32 526 0 0,11 48 7128 0 0,2 22-5280 0 0,3 5-1030 0 0,11 73 389 0 0,-12-99-1923 0 0,0 0-1 0 0,0 0 0 0 0,2-1 0 0 0,-1 1 0 0 0,2-1 0 0 0,8 15 0 0 0,-13-25-213 0 0,1 0-1 0 0,-1 1 1 0 0,1-1 0 0 0,0 0-1 0 0,0 0 1 0 0,0 0-1 0 0,0 0 1 0 0,5 3-1 0 0,1-2-5805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18508 0 0,'0'0'52'0'0,"0"0"0"0"0,0 0 0 0 0,0 0 0 0 0,1 0 1 0 0,-1 0-1 0 0,0 0 0 0 0,0 0 0 0 0,0 0 0 0 0,0 0 0 0 0,0 0 0 0 0,0 0 0 0 0,0 0 0 0 0,0 0 1 0 0,0 0-1 0 0,0 0 0 0 0,0 0 0 0 0,1-1 52 0 0,-1 1-52 0 0,0 0 0 0 0,0 0 1 0 0,0 0-1 0 0,0 0 0 0 0,0 0 0 0 0,0 0 0 0 0,0 0 0 0 0,0 0 0 0 0,0 0 0 0 0,0 0 0 0 0,0 0 1 0 0,0 0-1 0 0,0-1 0 0 0,0 1 0 0 0,0 0 0 0 0,0 0 0 0 0,0 0 0 0 0,0 0 0 0 0,0 0 1 0 0,0 0-1 0 0,0 0 0 0 0,0 0 0 0 0,0 0 0 0 0,0 0 0 0 0,0-1 0 0 0,0 1 0 0 0,0 0 0 0 0,0 0 1 0 0,0 0-1 0 0,0 0 0 0 0,0 0 0 0 0,0 0 0 0 0,0 0 0 0 0,-1 0 0 0 0,18-1 797 0 0,20 2-539 0 0,10-2-105 0 0,-36 0-213 0 0,-1 0 1 0 0,1 1-1 0 0,0 0 0 0 0,20 4 1 0 0,-31-4-18 0 0,0 0 1 0 0,0 0-1 0 0,0 0 1 0 0,1 0 0 0 0,-1 0-1 0 0,0 0 1 0 0,0 0-1 0 0,1 0 1 0 0,-1 0 0 0 0,0 0-1 0 0,0 0 1 0 0,0 0 0 0 0,1 0-1 0 0,-1 0 1 0 0,0 0-1 0 0,0 0 1 0 0,0 1 0 0 0,0-1-1 0 0,1 0 1 0 0,-1 0 0 0 0,0 0-1 0 0,0 0 1 0 0,0 0-1 0 0,0 0 1 0 0,1 1 0 0 0,-1-1-1 0 0,0 0 1 0 0,0 0 0 0 0,0 0-1 0 0,0 0 1 0 0,0 1-1 0 0,0-1 1 0 0,1 0 0 0 0,-1 0-1 0 0,0 0 1 0 0,0 1 0 0 0,0-1-1 0 0,0 0 1 0 0,0 0-1 0 0,0 0 1 0 0,0 1 0 0 0,0-1-1 0 0,-9 6-1263 0 0,-15 1-506 0 0,11-5 1681 0 0,0 1-1 0 0,1 0 0 0 0,-1 1 1 0 0,1 0-1 0 0,0 1 0 0 0,-17 9 1 0 0,26-12 253 0 0,1-1 0 0 0,0 1 0 0 0,0 0 0 0 0,0-1 0 0 0,0 1 0 0 0,0 0 0 0 0,0 0 0 0 0,0 1 0 0 0,1-1 0 0 0,-1 0 0 0 0,1 0 0 0 0,-1 1 0 0 0,1-1 1 0 0,0 1-1 0 0,-1 3 0 0 0,1-3-8 0 0,1 0 1 0 0,0 0-1 0 0,0 0 1 0 0,0 0-1 0 0,0 0 1 0 0,1 0 0 0 0,-1 0-1 0 0,1 0 1 0 0,0 0-1 0 0,0-1 1 0 0,0 1-1 0 0,0 0 1 0 0,0-1 0 0 0,1 1-1 0 0,-1 0 1 0 0,1-1-1 0 0,3 5 1 0 0,1 0-101 0 0,1 0 0 0 0,-1 0 0 0 0,1-1 0 0 0,1 0 1 0 0,-1 0-1 0 0,1-1 0 0 0,0 0 0 0 0,0 0 0 0 0,0-1 0 0 0,1 0 0 0 0,0 0 1 0 0,0-1-1 0 0,0 0 0 0 0,0-1 0 0 0,0 0 0 0 0,0 0 0 0 0,16 0 1 0 0,-17-3-659 0 0,-10 0-839 0 0,-16 5-227 0 0,12-1 1790 0 0,1 1-1 0 0,-1 0 0 0 0,1 0 0 0 0,0 0 0 0 0,0 0 0 0 0,0 1 0 0 0,1 0 1 0 0,-1 0-1 0 0,1 0 0 0 0,1 0 0 0 0,-1 1 0 0 0,1-1 0 0 0,-1 1 0 0 0,-2 8 1 0 0,3-6 106 0 0,0 0 0 0 0,1 0 1 0 0,-1 0-1 0 0,2 1 0 0 0,-1-1 1 0 0,1 0-1 0 0,0 1 0 0 0,1-1 1 0 0,0 1-1 0 0,2 15 0 0 0,-2-23-205 0 0,0 1 0 0 0,1-1 0 0 0,-1 0 0 0 0,1 1 0 0 0,0-1 0 0 0,-1 0 0 0 0,1 0 0 0 0,0 0 0 0 0,-1 1 0 0 0,1-1 0 0 0,0 0 0 0 0,0 0 0 0 0,0 0 0 0 0,0 0 0 0 0,0-1 0 0 0,0 1 0 0 0,0 0 0 0 0,1 0 0 0 0,-1-1 0 0 0,0 1 0 0 0,0 0 0 0 0,1-1 0 0 0,-1 1 0 0 0,0-1 0 0 0,1 0 0 0 0,-1 1 0 0 0,0-1-1 0 0,1 0 1 0 0,-1 0 0 0 0,0 0 0 0 0,1 0 0 0 0,-1 0 0 0 0,1 0 0 0 0,-1 0 0 0 0,2-1 0 0 0,8-1 18 0 0,-1 1-1 0 0,0-2 1 0 0,16-5-1 0 0,-17 5-23 0 0,13-5-206 0 0,40-12 410 0 0,-57 19-522 0 0,0 0-1 0 0,-1 0 0 0 0,1 1 1 0 0,0-1-1 0 0,0 1 1 0 0,0 0-1 0 0,-1 0 1 0 0,1 1-1 0 0,0-1 0 0 0,6 3 1 0 0,-10-3-30 0 0,-1 0 1 0 0,1 0-1 0 0,0 1 1 0 0,-1-1 0 0 0,1 0-1 0 0,0 0 1 0 0,-1 1-1 0 0,1-1 1 0 0,-1 1-1 0 0,1-1 1 0 0,-1 0 0 0 0,1 1-1 0 0,-1-1 1 0 0,1 1-1 0 0,-1-1 1 0 0,1 1-1 0 0,-1 0 1 0 0,1-1-1 0 0,-1 1 1 0 0,0-1 0 0 0,1 2-1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67 14027 0 0,'-29'-3'5362'0'0,"30"3"-5287"0"0,-1 0-1 0 0,1 0 0 0 0,-1 0 0 0 0,0-1 0 0 0,1 1 0 0 0,-1 0 0 0 0,0 0 0 0 0,0-1 0 0 0,1 1 1 0 0,-1 0-1 0 0,0 0 0 0 0,1-1 0 0 0,-1 1 0 0 0,0 0 0 0 0,0 0 0 0 0,1-1 0 0 0,-1 1 1 0 0,0 0-1 0 0,0-1 0 0 0,0 1 0 0 0,0-1 0 0 0,0 1 0 0 0,1 0 0 0 0,-1-1 0 0 0,0 1 1 0 0,0 0-1 0 0,0-1 0 0 0,0 1 0 0 0,0-1 0 0 0,0 1 0 0 0,0 0 0 0 0,0-1 0 0 0,0 1 1 0 0,0 0-1 0 0,0-1 0 0 0,-1 1 0 0 0,1-1 0 0 0,0 1 0 0 0,0 0 0 0 0,0-1 0 0 0,0 1 1 0 0,-1 0-1 0 0,1-1 0 0 0,0 1 0 0 0,0 0 0 0 0,-1 0 0 0 0,1-1 0 0 0,0 1 0 0 0,0 0 1 0 0,-1 0-1 0 0,1-1 0 0 0,0 1 0 0 0,-1 0 0 0 0,1 0 0 0 0,0 0 0 0 0,-1-1 0 0 0,1 1 1 0 0,0 0-1 0 0,-1 0 0 0 0,1 0 0 0 0,-1 0 0 0 0,1 0 0 0 0,0 0 0 0 0,-1 0 0 0 0,1 0 0 0 0,0 0 1 0 0,-1 0-1 0 0,0 0 0 0 0,10-4-11 0 0,0 0 0 0 0,0 0 0 0 0,1 1 0 0 0,-1 1 0 0 0,1 0 0 0 0,0 0 0 0 0,-1 0 0 0 0,1 2 1 0 0,11-1-1 0 0,13-2-30 0 0,18-5-15 0 0,-31 4-9 0 0,2 0-1 0 0,-1 2 1 0 0,0 0 0 0 0,24 2-1 0 0,-45 1-29 0 0,1-1-1 0 0,0 0 0 0 0,-1 0 0 0 0,1 0 0 0 0,-1 1 0 0 0,1-1 0 0 0,-1 1 0 0 0,1-1 0 0 0,-1 1 1 0 0,1 0-1 0 0,-1-1 0 0 0,0 1 0 0 0,1 0 0 0 0,-1 0 0 0 0,0 0 0 0 0,0 0 0 0 0,1 0 0 0 0,-1 0 1 0 0,0 1-1 0 0,0-1 0 0 0,0 0 0 0 0,0 0 0 0 0,1 3 0 0 0,-2-1-160 0 0,1 0 0 0 0,0 0 0 0 0,0 0 0 0 0,-1-1 0 0 0,0 1 0 0 0,0 0 0 0 0,0 0 0 0 0,0 0 0 0 0,0 0 0 0 0,0 0 0 0 0,-2 5 0 0 0,-1 5-1454 0 0,-1 0 0 0 0,-1-1 1 0 0,0 0-1 0 0,-10 19 1 0 0,-29 42-7922 0 0,28-50 6124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2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48 120 8226 0 0,'-36'-15'8772'0'0,"36"15"-8658"0"0,-1 0 1 0 0,0 0 0 0 0,1 0 0 0 0,-1-1 0 0 0,1 1 0 0 0,-1 0 0 0 0,1 0 0 0 0,-1-1-1 0 0,1 1 1 0 0,-1-1 0 0 0,1 1 0 0 0,-1 0 0 0 0,1-1 0 0 0,-1 1 0 0 0,1-1 0 0 0,0 1 0 0 0,-1-1-1 0 0,1 1 1 0 0,-1-1 0 0 0,1 1 0 0 0,0-1 0 0 0,0 1 0 0 0,-1-1 0 0 0,1 1 0 0 0,0-1-1 0 0,0 0 1 0 0,0 1 0 0 0,0-1 0 0 0,0 1 0 0 0,0-1 0 0 0,0 0 0 0 0,0 1 0 0 0,0-1 0 0 0,0 1-1 0 0,0-1 1 0 0,0 0 0 0 0,0 1 0 0 0,0-1 0 0 0,0 1 0 0 0,1-1 0 0 0,-1 1 0 0 0,0-1-1 0 0,0 1 1 0 0,1-1 0 0 0,-1 0 0 0 0,0 1 0 0 0,1 0 0 0 0,-1-1 0 0 0,1 1 0 0 0,-1-1 0 0 0,1 1-1 0 0,-1-1 1 0 0,1 1 0 0 0,-1 0 0 0 0,1-1 0 0 0,-1 1 0 0 0,1 0 0 0 0,-1 0 0 0 0,2-1-1 0 0,3-1-11 0 0,0 1-1 0 0,1-1 0 0 0,-1 1 1 0 0,1 1-1 0 0,-1-1 0 0 0,1 1 1 0 0,0 0-1 0 0,-1 0 1 0 0,1 0-1 0 0,7 2 0 0 0,12 0-14 0 0,12-3-38 0 0,65-7 0 0 0,-85 5-910 0 0,-1-1 0 0 0,20-7-1 0 0,-26 7-593 0 0,-2 0-1 0 0,1 0 0 0 0,0 0 0 0 0,-1-1 1 0 0,8-6-1 0 0,2-5-6415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16644 0 0,'6'2'228'0'0,"-1"1"0"0"0,1-2 0 0 0,0 1 0 0 0,-1-1 1 0 0,1 1-1 0 0,0-1 0 0 0,0-1 0 0 0,0 1 0 0 0,0-1 1 0 0,9-1-1 0 0,60-14-74 0 0,-39 7 160 0 0,-55 22-118 0 0,1 1 0 0 0,-19 22 1 0 0,31-31-101 0 0,1 0 1 0 0,0 1-1 0 0,0-1 1 0 0,1 1-1 0 0,0 0 0 0 0,0 0 1 0 0,1 1-1 0 0,0-1 1 0 0,0 1-1 0 0,1 0 1 0 0,-1 0-1 0 0,2 0 0 0 0,-1 0 1 0 0,0 14-1 0 0,2-16-50 0 0,1-1-1 0 0,-1 0 1 0 0,1 0 0 0 0,0 0-1 0 0,0 1 1 0 0,1-1 0 0 0,0 0-1 0 0,0 0 1 0 0,0-1 0 0 0,0 1-1 0 0,1 0 1 0 0,-1-1 0 0 0,1 1-1 0 0,0-1 1 0 0,1 0 0 0 0,-1 0-1 0 0,1 0 1 0 0,0 0 0 0 0,0-1-1 0 0,0 0 1 0 0,0 1 0 0 0,0-2-1 0 0,10 6 1 0 0,-8-6-161 0 0,0 0 1 0 0,0 0 0 0 0,0 0-1 0 0,1-1 1 0 0,-1 0-1 0 0,0 0 1 0 0,1-1 0 0 0,-1 1-1 0 0,1-1 1 0 0,-1-1-1 0 0,1 1 1 0 0,-1-1 0 0 0,0-1-1 0 0,1 1 1 0 0,-1-1-1 0 0,0 0 1 0 0,11-5 0 0 0,-6 2-1124 0 0,0 0-1 0 0,-1-1 1 0 0,1 0 0 0 0,-1-1 0 0 0,-1 0 0 0 0,1 0 0 0 0,-1-1 0 0 0,14-17 0 0 0,-20 21 849 0 0,0 0-1 0 0,-1 0 0 0 0,1 0 0 0 0,-1-1 0 0 0,0 1 0 0 0,-1-1 1 0 0,1 0-1 0 0,-1 0 0 0 0,1-6 0 0 0,4-15-2910 0 0</inkml:trace>
  <inkml:trace contextRef="#ctx0" brushRef="#br0" timeOffset="1">337 3 6833 0 0,'-3'-1'446'0'0,"0"1"-1"0"0,0 0 0 0 0,0 1 0 0 0,0-1 0 0 0,0 0 0 0 0,1 1 0 0 0,-1-1 0 0 0,0 1 0 0 0,0 0 0 0 0,0 0 1 0 0,0 0-1 0 0,1 1 0 0 0,-1-1 0 0 0,1 1 0 0 0,-1-1 0 0 0,1 1 0 0 0,-1 0 0 0 0,1 0 0 0 0,0 0 0 0 0,-3 3 0 0 0,2-1-90 0 0,0 0-1 0 0,0 1 0 0 0,1 0 0 0 0,-1-1 1 0 0,1 1-1 0 0,0 0 0 0 0,0 0 0 0 0,1 0 1 0 0,0 1-1 0 0,-2 9 0 0 0,2-8-285 0 0,0 0 0 0 0,1 0-1 0 0,0 0 1 0 0,0 0 0 0 0,0 0 0 0 0,1-1-1 0 0,0 1 1 0 0,1 0 0 0 0,-1 0 0 0 0,1-1-1 0 0,0 1 1 0 0,1-1 0 0 0,0 0 0 0 0,0 1-1 0 0,0-1 1 0 0,1 0 0 0 0,0-1-1 0 0,7 10 1 0 0,-8-14-287 0 0,0 1-1 0 0,1 0 1 0 0,-1-1 0 0 0,0 0-1 0 0,1 0 1 0 0,-1 0-1 0 0,1 0 1 0 0,-1-1 0 0 0,1 1-1 0 0,-1-1 1 0 0,1 0-1 0 0,0 0 1 0 0,-1 0 0 0 0,1 0-1 0 0,-1-1 1 0 0,1 1-1 0 0,-1-1 1 0 0,1 0-1 0 0,-1 0 1 0 0,1 0 0 0 0,-1-1-1 0 0,5-2 1 0 0,6-2-1476 0 0,-1-1-1 0 0,0 0 1 0 0,0-1 0 0 0,13-11-1 0 0,15-18-3144 0 0,-33 24 2566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11114 0 0,'-1'1'473'0'0,"1"0"0"0"0,-1 1 0 0 0,0-1 0 0 0,0 0-1 0 0,0 0 1 0 0,1 0 0 0 0,-1 1 0 0 0,1-1-1 0 0,-1 0 1 0 0,1 1 0 0 0,-1-1 0 0 0,1 0 0 0 0,0 1-1 0 0,0-1 1 0 0,0 0 0 0 0,0 2 0 0 0,5 27 2498 0 0,25 30-2946 0 0,-23-47 568 0 0,5 11-607 0 0,24 39-706 0 0,-33-58 14 0 0,1 1-1 0 0,0-1 1 0 0,1-1-1 0 0,9 9 1 0 0,-14-12 498 0 0,0-1 0 0 0,1 0 0 0 0,-1 1 0 0 0,1-1 0 0 0,-1 1 0 0 0,1-1 0 0 0,-1 0 0 0 0,1 1 0 0 0,-1-1 0 0 0,1 0 0 0 0,0 0 0 0 0,-1 1 0 0 0,1-1 0 0 0,-1 0 0 0 0,1 0 0 0 0,0 0 0 0 0,-1 0 0 0 0,1 0 0 0 0,-1 0 1 0 0,1 0-1 0 0,0 0 0 0 0,-1 0 0 0 0,1 0 0 0 0,0 0 0 0 0,-1 0 0 0 0,1 0 0 0 0,-1-1 0 0 0,1 1 0 0 0,-1 0 0 0 0,1 0 0 0 0,0-1 0 0 0,-1 1 0 0 0,1 0 0 0 0,-1-1 0 0 0,1 1 0 0 0,-1-1 0 0 0,0 1 0 0 0,1 0 0 0 0,-1-1 0 0 0,1 1 1 0 0,-1-1-1 0 0,0 1 0 0 0,1-2 0 0 0,4-9-5412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15131 0 0,'0'-1'82'0'0,"0"1"0"0"0,0-1 0 0 0,1 1 0 0 0,-1 0 0 0 0,0-1 0 0 0,1 1 0 0 0,-1-1 0 0 0,1 1 0 0 0,-1 0 0 0 0,1-1 0 0 0,-1 1 0 0 0,0 0 0 0 0,1 0 0 0 0,-1-1 0 0 0,1 1 0 0 0,-1 0 0 0 0,1 0 0 0 0,0 0 0 0 0,-1-1 0 0 0,1 1 0 0 0,-1 0 0 0 0,1 0 0 0 0,-1 0 1 0 0,1 0-1 0 0,-1 0 0 0 0,1 0 0 0 0,-1 0 0 0 0,1 0 0 0 0,0 0 0 0 0,-1 1 0 0 0,1-1 0 0 0,-1 0 0 0 0,1 0 0 0 0,25 2 447 0 0,-25-2-429 0 0,119 9 1401 0 0,-119-8-1469 0 0,1-1 0 0 0,-1 0 0 0 0,0 0 0 0 0,0 0 0 0 0,1 1 1 0 0,-1-1-1 0 0,0 1 0 0 0,0-1 0 0 0,1 1 0 0 0,-1-1 0 0 0,0 1 1 0 0,0 0-1 0 0,0-1 0 0 0,0 1 0 0 0,0 0 0 0 0,0 0 0 0 0,0 0 0 0 0,0 0 1 0 0,1 2-1 0 0,-2-2-18 0 0,1 0 0 0 0,-1 0 0 0 0,0 0 0 0 0,0 0 1 0 0,0 0-1 0 0,0 0 0 0 0,0 0 0 0 0,0 0 0 0 0,0 0 0 0 0,0 0 0 0 0,0 0 1 0 0,0 0-1 0 0,-1 1 0 0 0,1-1 0 0 0,0 0 0 0 0,-1 0 0 0 0,1 0 0 0 0,-2 1 1 0 0,-3 7-16 0 0,-1-1 0 0 0,-1 0 0 0 0,0 0 0 0 0,-9 9 0 0 0,-2 2 27 0 0,17-17-25 0 0,0-1-1 0 0,0 1 1 0 0,0-1 0 0 0,0 1-1 0 0,0-1 1 0 0,0 1-1 0 0,1 0 1 0 0,-1-1 0 0 0,1 1-1 0 0,-1 0 1 0 0,1 0-1 0 0,-1 0 1 0 0,1-1 0 0 0,0 1-1 0 0,0 0 1 0 0,0 0-1 0 0,0 0 1 0 0,0-1 0 0 0,1 1-1 0 0,-1 0 1 0 0,1 0-1 0 0,-1 0 1 0 0,1 1-1 0 0,1 0 3 0 0,0 0-1 0 0,-1 0 0 0 0,1-1 0 0 0,1 1 0 0 0,-1 0 1 0 0,0-1-1 0 0,1 0 0 0 0,-1 1 0 0 0,1-1 0 0 0,-1 0 1 0 0,7 3-1 0 0,-4-2 1 0 0,2 0-1 0 0,-1 0 1 0 0,0 0 0 0 0,0-1 0 0 0,1 0 0 0 0,0 0 0 0 0,-1 0-1 0 0,1-1 1 0 0,0 0 0 0 0,0-1 0 0 0,-1 1 0 0 0,9-2-1 0 0,-11 0-172 0 0,1-1 0 0 0,0 1 0 0 0,-1-1 0 0 0,1 0 0 0 0,-1-1 0 0 0,0 1 0 0 0,0-1 0 0 0,0 0 0 0 0,0 0-1 0 0,0 0 1 0 0,-1-1 0 0 0,1 1 0 0 0,-1-1 0 0 0,0 0 0 0 0,0 0 0 0 0,0 0 0 0 0,-1 0 0 0 0,1 0 0 0 0,1-6-1 0 0,-5 6-1994 0 0,-6 8 1708 0 0,-6 9 891 0 0,-47 116 4938 0 0,37-76-5327 0 0,20-48 30 0 0,1 0-1 0 0,0 0 1 0 0,0 1-1 0 0,0-1 1 0 0,1 0-1 0 0,-2 11 1 0 0,3-15-40 0 0,0 0 0 0 0,0-1 0 0 0,0 1 0 0 0,1 0-1 0 0,-1-1 1 0 0,0 1 0 0 0,0 0 0 0 0,0-1 0 0 0,0 1 0 0 0,1 0 0 0 0,-1-1 0 0 0,0 1 0 0 0,1 0 0 0 0,-1-1 0 0 0,1 1 0 0 0,-1-1 0 0 0,1 1 0 0 0,-1-1 0 0 0,1 1 0 0 0,-1-1-1 0 0,1 1 1 0 0,0 0 0 0 0,1 0 13 0 0,-1-1-1 0 0,1 1 1 0 0,0-1 0 0 0,0 1-1 0 0,-1-1 1 0 0,1 0-1 0 0,0 0 1 0 0,0 0-1 0 0,0 0 1 0 0,0 0 0 0 0,-1 0-1 0 0,1 0 1 0 0,2-1-1 0 0,10-2 81 0 0,1-1-1 0 0,-1-1 1 0 0,0 0-1 0 0,0-1 1 0 0,0-1-1 0 0,15-9 1 0 0,41-19-2608 0 0,-60 34 44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5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25 17084 0 0,'3'4'6089'0'0,"0"2"-5545"0"0,0-1-256 0 0,0 0-72 0 0,-3-4-120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 5793 0 0,'-4'-1'710'0'0,"1"0"0"0"0,-1 1 1 0 0,1 0-1 0 0,-1 0 0 0 0,0 0 0 0 0,1 0 0 0 0,-1 1 0 0 0,1-1 0 0 0,-1 1 0 0 0,1 0 0 0 0,-1 0 0 0 0,1 0 1 0 0,0 0-1 0 0,0 1 0 0 0,-5 2 0 0 0,5-1-361 0 0,-1 0 0 0 0,1 0 0 0 0,-1 0 0 0 0,1 1 1 0 0,0 0-1 0 0,1-1 0 0 0,-1 1 0 0 0,1 0 0 0 0,-1 0 0 0 0,1 1 0 0 0,-2 5 1 0 0,0-2-280 0 0,1 1 1 0 0,0-1 0 0 0,1 1-1 0 0,0 0 1 0 0,0 0 0 0 0,0 0 0 0 0,1 0-1 0 0,1 0 1 0 0,0 0 0 0 0,0 0-1 0 0,0 0 1 0 0,1 0 0 0 0,4 13 0 0 0,-3-15-74 0 0,1 0 1 0 0,0 0 0 0 0,0-1-1 0 0,0 1 1 0 0,1-1 0 0 0,0 0-1 0 0,0 0 1 0 0,1 0 0 0 0,0-1-1 0 0,0 1 1 0 0,0-1 0 0 0,0 0-1 0 0,1-1 1 0 0,0 1 0 0 0,0-1-1 0 0,0-1 1 0 0,9 5 0 0 0,-10-5-1 0 0,0-1 0 0 0,0 1 0 0 0,1-1 1 0 0,-1-1-1 0 0,1 1 0 0 0,-1-1 0 0 0,1 0 0 0 0,0 0 1 0 0,0 0-1 0 0,-1-1 0 0 0,1 0 0 0 0,0 0 1 0 0,-1 0-1 0 0,1-1 0 0 0,0 0 0 0 0,10-3 0 0 0,-12 2 2 0 0,0 0-1 0 0,0 0 0 0 0,0 0 1 0 0,0-1-1 0 0,0 0 0 0 0,0 0 1 0 0,0 0-1 0 0,-1 0 0 0 0,0 0 1 0 0,1-1-1 0 0,-1 1 0 0 0,-1-1 1 0 0,1 0-1 0 0,0 0 0 0 0,-1 0 0 0 0,0 0 1 0 0,0 0-1 0 0,0-1 0 0 0,0 1 1 0 0,1-10-1 0 0,-1 7 8 0 0,-1 0 0 0 0,0 0 0 0 0,-1 0 0 0 0,0 0 0 0 0,0-1 0 0 0,0 1 0 0 0,-1 0 0 0 0,0 0 0 0 0,0 0 0 0 0,-1 0 0 0 0,0 0 0 0 0,0 0 0 0 0,-1 0 0 0 0,0 1 0 0 0,0-1 0 0 0,0 1 0 0 0,-1 0 0 0 0,-7-10 0 0 0,8 13-4 0 0,1 0 0 0 0,-1 0 1 0 0,0 0-1 0 0,0 0 0 0 0,0 1 1 0 0,-1-1-1 0 0,1 1 1 0 0,0 0-1 0 0,-1 0 0 0 0,0 0 1 0 0,1 0-1 0 0,-1 1 0 0 0,0 0 1 0 0,0-1-1 0 0,0 1 0 0 0,0 1 1 0 0,0-1-1 0 0,0 1 0 0 0,0-1 1 0 0,0 1-1 0 0,0 0 0 0 0,0 0 1 0 0,0 1-1 0 0,0-1 0 0 0,0 1 1 0 0,0 0-1 0 0,0 0 0 0 0,0 0 1 0 0,0 1-1 0 0,1-1 0 0 0,-1 1 1 0 0,0 0-1 0 0,-6 5 0 0 0,3-2-266 0 0,0 1-1 0 0,0 0 0 0 0,1 0 0 0 0,0 0 0 0 0,0 1 0 0 0,1 0 0 0 0,-1 0 0 0 0,1 1 1 0 0,1-1-1 0 0,0 1 0 0 0,0 0 0 0 0,0 1 0 0 0,1-1 0 0 0,0 0 0 0 0,-2 12 0 0 0,2-3-501 0 0,0-1 0 0 0,0 1-1 0 0,2 0 1 0 0,0 0 0 0 0,1 0-1 0 0,1 0 1 0 0,3 21 0 0 0,-3-35 1075 0 0,0 1 1 0 0,0-1 0 0 0,0 0-1 0 0,0 0 1 0 0,0 0-1 0 0,0 0 1 0 0,1 0 0 0 0,0 0-1 0 0,-1 0 1 0 0,1-1 0 0 0,0 1-1 0 0,0-1 1 0 0,1 1 0 0 0,-1-1-1 0 0,0 0 1 0 0,1 0 0 0 0,-1 0-1 0 0,4 2 1 0 0,0-1 161 0 0,0 0 0 0 0,0 0 1 0 0,0-1-1 0 0,0 0 0 0 0,1 0 0 0 0,-1-1 1 0 0,1 1-1 0 0,11 0 0 0 0,-2-2-214 0 0,1 0-1 0 0,0-1 0 0 0,-1-1 0 0 0,1 0 1 0 0,-1-1-1 0 0,25-8 0 0 0,-29 7-407 0 0,-1-1-1 0 0,0 0 1 0 0,11-7-1 0 0,2-8-2309 0 0,-23 18 2044 0 0,0 1 0 0 0,0 0 0 0 0,0 0 0 0 0,0-1 0 0 0,-1 1 0 0 0,1 0 0 0 0,0-1-1 0 0,-1 1 1 0 0,1-1 0 0 0,-1 1 0 0 0,0 0 0 0 0,1-1 0 0 0,-1 1 0 0 0,0-1 0 0 0,0-2-1 0 0,0 3 223 0 0,0 1 0 0 0,0-1 0 0 0,0 1 0 0 0,0-1 0 0 0,0 1 0 0 0,0 0 0 0 0,0-1-1 0 0,0 1 1 0 0,-1-1 0 0 0,1 1 0 0 0,0-1 0 0 0,0 1 0 0 0,0 0 0 0 0,-1-1 0 0 0,1 1 0 0 0,0 0-1 0 0,0-1 1 0 0,-1 1 0 0 0,1 0 0 0 0,0-1 0 0 0,-1 1 0 0 0,1 0 0 0 0,0 0 0 0 0,-1-1 0 0 0,1 1-1 0 0,0 0 1 0 0,-1 0 0 0 0,1-1 0 0 0,-1 1 0 0 0,1 0 0 0 0,-1 0 0 0 0,1 0 0 0 0,0 0 0 0 0,-1 0-1 0 0,-18 5-893 0 0,-16 17 6560 0 0,35-22-5217 0 0,-3 2 338 0 0,1 0 1 0 0,-1 1 0 0 0,1-1 0 0 0,0 0 0 0 0,0 1 0 0 0,0 0 0 0 0,0-1 0 0 0,1 1 0 0 0,-1 0-1 0 0,1 0 1 0 0,-1 0 0 0 0,0 3 0 0 0,1-1-207 0 0,-1 1 1 0 0,1-1-1 0 0,0 1 0 0 0,1-1 1 0 0,-1 1-1 0 0,2 9 0 0 0,-1-7-409 0 0,1-1-1 0 0,1 0 1 0 0,-1 1 0 0 0,1-1-1 0 0,0 0 1 0 0,1 0-1 0 0,0 0 1 0 0,0 0 0 0 0,0-1-1 0 0,9 13 1 0 0,-12-18-126 0 0,0-1 0 0 0,1 1 0 0 0,-1-1 0 0 0,0 1 0 0 0,1-1 0 0 0,-1 1 0 0 0,0-1 0 0 0,1 1 0 0 0,-1-1 0 0 0,1 1 0 0 0,-1-1 0 0 0,1 0 1 0 0,-1 1-1 0 0,1-1 0 0 0,-1 0 0 0 0,1 1 0 0 0,-1-1 0 0 0,1 0 0 0 0,0 0 0 0 0,-1 1 0 0 0,1-1 0 0 0,-1 0 0 0 0,1 0 0 0 0,0 0 0 0 0,-1 0 0 0 0,1 0 0 0 0,0 0 1 0 0,-1 0-1 0 0,1 0 0 0 0,-1 0 0 0 0,1 0 0 0 0,0 0 0 0 0,-1 0 0 0 0,2-1 0 0 0,-1 0-295 0 0,0 0 0 0 0,0-1 1 0 0,0 1-1 0 0,0 0 0 0 0,0-1 1 0 0,0 1-1 0 0,0-1 0 0 0,0 1 0 0 0,0-1 1 0 0,-1 1-1 0 0,1-1 0 0 0,0-2 1 0 0,6-27-3921 0 0,-4 9 3365 0 0,-2-42 352 0 0,-1 27 2223 0 0,3 0 4789 0 0,1 46 412 0 0,6 15-5275 0 0,3 33-397 0 0,8 28-947 0 0,-18-77-876 0 0,1 0 0 0 0,-1 0 0 0 0,1-1 0 0 0,7 11 0 0 0,-10-17 175 0 0,5 6-2922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8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9850 0 0,'1'-2'498'0'0,"1"1"-1"0"0,-1 0 0 0 0,0-1 1 0 0,1 1-1 0 0,-1 0 0 0 0,0 0 1 0 0,1 0-1 0 0,-1 0 1 0 0,1 0-1 0 0,0 0 0 0 0,-1 0 1 0 0,1 0-1 0 0,0 1 1 0 0,0-1-1 0 0,-1 0 0 0 0,1 1 1 0 0,0 0-1 0 0,3-1 1 0 0,41-2 1898 0 0,-30 3-1413 0 0,-10 0-790 0 0,6-2 171 0 0,0 2 1 0 0,0-1-1 0 0,0 2 1 0 0,0 0-1 0 0,23 4 0 0 0,-32-4-330 0 0,0 0 0 0 0,-1 0 0 0 0,1 0 0 0 0,0 0 0 0 0,-1 1 0 0 0,1-1 0 0 0,-1 1-1 0 0,0 0 1 0 0,1-1 0 0 0,-1 1 0 0 0,0 0 0 0 0,0 1 0 0 0,0-1 0 0 0,0 0 0 0 0,0 0-1 0 0,-1 1 1 0 0,1-1 0 0 0,-1 1 0 0 0,0-1 0 0 0,1 1 0 0 0,-1 0 0 0 0,0 0 0 0 0,-1-1-1 0 0,1 1 1 0 0,0 0 0 0 0,-1 0 0 0 0,1 0 0 0 0,-1 0 0 0 0,0 0 0 0 0,-1 4 0 0 0,0 7-105 0 0,0-1 0 0 0,-1 0 0 0 0,-1 0 0 0 0,0 0 0 0 0,-1 0 0 0 0,0 0 0 0 0,-1 0 0 0 0,-1-1 0 0 0,0 0 0 0 0,-1 0 0 0 0,0-1 0 0 0,0 0 0 0 0,-1 0 0 0 0,-1-1 0 0 0,0 1 0 0 0,0-2 0 0 0,-11 9 0 0 0,40-33 177 0 0,0 1 0 0 0,0 1-1 0 0,2 1 1 0 0,42-18 0 0 0,-49 24-1512 0 0,-1 2 0 0 0,1 0-1 0 0,19-3 1 0 0,-15 3-7069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39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 10474 0 0,'-7'-21'12097'0'0,"10"35"-8832"0"0,7 55-2535 0 0,-6-37-229 0 0,11 39 0 0 0,3-23-4681 0 0,-15-42 2492 0 0,0 0 0 0 0,1-1 1 0 0,0 1-1 0 0,0-1 0 0 0,6 6 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0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14139 0 0,'-3'5'7873'0'0,"3"6"-5063"0"0,4 15-2802 0 0,-3-22 729 0 0,68 278 514 0 0,-39-198-2880 0 0,-18-57-2027 0 0,0-1-4265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12395 0 0,'40'1'7858'0'0,"1"2"-4267"0"0,-18 0-3547 0 0,0-2-1 0 0,0 0 1 0 0,0-2-1 0 0,0 0 1 0 0,25-5-1 0 0,-28 0-228 0 0,30-5-490 0 0,-48 11 222 0 0,1 0-1 0 0,-1 0 0 0 0,1 0 1 0 0,0 0-1 0 0,-1 1 1 0 0,1-1-1 0 0,-1 1 1 0 0,1-1-1 0 0,3 3 0 0 0,-5-3 132 0 0,-1 0-1 0 0,1 0 1 0 0,-1 0 0 0 0,0 1-1 0 0,1-1 1 0 0,-1 0-1 0 0,1 1 1 0 0,-1-1-1 0 0,0 0 1 0 0,1 1-323 0 0,-1-1 323 0 0,1 1-1 0 0,-1-1 1 0 0,0 1-1 0 0,1-1 1 0 0,-1 1-1 0 0,0-1 1 0 0,0 0-1 0 0,0 1 1 0 0,1-1 0 0 0,-1 2-1 0 0,1 7-6273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1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 9138 0 0,'-37'10'11869'0'0,"55"-13"-9652"0"0,23-2-1116 0 0,63 1 0 0 0,-40 4-2885 0 0,-8 1-3709 0 0,-56-1 5220 0 0,1 0 0 0 0,0 0 0 0 0,0 0 0 0 0,-1 0 0 0 0,1 0 0 0 0,0 0 0 0 0,0 0 0 0 0,-1 0 0 0 0,1-1 0 0 0,0 1 0 0 0,-1 0 0 0 0,1 0 0 0 0,0-1 0 0 0,-1 1 0 0 0,1 0 0 0 0,0-1 0 0 0,-1 1 0 0 0,1-1 0 0 0,-1 1 0 0 0,1-1 0 0 0,0 0 0 0 0,4-3-2400 0 0,4 2-3332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2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14563 0 0,'0'-2'709'0'0,"0"-1"1"0"0,0 1-1 0 0,0 0 0 0 0,1 0 1 0 0,-1-1-1 0 0,1 1 0 0 0,-1 0 1 0 0,1 0-1 0 0,1-4 0 0 0,-2 5-647 0 0,1 1 0 0 0,-1 0 1 0 0,0 0-1 0 0,0 0 0 0 0,0 0 0 0 0,0 0 0 0 0,0 0 0 0 0,0 0 0 0 0,0 0 0 0 0,0-1 0 0 0,1 1 0 0 0,-1 0 0 0 0,0 0 0 0 0,0 0 0 0 0,0 0 0 0 0,0 0 0 0 0,0 0 0 0 0,0 0 0 0 0,1 0 0 0 0,-1 0 0 0 0,0 0 0 0 0,0 0 0 0 0,0 0 0 0 0,0 0 0 0 0,0 0 1 0 0,0 0-1 0 0,1 0 0 0 0,-1 0 0 0 0,0 0 0 0 0,0 0 0 0 0,0 0 0 0 0,0 0 0 0 0,0 0 0 0 0,1 0 0 0 0,-1 0 0 0 0,0 0 0 0 0,0 0 0 0 0,0 1 0 0 0,0-1 0 0 0,0 0 0 0 0,0 0 0 0 0,0 0 0 0 0,0 0 0 0 0,1 0 0 0 0,-1 0 0 0 0,0 1 0 0 0,6 14 669 0 0,1 20-392 0 0,-1 1 0 0 0,-2 0 0 0 0,-1 0 0 0 0,-3 38 0 0 0,-1-38-1199 0 0,2 0-1 0 0,1 0 1 0 0,2 0 0 0 0,10 38 0 0 0,-13-70 98 0 0,4 13-2396 0 0,2-9-3407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2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9890 0 0,'9'-14'12484'0'0,"-7"52"-8235"0"0,-2-23-4674 0 0,3 40 710 0 0,10 92 59 0 0,-10-128-1323 0 0,1-1 1 0 0,1 0-1 0 0,7 19 1 0 0,-10-34 373 0 0,7 16-3663 0 0,0-9-2547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11739 0 0,'0'0'239'0'0,"0"0"1"0"0,1-1-1 0 0,-1 1 1 0 0,0 0-1 0 0,0 0 1 0 0,1-1-1 0 0,-1 1 1 0 0,0 0-1 0 0,1 0 1 0 0,-1-1-1 0 0,0 1 1 0 0,1 0-1 0 0,-1 0 1 0 0,0 0-1 0 0,1 0 1 0 0,-1 0-1 0 0,1 0 1 0 0,-1-1 0 0 0,0 1-1 0 0,1 0 1 0 0,-1 0-1 0 0,1 0 1 0 0,-1 0-1 0 0,0 0 1 0 0,1 1-1 0 0,-1-1 1 0 0,1 0-1 0 0,-1 0 1 0 0,0 0-1 0 0,1 0 1 0 0,-1 0-1 0 0,0 0 1 0 0,1 1-1 0 0,8 12 2434 0 0,0 22-2079 0 0,-9-34-309 0 0,5 35 198 0 0,-2 0 0 0 0,-1 39 0 0 0,-1 2-6253 0 0,-2-71 1430 0 0</inkml:trace>
  <inkml:trace contextRef="#ctx0" brushRef="#br0" timeOffset="1">11 74 14251 0 0,'0'-3'347'0'0,"0"1"1"0"0,0 0-1 0 0,-1-1 0 0 0,2 1 0 0 0,-1 0 1 0 0,0 0-1 0 0,0-1 0 0 0,1 1 1 0 0,-1 0-1 0 0,1 0 0 0 0,0-1 0 0 0,-1 1 1 0 0,1 0-1 0 0,0 0 0 0 0,0 0 1 0 0,0 0-1 0 0,1 0 0 0 0,-1 0 0 0 0,1 1 1 0 0,-1-1-1 0 0,1 0 0 0 0,-1 1 1 0 0,3-3-1 0 0,0 2-154 0 0,0 0 1 0 0,0 0-1 0 0,0 1 1 0 0,0-1-1 0 0,0 1 0 0 0,0-1 1 0 0,0 2-1 0 0,1-1 1 0 0,-1 0-1 0 0,0 1 0 0 0,7 0 1 0 0,8 0-103 0 0,-1 2 0 0 0,0 0 0 0 0,0 2 1 0 0,31 9-1 0 0,-42-12 70 0 0,-1 1 0 0 0,0 1-1 0 0,0 0 1 0 0,0-1 0 0 0,0 2 0 0 0,0-1 0 0 0,-1 1 0 0 0,0 0 0 0 0,1 0 0 0 0,-1 0 0 0 0,-1 1-1 0 0,8 7 1 0 0,-8-5-40 0 0,0-1 0 0 0,-1 1 0 0 0,1 0 0 0 0,-1 0 0 0 0,-1 0 0 0 0,1 0 0 0 0,-1 0 0 0 0,0 1 0 0 0,-1-1 0 0 0,1 14 0 0 0,2 45 388 0 0,-8 94 1 0 0,1-93-5437 0 0,1-1-7879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15:1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20044 0 0,'1'-2'3385'0'0,"1"-2"-1953"0"0,1 1-279 0 0,-1 0-233 0 0,1 0-320 0 0,1 1-280 0 0,-1 0-152 0 0,0 1-128 0 0,1 1-40 0 0,1-1-144 0 0,0 1-400 0 0,1 1-744 0 0,0 0-1521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 14243 0 0,'-2'-1'345'0'0,"1"0"1"0"0,-1 0-1 0 0,0 0 0 0 0,1 1 1 0 0,-1-1-1 0 0,0 1 0 0 0,1-1 1 0 0,-1 1-1 0 0,0 0 0 0 0,0-1 1 0 0,1 1-1 0 0,-1 0 1 0 0,-2 1-1 0 0,4-1-232 0 0,-1 0 0 0 0,1 0 0 0 0,-1 0 0 0 0,1 1 0 0 0,-1-1 0 0 0,1 0 0 0 0,-1 1 0 0 0,1-1 0 0 0,-1 0 0 0 0,1 1 0 0 0,-1-1 1 0 0,1 0-1 0 0,0 1 0 0 0,-1-1 0 0 0,1 1 0 0 0,0-1 0 0 0,-1 1 0 0 0,1-1 0 0 0,0 1 0 0 0,0-1 0 0 0,-1 1 0 0 0,1-1 0 0 0,0 1 0 0 0,0 0 0 0 0,0-1 0 0 0,0 1 0 0 0,0 6 224 0 0,0-1 0 0 0,0 0-1 0 0,1 1 1 0 0,0-1 0 0 0,3 12-1 0 0,1 2-662 0 0,4 26 312 0 0,4 26-732 0 0,-13-26-2975 0 0,-1-56-659 0 0,0 5 4044 0 0,0-1 0 0 0,1 0-1 0 0,-1 0 1 0 0,2-1 0 0 0,0-5-1 0 0,0 8 401 0 0,0 1-1 0 0,0 0 0 0 0,1 0 1 0 0,0 0-1 0 0,-1 0 0 0 0,1 1 1 0 0,0-1-1 0 0,0 0 0 0 0,1 1 0 0 0,-1-1 1 0 0,0 1-1 0 0,1 0 0 0 0,0 0 1 0 0,-1 0-1 0 0,1 0 0 0 0,0 0 1 0 0,0 0-1 0 0,0 1 0 0 0,0 0 0 0 0,0-1 1 0 0,1 1-1 0 0,-1 0 0 0 0,0 1 1 0 0,0-1-1 0 0,1 0 0 0 0,-1 1 1 0 0,4 0-1 0 0,2-1-84 0 0,0 1 0 0 0,0 0 0 0 0,0 1 0 0 0,0 0-1 0 0,-1 0 1 0 0,1 1 0 0 0,0 0 0 0 0,-1 0 0 0 0,12 6 0 0 0,-10-1-2648 0 0,-8 1-1855 0 0,-3-3 275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6945 0 0,'-11'10'14142'0'0,"11"-9"-13468"0"0,4 15 4352 0 0,-1-8-5814 0 0,12 51 830 0 0,-8-33 604 0 0,14 40-1 0 0,0-26-4992 0 0,-17-35 2506 0 0,-1-1-1 0 0,1 0 1 0 0,-1 0 0 0 0,1 0 0 0 0,9 6-1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14699 0 0,'3'-6'10432'0'0,"-3"6"-10249"0"0,7 10 2408 0 0,3 19-2570 0 0,-4-1-478 0 0,18 64 1763 0 0,-6-50-4472 0 0,9-6-6432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7986 0 0,'0'-5'1716'0'0,"1"1"0"0"0,0 0 1 0 0,1 0-1 0 0,-1 0 0 0 0,1 0 1 0 0,2-6-1 0 0,-4 10-1512 0 0,0 0 0 0 0,1-1 1 0 0,-1 1-1 0 0,0 0 0 0 0,0-1 0 0 0,0 1 0 0 0,1 0 1 0 0,-1 0-1 0 0,0-1 0 0 0,0 1 0 0 0,1 0 0 0 0,-1 0 1 0 0,0-1-1 0 0,1 1 0 0 0,-1 0 0 0 0,0 0 0 0 0,1 0 1 0 0,-1-1-1 0 0,0 1 0 0 0,1 0 0 0 0,-1 0 1 0 0,0 0-1 0 0,1 0 0 0 0,-1 0 0 0 0,0 0 0 0 0,1 0 1 0 0,-1 0-1 0 0,1 0 0 0 0,-1 0 0 0 0,1 1-45 0 0,0-1 0 0 0,0 1 0 0 0,0 0-1 0 0,-1 0 1 0 0,1 0 0 0 0,0-1 0 0 0,-1 1 0 0 0,1 0 0 0 0,-1 0-1 0 0,1 0 1 0 0,-1 0 0 0 0,1 0 0 0 0,-1 0 0 0 0,1 0 0 0 0,-1 0-1 0 0,0 2 1 0 0,16 58 424 0 0,-9-28-33 0 0,14 33-1 0 0,0-21-3442 0 0,-17-38 1416 0 0,1-1 0 0 0,-1 0 1 0 0,1 0-1 0 0,8 7 0 0 0,5-2-10358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96 12451 0 0,'0'-2'420'0'0,"-1"1"0"0"0,1 0 0 0 0,-1-1 1 0 0,1 1-1 0 0,-1 0 0 0 0,0 0 0 0 0,0-1 1 0 0,1 1-1 0 0,-1 0 0 0 0,0 0 0 0 0,0 0 0 0 0,0 0 1 0 0,0 0-1 0 0,-1 0 0 0 0,1 0 0 0 0,0 0 1 0 0,0 1-1 0 0,0-1 0 0 0,-1 0 0 0 0,1 1 1 0 0,0-1-1 0 0,-1 1 0 0 0,1-1 0 0 0,0 1 1 0 0,-1-1-1 0 0,1 1 0 0 0,-1 0 0 0 0,1 0 0 0 0,-1 0 1 0 0,-1 0-1 0 0,2 1-300 0 0,-1-1 0 0 0,0 1 0 0 0,1 0 1 0 0,-1 0-1 0 0,1 0 0 0 0,-1 0 0 0 0,1 0 0 0 0,-1 0 0 0 0,1 0 1 0 0,0 0-1 0 0,0 0 0 0 0,-1 1 0 0 0,1-1 0 0 0,0 1 0 0 0,0-1 0 0 0,0 1 1 0 0,1-1-1 0 0,-1 1 0 0 0,0-1 0 0 0,1 1 0 0 0,-1 0 0 0 0,1-1 1 0 0,-1 1-1 0 0,1 0 0 0 0,-1 2 0 0 0,1 2-100 0 0,-1 0 0 0 0,1 0-1 0 0,0 0 1 0 0,1 0 0 0 0,-1 0-1 0 0,1-1 1 0 0,0 1 0 0 0,1 0 0 0 0,0 0-1 0 0,-1-1 1 0 0,2 1 0 0 0,-1-1-1 0 0,1 0 1 0 0,0 1 0 0 0,0-1-1 0 0,0 0 1 0 0,0-1 0 0 0,1 1 0 0 0,0-1-1 0 0,0 1 1 0 0,0-1 0 0 0,1 0-1 0 0,-1-1 1 0 0,8 5 0 0 0,-8-5-22 0 0,-1-1 0 0 0,1 0 0 0 0,-1 0 0 0 0,1 0 0 0 0,0-1 0 0 0,0 1 0 0 0,-1-1 0 0 0,1 0 0 0 0,0 0 0 0 0,0 0 0 0 0,0-1 0 0 0,1 0 0 0 0,-1 1 0 0 0,0-1 0 0 0,0-1 0 0 0,0 1 0 0 0,0 0 0 0 0,0-1 0 0 0,0 0 0 0 0,0 0-1 0 0,0 0 1 0 0,0-1 0 0 0,-1 1 0 0 0,1-1 0 0 0,0 0 0 0 0,-1 0 0 0 0,1 0 0 0 0,-1 0 0 0 0,0-1 0 0 0,1 0 0 0 0,-1 1 0 0 0,0-1 0 0 0,-1 0 0 0 0,1 0 0 0 0,3-6 0 0 0,-2 3 15 0 0,-1 1 0 0 0,1-2-1 0 0,-1 1 1 0 0,0 0 0 0 0,-1-1-1 0 0,0 1 1 0 0,0-1 0 0 0,0 0 0 0 0,-1 1-1 0 0,1-1 1 0 0,-2 0 0 0 0,1 0-1 0 0,-1 0 1 0 0,0 0 0 0 0,-1 0-1 0 0,1 0 1 0 0,-1 0 0 0 0,-3-10 0 0 0,2 13-14 0 0,1 0 0 0 0,-1-1 1 0 0,0 1-1 0 0,0 0 0 0 0,0 0 1 0 0,-1 0-1 0 0,0 0 0 0 0,1 0 1 0 0,-1 0-1 0 0,0 1 0 0 0,-1-1 1 0 0,1 1-1 0 0,-1 0 1 0 0,1 0-1 0 0,-1 1 0 0 0,0-1 1 0 0,0 1-1 0 0,0-1 0 0 0,-1 1 1 0 0,1 0-1 0 0,0 1 0 0 0,-1-1 1 0 0,1 1-1 0 0,-1 0 1 0 0,1 0-1 0 0,-1 0 0 0 0,0 1 1 0 0,-5 0-1 0 0,3 0-309 0 0,-1 0 0 0 0,1 1 0 0 0,0 0 0 0 0,0 0 0 0 0,-1 1 0 0 0,1 0 0 0 0,0 0 0 0 0,-10 6 0 0 0,-30 16-6472 0 0,27-12 1061 0 0,0-2-2406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60 10650 0 0,'0'1'177'0'0,"0"0"0"0"0,-1 0-1 0 0,1 0 1 0 0,0 0 0 0 0,0 0 0 0 0,0 0-1 0 0,0 0 1 0 0,0 0 0 0 0,0 0-1 0 0,0-1 1 0 0,0 1 0 0 0,0 0 0 0 0,0 0-1 0 0,0 0 1 0 0,1 0 0 0 0,-1 0-1 0 0,0 0 1 0 0,1 0 0 0 0,-1-1 0 0 0,1 1-1 0 0,-1 0 1 0 0,1 0 0 0 0,-1 0-1 0 0,1-1 1 0 0,-1 1 0 0 0,1 0-1 0 0,0-1 1 0 0,-1 1 0 0 0,1 0 0 0 0,0-1-1 0 0,0 1 1 0 0,0 0 0 0 0,3-1 211 0 0,-1 1-1 0 0,0-1 1 0 0,1 0 0 0 0,-1 1 0 0 0,0-1-1 0 0,1-1 1 0 0,5 0 0 0 0,10-1 312 0 0,106 0 2490 0 0,-29 2-1972 0 0,146-20 0 0 0,-164 6-1037 0 0,104-13 358 0 0,-155 25-461 0 0,1 1 0 0 0,-1 2 0 0 0,1 0-1 0 0,45 10 1 0 0,63 16 171 0 0,200 16 1 0 0,80-35 1037 0 0,-172-7-916 0 0,-215-2-337 0 0,0-1 0 0 0,-1-2 0 0 0,1-1 0 0 0,44-15 0 0 0,40-6 72 0 0,-97 24-71 0 0,0 0 0 0 0,0 1 0 0 0,0 1 0 0 0,0 0 0 0 0,21 4 0 0 0,-1 2-34 0 0,-20-2 23 0 0,0-1-1 0 0,0 0 0 0 0,0-2 1 0 0,1 0-1 0 0,-1 0 1 0 0,1-2-1 0 0,-1 0 0 0 0,0 0 1 0 0,28-8-1 0 0,-8-3 64 0 0,1 0 0 0 0,1 3 0 0 0,0 1 1 0 0,0 2-1 0 0,51-2 0 0 0,64 7-132 0 0,147 2 493 0 0,-238-3-336 0 0,-44 1-102 0 0,-1 0 1 0 0,1 1-1 0 0,0 1 1 0 0,-1 0-1 0 0,26 6 0 0 0,-37-4-1467 0 0,-14-2-2329 0 0,-12-2-5463 0 0,2-3-311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3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8746 0 0,'-1'0'308'0'0,"0"0"0"0"0,0 0 1 0 0,1 1-1 0 0,-1-1 0 0 0,0 0 0 0 0,1 0 0 0 0,-1 1 1 0 0,0-1-1 0 0,0 1 0 0 0,1-1 0 0 0,-1 0 1 0 0,1 1-1 0 0,-1-1 0 0 0,0 1 0 0 0,1-1 0 0 0,-1 1 1 0 0,1 0-1 0 0,-1-1 0 0 0,1 1 0 0 0,0 0 1 0 0,-1-1-1 0 0,1 1 0 0 0,0 0 0 0 0,-1-1 1 0 0,1 1-1 0 0,0 0 0 0 0,0-1 0 0 0,-1 1 0 0 0,1 1 1 0 0,1-1-59 0 0,0 0 0 0 0,0-1 0 0 0,0 1 0 0 0,0 0 0 0 0,0 0 1 0 0,0-1-1 0 0,0 1 0 0 0,0-1 0 0 0,0 1 0 0 0,0-1 0 0 0,0 1 1 0 0,0-1-1 0 0,0 0 0 0 0,0 1 0 0 0,3-1 0 0 0,51 6 1345 0 0,-54-6-1568 0 0,104-1 733 0 0,-41 0-6174 0 0,-51 0-902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14411 0 0,'-2'3'510'0'0,"0"1"0"0"0,0 0 0 0 0,0 0 0 0 0,0 0 1 0 0,1 0-1 0 0,-1 0 0 0 0,1 0 0 0 0,0 1 0 0 0,1-1 0 0 0,-1 0 0 0 0,1 1 0 0 0,-1-1 0 0 0,2 9 0 0 0,10 63 171 0 0,-7-52-272 0 0,-1-6-504 0 0,6 30-291 0 0,5-21-3255 0 0,-9-24-12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8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 11474 0 0,'0'0'39'0'0,"-2"-1"693"0"0,-1-1-1 0 0,1 1 0 0 0,-1 0 1 0 0,1 1-1 0 0,-1-1 1 0 0,0 0-1 0 0,1 1 0 0 0,-6-1 1 0 0,1 8 2108 0 0,7 11-2369 0 0,4 9-307 0 0,0 6-301 0 0,2-1 0 0 0,1 0 0 0 0,1 0 0 0 0,16 36 0 0 0,-16-58-2678 0 0,5-7-3754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8594 0 0,'1'21'8083'0'0,"0"1"-3613"0"0,9 47-3459 0 0,-2-14-720 0 0,-7-44-486 0 0,6 34-206 0 0,-6-42-161 0 0,0-1 0 0 0,-1 1 0 0 0,1-1 0 0 0,1 0 1 0 0,-1 0-1 0 0,0 0 0 0 0,0 1 0 0 0,1-1 0 0 0,1 2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9122 0 0,'-8'1'8320'0'0,"8"0"-8089"0"0,-2 10 2907 0 0,7 16-2928 0 0,-4-23 431 0 0,7 59-187 0 0,3 17 141 0 0,0-43-3136 0 0,7-5-3531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7882 0 0,'2'4'977'0'0,"0"0"0"0"0,0 0 0 0 0,0 0 1 0 0,1 0-1 0 0,0-1 0 0 0,0 1 0 0 0,0-1 0 0 0,5 5 1 0 0,13 16 1105 0 0,-18-20-2002 0 0,-1 1 1 0 0,0-1-1 0 0,0 1 0 0 0,0-1 1 0 0,-1 1-1 0 0,0 0 0 0 0,2 6 1 0 0,-3-10-126 0 0,0 0 1 0 0,0 0-1 0 0,1 1 1 0 0,-1-1-1 0 0,0 0 1 0 0,0 0-1 0 0,0 1 1 0 0,-1-1-1 0 0,1 0 1 0 0,0 0 0 0 0,0 0-1 0 0,-1 1 1 0 0,1-1-1 0 0,0 0 1 0 0,-1 0-1 0 0,1 0 1 0 0,-1 0-1 0 0,0 0 1 0 0,1 0-1 0 0,-1 0 1 0 0,0 0 0 0 0,0 0-1 0 0,0 0 1 0 0,1 0-1 0 0,-1 0 1 0 0,0 0-1 0 0,0 0 1 0 0,0-1-1 0 0,0 1 1 0 0,-1-1 0 0 0,1 1-1 0 0,0 0 1 0 0,-2 0-1 0 0,3-1 49 0 0,0 0 1 0 0,0 0-1 0 0,-1 0 0 0 0,1 0 0 0 0,0 0 0 0 0,0 1 1 0 0,-1-1-1 0 0,1 0 0 0 0,0 0 0 0 0,0 0 1 0 0,-1 0-1 0 0,1 0 0 0 0,0 0 0 0 0,0 0 0 0 0,-1 0 1 0 0,1 0-1 0 0,0 0 0 0 0,0 0 0 0 0,-1 0 0 0 0,1 0 1 0 0,0 0-1 0 0,0 0 0 0 0,-1 0 0 0 0,1 0 0 0 0,0 0 1 0 0,0-1-1 0 0,-1 1 0 0 0,1 0 0 0 0,0 0 1 0 0,0 0-1 0 0,0 0 0 0 0,-1 0 0 0 0,1-1 0 0 0,0 1 1 0 0,0 0-1 0 0,0 0 0 0 0,0 0 0 0 0,-1-1 0 0 0,1 1 1 0 0,4-11 554 0 0,12-9 13 0 0,15-2-626 0 0,9-7-4934 0 0,-10 11-3563 0 0,-20 10 4249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4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10322 0 0,'-4'7'11064'0'0,"4"-7"-10842"0"0,1 26 2317 0 0,5 29-2664 0 0,-1-22-78 0 0,8 40 786 0 0,-12-69-1122 0 0,0 1 1 0 0,0-1-1 0 0,1 1 1 0 0,0-1 0 0 0,0 0-1 0 0,0 1 1 0 0,1-1-1 0 0,-1 0 1 0 0,1 0 0 0 0,0-1-1 0 0,0 1 1 0 0,4 3-1 0 0,2-4-6017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8506 0 0,'-7'7'12738'0'0,"7"-6"-12313"0"0,0 16 3642 0 0,6 25-5321 0 0,-5-35 2369 0 0,5 39-1079 0 0,-2-19-33 0 0,7 34-1 0 0,-9-54-743 0 0,0 0 0 0 0,1 0 0 0 0,0 0 0 0 0,0 0 0 0 0,5 8 1 0 0,-1-8-2534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14891 0 0,'3'12'7993'0'0,"2"15"-6330"0"0,-1 25-367 0 0,-4-39-1457 0 0,0-1 0 0 0,1 0 0 0 0,1 0-1 0 0,-1 0 1 0 0,2 0 0 0 0,0-1-1 0 0,1 1 1 0 0,6 15 0 0 0,2-13-4217 0 0,-2-6-2828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12723 0 0,'0'-7'6933'0'0,"9"8"-3254"0"0,9 11-1222 0 0,-14-3-2252 0 0,0 0-1 0 0,-1 0 1 0 0,0 1-1 0 0,0-1 1 0 0,-1 1-1 0 0,0 0 0 0 0,-1 0 1 0 0,0-1-1 0 0,-1 12 1 0 0,4 26-103 0 0,-2-34-679 0 0,-2-7-524 0 0,1-1 1 0 0,0 1 0 0 0,0-1-1 0 0,0 1 1 0 0,1-1-1 0 0,0 0 1 0 0,0 1-1 0 0,0-1 1 0 0,0 0-1 0 0,1 0 1 0 0,0 0 0 0 0,5 6-1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 13843 0 0,'-5'6'822'0'0,"0"-1"-1"0"0,1 1 1 0 0,-1 0-1 0 0,1 0 1 0 0,0 0-1 0 0,1 1 1 0 0,0-1 0 0 0,0 1-1 0 0,-4 14 1 0 0,5-13-449 0 0,0 0 0 0 0,1 0 0 0 0,0 0 0 0 0,1 0-1 0 0,-1 0 1 0 0,2 0 0 0 0,-1 0 0 0 0,3 13 0 0 0,-1-14-339 0 0,-1 0 0 0 0,1 0 0 0 0,1-1 0 0 0,-1 1 0 0 0,1 0 0 0 0,0-1 0 0 0,1 0 0 0 0,-1 0 0 0 0,1 0 0 0 0,1 0 0 0 0,-1-1 0 0 0,1 1 0 0 0,0-1 0 0 0,0 0 0 0 0,0-1 0 0 0,1 1 0 0 0,-1-1 1 0 0,1 0-1 0 0,0 0 0 0 0,1-1 0 0 0,-1 0 0 0 0,11 4 0 0 0,-13-6-32 0 0,0 0 0 0 0,0 0 0 0 0,0 0 0 0 0,0-1 0 0 0,1 1 0 0 0,-1-1-1 0 0,0 0 1 0 0,0 0 0 0 0,0-1 0 0 0,0 1 0 0 0,1-1 0 0 0,-1 0 0 0 0,0 0 0 0 0,0 0 0 0 0,0-1 0 0 0,-1 1 0 0 0,1-1 0 0 0,0 0 0 0 0,0 0 0 0 0,-1 0 0 0 0,0-1 0 0 0,1 1 0 0 0,-1-1 0 0 0,0 0 0 0 0,0 0 0 0 0,0 0 0 0 0,-1 0 0 0 0,1 0 0 0 0,-1-1 0 0 0,1 1 0 0 0,-1-1 0 0 0,2-4 0 0 0,1-3 22 0 0,0 0 0 0 0,0-1-1 0 0,-1 1 1 0 0,-1-1 0 0 0,0 1 0 0 0,0-1-1 0 0,-1 0 1 0 0,-1-1 0 0 0,0 1 0 0 0,0-13-1 0 0,-1 22 5 0 0,-1-1 0 0 0,1 0 0 0 0,-1 0 0 0 0,1 0 0 0 0,-1 1 0 0 0,0-1 0 0 0,-1 0 0 0 0,1 1 0 0 0,-1-1 0 0 0,1 1 0 0 0,-1-1 0 0 0,0 1 0 0 0,0 0 0 0 0,0 0 0 0 0,-1 0 0 0 0,1 0 0 0 0,-5-4 0 0 0,3 4 62 0 0,-1 0-1 0 0,1 0 1 0 0,-1 1 0 0 0,1-1-1 0 0,-1 1 1 0 0,0 0-1 0 0,0 1 1 0 0,0-1-1 0 0,0 1 1 0 0,-1 0-1 0 0,-6-1 1 0 0,0 1-185 0 0,-1 1 0 0 0,1 0 0 0 0,-1 0-1 0 0,-14 3 1 0 0,-41 14-4052 0 0,30-3-4102 0 0,18-7-261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2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12875 0 0,'0'-1'144'0'0,"0"1"1"0"0,-1 0-1 0 0,1-1 0 0 0,0 1 1 0 0,0 0-1 0 0,-1 0 1 0 0,1-1-1 0 0,0 1 1 0 0,0 0-1 0 0,-1 0 1 0 0,1-1-1 0 0,0 1 0 0 0,-1 0 1 0 0,1 0-1 0 0,0 0 1 0 0,-1 0-1 0 0,1 0 1 0 0,0 0-1 0 0,-1-1 0 0 0,1 1 1 0 0,-1 0-1 0 0,1 0 1 0 0,0 0-1 0 0,-1 0 1 0 0,1 0-1 0 0,0 0 0 0 0,-1 0 1 0 0,1 0-1 0 0,0 1 1 0 0,-1-1-1 0 0,1 0 1 0 0,-1 0-1 0 0,1 0 0 0 0,0 0 1 0 0,-1 0-1 0 0,1 1 1 0 0,0-1-1 0 0,0 0 1 0 0,-1 0-1 0 0,1 1 1 0 0,-3 18 2065 0 0,12 42-2142 0 0,-6-44 774 0 0,2 36-204 0 0,-5-37-678 0 0,2 1 1 0 0,0 0-1 0 0,1-1 0 0 0,0 0 1 0 0,9 24-1 0 0,2-21-2939 0 0,-2-9-3260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3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48 220 13483 0 0,'-1'-1'210'0'0,"1"1"0"0"0,-1 0 0 0 0,1 0 0 0 0,-1 0 0 0 0,1 0-1 0 0,-1 0 1 0 0,1 0 0 0 0,-1 0 0 0 0,0 0 0 0 0,1 1 0 0 0,-1-1 0 0 0,1 0 0 0 0,-1 0 0 0 0,1 0 0 0 0,-1 0 0 0 0,1 1 0 0 0,-1-1 0 0 0,1 0 0 0 0,-1 1-1 0 0,1-1 1 0 0,0 0 0 0 0,-1 1 0 0 0,1-1 0 0 0,-1 0 0 0 0,1 1 0 0 0,0-1 0 0 0,-1 1 0 0 0,1-1 0 0 0,0 1 0 0 0,-5 22 2155 0 0,13 37-2774 0 0,-5-37 1021 0 0,3 42-490 0 0,16 136 27 0 0,-21-196-106 0 0,1 0 0 0 0,-1 0 0 0 0,1-1 1 0 0,0 1-1 0 0,0-1 0 0 0,0 1 0 0 0,1-1 1 0 0,-1 1-1 0 0,1-1 0 0 0,0 0 1 0 0,0 0-1 0 0,1-1 0 0 0,-1 1 0 0 0,1-1 1 0 0,0 1-1 0 0,0-1 0 0 0,0 0 1 0 0,0-1-1 0 0,0 1 0 0 0,1-1 0 0 0,-1 0 1 0 0,1 0-1 0 0,6 2 0 0 0,11 2 181 0 0,0-1-1 0 0,0 0 0 0 0,0-2 1 0 0,24 0-1 0 0,-7 1-26 0 0,-37-4-184 0 0,24 3 201 0 0,0-1 1 0 0,0-2-1 0 0,29-2 0 0 0,-50 2-155 0 0,1 0-1 0 0,0-1 1 0 0,-1 0-1 0 0,1 0 0 0 0,0-1 1 0 0,-1 0-1 0 0,1 0 0 0 0,-1 0 1 0 0,0 0-1 0 0,0-1 1 0 0,0 0-1 0 0,0 0 0 0 0,0 0 1 0 0,-1-1-1 0 0,1 1 1 0 0,-1-1-1 0 0,0 0 0 0 0,0-1 1 0 0,0 1-1 0 0,4-8 0 0 0,-5 5 36 0 0,-1 0 0 0 0,-1 0 0 0 0,0 0-1 0 0,0 0 1 0 0,0 0 0 0 0,-1 0 0 0 0,0-1-1 0 0,0 1 1 0 0,-1 0 0 0 0,-2-12 0 0 0,0-16 3 0 0,4 4-70 0 0,1 1-1 0 0,12-54 1 0 0,0-13 99 0 0,-13 80-60 0 0,-1 0 0 0 0,-1 0-1 0 0,0 0 1 0 0,-1 0 0 0 0,-1 0-1 0 0,-1 0 1 0 0,0 0 0 0 0,-2 1 0 0 0,1 0-1 0 0,-2 0 1 0 0,0 0 0 0 0,-1 1-1 0 0,-1 0 1 0 0,0 1 0 0 0,-13-16-1 0 0,21 29-36 0 0,1 0-1 0 0,0 0 1 0 0,-1 0-1 0 0,1 1 1 0 0,-1-1 0 0 0,1 0-1 0 0,-1 1 1 0 0,1-1-1 0 0,-1 0 1 0 0,0 1-1 0 0,1-1 1 0 0,-1 1-1 0 0,0-1 1 0 0,1 1-1 0 0,-1-1 1 0 0,0 1 0 0 0,0-1-1 0 0,0 1 1 0 0,1 0-1 0 0,-1-1 1 0 0,0 1-1 0 0,0 0 1 0 0,0 0-1 0 0,0 0 1 0 0,0 0-1 0 0,0-1 1 0 0,1 1 0 0 0,-1 1-1 0 0,0-1 1 0 0,0 0-1 0 0,0 0 1 0 0,0 0-1 0 0,0 0 1 0 0,1 0-1 0 0,-1 1 1 0 0,0-1-1 0 0,0 0 1 0 0,0 1 0 0 0,1-1-1 0 0,-3 2 1 0 0,0 2 12 0 0,-1 0 0 0 0,1 0 0 0 0,0 1 1 0 0,1-1-1 0 0,-1 1 0 0 0,-2 6 0 0 0,3-7-2 0 0,0 1 0 0 0,-1-1 0 0 0,1 0 0 0 0,-1 0 0 0 0,0 0-1 0 0,-4 6 1 0 0,0-6-10 0 0,1 0 0 0 0,-1 0 0 0 0,0 0-1 0 0,0-1 1 0 0,0 0 0 0 0,-1 0 0 0 0,1-1-1 0 0,-12 3 1 0 0,-68 7 58 0 0,15-3-46 0 0,43-1-224 0 0,-1 1 0 0 0,1 2 0 0 0,1 0 0 0 0,-33 20 0 0 0,38-19-937 0 0,39-18-7943 0 0,3 6 1600 0 0,-9 1 3833 0 0,5-7-2942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531 496 8202 0 0,'-1'0'419'0'0,"-25"-13"9211"0"0,-15 1-2416 0 0,37 11-7068 0 0,0 0 0 0 0,0-1 0 0 0,1 1 0 0 0,-1-1 0 0 0,0 0 0 0 0,1 0 0 0 0,-1-1 0 0 0,1 1 0 0 0,0-1 0 0 0,0 1 0 0 0,0-1 0 0 0,0 0 0 0 0,0 0 0 0 0,1 0 0 0 0,-1-1 0 0 0,-2-5 0 0 0,-5-9-71 0 0,0 0 1 0 0,-7-21 0 0 0,8 17 132 0 0,-9-18 35 0 0,-2 2 1 0 0,-46-69-1 0 0,57 94-212 0 0,-1 1 0 0 0,0 0 1 0 0,-1 0-1 0 0,-1 1 0 0 0,0 0 0 0 0,0 1 0 0 0,-1 0 1 0 0,0 1-1 0 0,0 1 0 0 0,-1 0 0 0 0,-18-7 0 0 0,-15 5 152 0 0,45 9-340 0 0,0 1 1 0 0,-1 0-1 0 0,1 0 1 0 0,-1 0-1 0 0,1 0 1 0 0,-1 0-1 0 0,1 0 1 0 0,-1 1-1 0 0,1-1 1 0 0,-1 1-1 0 0,1 0 1 0 0,0 0-1 0 0,-1 0 1 0 0,1 0-1 0 0,0 0 1 0 0,-4 3-1 0 0,4 5-5434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80 410 11130 0 0,'-3'7'618'0'0,"2"-3"257"0"0,0-1 1 0 0,-1 1 0 0 0,1-1-1 0 0,-1 1 1 0 0,0-1 0 0 0,0 0-1 0 0,-3 4 1 0 0,5-7-755 0 0,0 0 0 0 0,0 0 0 0 0,-1 0 1 0 0,1 1-1 0 0,0-1 0 0 0,0 0 0 0 0,-1 0 0 0 0,1 0 0 0 0,0 0 1 0 0,-1 1-1 0 0,1-1 0 0 0,0 0 0 0 0,-1 0 0 0 0,1 0 1 0 0,0 0-1 0 0,-1 0 0 0 0,1 0 0 0 0,0 0 0 0 0,-1 0 1 0 0,1 0-1 0 0,0 0 0 0 0,-1 0 0 0 0,1 0 0 0 0,0 0 1 0 0,-1 0-1 0 0,1 0 0 0 0,0-1 0 0 0,-1 1 0 0 0,1 0 1 0 0,-1 0-1 0 0,-11-18 2000 0 0,4-4-1967 0 0,0 0 1 0 0,2 0 0 0 0,1-1-1 0 0,1 0 1 0 0,0 0 0 0 0,2 0-1 0 0,1 0 1 0 0,1-1 0 0 0,0 1 0 0 0,2 0-1 0 0,1 0 1 0 0,6-25 0 0 0,-8 43-151 0 0,1-1-1 0 0,0 1 1 0 0,0 0 0 0 0,0-1 0 0 0,0 1 0 0 0,1 0 0 0 0,0 1 0 0 0,0-1 0 0 0,0 0 0 0 0,1 1 0 0 0,-1-1-1 0 0,1 1 1 0 0,0 0 0 0 0,1 1 0 0 0,-1-1 0 0 0,0 1 0 0 0,1-1 0 0 0,8-3 0 0 0,-5 4-1 0 0,-1-1 1 0 0,2 1 0 0 0,-1 1-1 0 0,0 0 1 0 0,1 0-1 0 0,-1 0 1 0 0,1 1 0 0 0,-1 1-1 0 0,1-1 1 0 0,0 1-1 0 0,14 2 1 0 0,-15-1 11 0 0,-1 0 1 0 0,1 1-1 0 0,0 0 0 0 0,0 0 1 0 0,-1 1-1 0 0,1 0 0 0 0,-1 1 1 0 0,0-1-1 0 0,0 1 0 0 0,0 0 1 0 0,8 8-1 0 0,18 21-6162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39 10850 0 0,'-28'-2'5133'0'0,"27"2"-4929"0"0,0 0 0 0 0,0 0 0 0 0,1 0 0 0 0,-1 0 0 0 0,0 0 1 0 0,0 0-1 0 0,0 0 0 0 0,1 0 0 0 0,-1 0 0 0 0,0 0 0 0 0,0-1 0 0 0,1 1 0 0 0,-1 0 0 0 0,0-1 0 0 0,1 1 1 0 0,-1 0-1 0 0,0-1 0 0 0,1 1 0 0 0,-1-1 0 0 0,1 1 0 0 0,-1-1 0 0 0,0 1 0 0 0,1-1 0 0 0,-1 1 0 0 0,1-1 1 0 0,-1 0-1 0 0,1 1 0 0 0,0-1 0 0 0,-1 0 0 0 0,1 1 0 0 0,-1-2 0 0 0,2 1-174 0 0,-1 0 0 0 0,1 1 0 0 0,0-1 0 0 0,-1 0 0 0 0,1 1 0 0 0,0-1 0 0 0,-1 1 0 0 0,1-1 0 0 0,0 1 0 0 0,-1-1 0 0 0,1 1 0 0 0,0 0 0 0 0,0-1 0 0 0,0 1 0 0 0,0 0 0 0 0,-1 0 0 0 0,1-1 0 0 0,0 1 0 0 0,0 0 0 0 0,0 0 0 0 0,0 0 0 0 0,0 0-1 0 0,1 0 1 0 0,28 0 20 0 0,-19 1 11 0 0,31-10 158 0 0,-37 7-190 0 0,1 1-1 0 0,0-1 1 0 0,0 1 0 0 0,0 0-1 0 0,11 0 1 0 0,-15 2-13 0 0,0-1 0 0 0,0 0-1 0 0,1 1 1 0 0,-1-1 0 0 0,0 1 0 0 0,0 0 0 0 0,0 0-1 0 0,-1 0 1 0 0,1 0 0 0 0,0 0 0 0 0,0 0 0 0 0,0 0-1 0 0,-1 0 1 0 0,1 1 0 0 0,-1-1 0 0 0,1 1 0 0 0,-1-1-1 0 0,1 1 1 0 0,-1 0 0 0 0,0-1 0 0 0,1 3-1 0 0,7 13 43 0 0,-1 0-1 0 0,-1 0 0 0 0,-1 0 0 0 0,8 33 0 0 0,-2 1-2802 0 0,-12-48 2002 0 0,1 0-1 0 0,0 0 0 0 0,-1 1 1 0 0,0-1-1 0 0,1 0 0 0 0,-1 0 1 0 0,0 0-1 0 0,-1 0 0 0 0,1 0 1 0 0,-1 1-1 0 0,1-1 1 0 0,-3 5-1 0 0,-2 0-5715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9330 0 0,'-13'-9'6285'0'0,"8"12"-2886"0"0,9 22-1754 0 0,0-9-1634 0 0,4 21 1 0 0,-3-16-433 0 0,-1 1 0 0 0,0 0 0 0 0,-2 0 0 0 0,0 0 0 0 0,-2 25 0 0 0,-2-55-267 0 0,3-13 850 0 0,2 13-111 0 0,1 1-1 0 0,0-1 0 0 0,0 1 0 0 0,1 0 0 0 0,-1 0 0 0 0,9-9 1 0 0,-9 12-74 0 0,-1 1 1 0 0,0-1 0 0 0,1 1 0 0 0,0 0 0 0 0,-1 0 0 0 0,1 0 0 0 0,0 0 0 0 0,1 1 0 0 0,-1 0 0 0 0,0 0 0 0 0,1 0 0 0 0,7-2-1 0 0,-11 3-95 0 0,0 1-1 0 0,0 0 1 0 0,0 0-1 0 0,0 0 1 0 0,0 0-1 0 0,0 0 1 0 0,0 0 0 0 0,1 0-1 0 0,-1 0 1 0 0,0 0-1 0 0,0 0 1 0 0,0 1-1 0 0,0-1 1 0 0,0 0-1 0 0,0 1 1 0 0,0-1-1 0 0,0 1 1 0 0,0-1-1 0 0,0 1 1 0 0,-1 0-1 0 0,1-1 1 0 0,0 1-1 0 0,0 0 1 0 0,1 1-1 0 0,-1 0-215 0 0,0 0 1 0 0,0 0-1 0 0,0-1 0 0 0,0 1 0 0 0,-1 0 0 0 0,1 1 1 0 0,-1-1-1 0 0,1 0 0 0 0,-1 0 0 0 0,0 0 0 0 0,0 4 0 0 0,0 3-237 0 0,-1-1 0 0 0,0 1 0 0 0,-1-1-1 0 0,1 1 1 0 0,-5 8 0 0 0,-19 37 2450 0 0,5-20 3056 0 0,13-21-1906 0 0,55-49 1015 0 0,-40 29-3987 0 0,-3 2 24 0 0,0 0-1 0 0,1 0 1 0 0,-1 1 0 0 0,1-1-1 0 0,0 2 1 0 0,9-5 0 0 0,-14 7-66 0 0,1 0-1 0 0,-1 1 1 0 0,1 0 0 0 0,0-1 0 0 0,-1 1-1 0 0,1 0 1 0 0,-1 0 0 0 0,1 0 0 0 0,0 0 0 0 0,-1 0-1 0 0,1 0 1 0 0,0 0 0 0 0,-1 1 0 0 0,1-1-1 0 0,-1 1 1 0 0,1-1 0 0 0,-1 1 0 0 0,1-1-1 0 0,-1 1 1 0 0,1 0 0 0 0,-1 0 0 0 0,1 0 0 0 0,-1 0-1 0 0,0 0 1 0 0,0 0 0 0 0,1 0 0 0 0,-1 0-1 0 0,0 0 1 0 0,0 1 0 0 0,0-1 0 0 0,0 0-1 0 0,-1 1 1 0 0,1-1 0 0 0,1 3 0 0 0,10 25-1771 0 0,-6-14-1755 0 0,0-1-4569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0 207 14835 0 0,'25'-21'3082'0'0,"-4"1"-204"0"0,29-19-1 0 0,2 11-5312 0 0,-42 23 1398 0 0,0 0 0 0 0,0 0-1 0 0,0-1 1 0 0,-1 0-1 0 0,0 0 1 0 0,0-1 0 0 0,-1 0-1 0 0,1-1 1 0 0,-2 0-1 0 0,12-14 1 0 0,-10 8-4388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10218 0 0,'-1'2'774'0'0,"-1"1"-1"0"0,1-1 1 0 0,0 0-1 0 0,-1 1 1 0 0,1-1-1 0 0,0 1 1 0 0,0-1-1 0 0,1 1 1 0 0,-1-1-1 0 0,0 4 1 0 0,2 30 2305 0 0,2-16-3518 0 0,14 36 1 0 0,-7-24 1115 0 0,-7-18-707 0 0,-2-9-100 0 0,0 0 0 0 0,0 0 1 0 0,1 0-1 0 0,0 0 1 0 0,-1-1-1 0 0,4 6 0 0 0,36-53-740 0 0,-38 38 874 0 0,0 0 1 0 0,-1-1-1 0 0,0 1 1 0 0,0-1-1 0 0,0 1 1 0 0,-1-1-1 0 0,1-9 1 0 0,-2-6-3362 0 0,-1 12-2567 0 0,3-2 6082 0 0,-1 9 589 0 0,-1 0-1 0 0,0-1 1 0 0,1 1 0 0 0,-1-1-1 0 0,0 1 1 0 0,0-1-1 0 0,0 1 1 0 0,0-1 0 0 0,-1-3-1 0 0,6 27 560 0 0,0 0-1 0 0,2 24 1 0 0,-6-28-1372 0 0,2-1 0 0 0,0 0 0 0 0,1 0 1 0 0,0 0-1 0 0,12 27 0 0 0,-16-42-45 0 0,0 0-1 0 0,0-1 1 0 0,1 1 0 0 0,-1 0-1 0 0,0-1 1 0 0,1 1-1 0 0,-1 0 1 0 0,1-1 0 0 0,-1 1-1 0 0,0-1 1 0 0,1 1-1 0 0,-1 0 1 0 0,1-1 0 0 0,-1 0-1 0 0,1 1 1 0 0,0-1-1 0 0,-1 1 1 0 0,1-1 0 0 0,0 0-1 0 0,-1 1 1 0 0,1-1-1 0 0,0 0 1 0 0,-1 1 0 0 0,1-1-1 0 0,0 0 1 0 0,-1 0-1 0 0,1 0 1 0 0,0 0 0 0 0,0 0-1 0 0,-1 0 1 0 0,1 0-1 0 0,0 0 1 0 0,-1 0 0 0 0,1 0-1 0 0,0 0 1 0 0,0 0-1 0 0,-1 0 1 0 0,2-1 0 0 0,-1 0-323 0 0,0 0 0 0 0,0 0 0 0 0,1 0 0 0 0,-1 0 0 0 0,0 0 0 0 0,0 0 0 0 0,0 0 0 0 0,0-1 0 0 0,-1 1 0 0 0,1 0 0 0 0,0-1 0 0 0,0 1 0 0 0,-1 0 0 0 0,1-1 0 0 0,-1 1 0 0 0,1-3 0 0 0,3-12-5070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6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14011 0 0,'7'-13'6408'0'0,"11"-7"-5493"0"0,-16 19-888 0 0,-1-1-1 0 0,1 1 1 0 0,0 0-1 0 0,0 0 1 0 0,0 0 0 0 0,0 0-1 0 0,0 0 1 0 0,0 0 0 0 0,0 0-1 0 0,1 0 1 0 0,-1 1 0 0 0,0-1-1 0 0,0 1 1 0 0,0 0 0 0 0,1 0-1 0 0,-1 0 1 0 0,0 0-1 0 0,1 0 1 0 0,-1 0 0 0 0,0 1-1 0 0,0-1 1 0 0,0 1 0 0 0,1-1-1 0 0,-1 1 1 0 0,0 0 0 0 0,0 0-1 0 0,0 0 1 0 0,0 0 0 0 0,0 0-1 0 0,0 0 1 0 0,0 1-1 0 0,-1-1 1 0 0,1 0 0 0 0,1 3-1 0 0,0-1 18 0 0,-1 0 0 0 0,0 1 1 0 0,0-1-1 0 0,0 1 0 0 0,-1-1 0 0 0,1 1 0 0 0,-1 0 0 0 0,0 0 0 0 0,0-1 0 0 0,0 1 0 0 0,0 0 0 0 0,-1 0 0 0 0,1 0 0 0 0,-1 0 0 0 0,0 0 0 0 0,-1 0 0 0 0,1 0 1 0 0,-2 7-1 0 0,0-3-64 0 0,-1 5 181 0 0,0 1 0 0 0,1 0 0 0 0,0 0 1 0 0,1 16-1 0 0,1-28-126 0 0,0 0-1 0 0,0 1 1 0 0,0-1-1 0 0,0 0 1 0 0,0 0 0 0 0,1 0-1 0 0,-1 0 1 0 0,1 0 0 0 0,-1 1-1 0 0,1-1 1 0 0,0 0-1 0 0,0 0 1 0 0,0-1 0 0 0,0 1-1 0 0,0 0 1 0 0,0 0-1 0 0,1 0 1 0 0,-1-1 0 0 0,0 1-1 0 0,1-1 1 0 0,0 1-1 0 0,-1-1 1 0 0,1 1 0 0 0,0-1-1 0 0,0 0 1 0 0,-1 0 0 0 0,1 0-1 0 0,0 0 1 0 0,0 0-1 0 0,0 0 1 0 0,0-1 0 0 0,0 1-1 0 0,1-1 1 0 0,-1 1-1 0 0,3-1 1 0 0,-2 0-46 0 0,1 0-1 0 0,-1-1 1 0 0,0 0 0 0 0,0 0-1 0 0,0 0 1 0 0,0 0 0 0 0,1 0-1 0 0,-2 0 1 0 0,1-1 0 0 0,0 0-1 0 0,0 1 1 0 0,0-1 0 0 0,-1 0-1 0 0,1 0 1 0 0,-1-1 0 0 0,0 1-1 0 0,1 0 1 0 0,-1-1 0 0 0,0 0-1 0 0,0 1 1 0 0,-1-1 0 0 0,3-3 0 0 0,3-8-1064 0 0,1 0 0 0 0,-2 0 0 0 0,7-17 0 0 0,-9 17-1247 0 0,0 1-1 0 0,0-1 1 0 0,1-14-1 0 0,-3 3-3986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5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10002 0 0,'-1'-3'680'0'0,"0"1"-18"0"0,0-1 0 0 0,0 1-1 0 0,1 0 1 0 0,-1-1 0 0 0,0 1 0 0 0,1 0 0 0 0,0-1-1 0 0,0 1 1 0 0,-1-1 0 0 0,1 1 0 0 0,1-1-1 0 0,-1 1 1 0 0,1-3 0 0 0,1 11 3238 0 0,9 24-2752 0 0,2 67-203 0 0,-11-77-1131 0 0,-1-1 1 0 0,2 1-1 0 0,1 0 1 0 0,0-1-1 0 0,2 0 1 0 0,0 0-1 0 0,9 19 1 0 0,-13-35-297 0 0,0 0 1 0 0,0 0-1 0 0,0 0 0 0 0,0-1 0 0 0,0 1 1 0 0,0 0-1 0 0,4 2 0 0 0,-5-4-31 0 0,0 0-1 0 0,0-1 0 0 0,0 1 0 0 0,0-1 1 0 0,0 1-1 0 0,1 0 0 0 0,-1-1 0 0 0,0 0 1 0 0,0 1-1 0 0,1-1 0 0 0,-1 0 0 0 0,0 0 1 0 0,0 0-1 0 0,3 0 0 0 0,7-1-6749 0 0</inkml:trace>
  <inkml:trace contextRef="#ctx0" brushRef="#br0" timeOffset="1">243 271 18788 0 0,'-3'-3'1528'0'0,"0"-1"-423"0"0,-1-1-233 0 0,2 2-304 0 0,1 3-280 0 0,0 0-248 0 0,1 1-368 0 0,1 3-552 0 0,7 1-4922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36 9450 0 0,'-9'-36'15044'0'0,"9"58"-14105"0"0,2 6-796 0 0,1 1 0 0 0,12 49 0 0 0,-10-60-1504 0 0,1 1 1 0 0,14 28 0 0 0,-14-38-1587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52 124 12851 0 0,'-5'5'131'0'0,"0"-1"1"0"0,1 1 0 0 0,0 0-1 0 0,0 0 1 0 0,0 0 0 0 0,0 0-1 0 0,1 1 1 0 0,0-1 0 0 0,0 1-1 0 0,1 0 1 0 0,0 0 0 0 0,0 0-1 0 0,0 0 1 0 0,0 0 0 0 0,1 1-1 0 0,0 6 1 0 0,0-5 199 0 0,1 1-1 0 0,1-1 1 0 0,0 0-1 0 0,0 1 1 0 0,0-1 0 0 0,1 0-1 0 0,0 0 1 0 0,1 0-1 0 0,0 0 1 0 0,0 0-1 0 0,6 10 1 0 0,-5-11-128 0 0,0 0-1 0 0,0 0 1 0 0,1-1-1 0 0,-1 1 1 0 0,2-1-1 0 0,-1 0 1 0 0,1-1 0 0 0,-1 1-1 0 0,2-1 1 0 0,-1 0-1 0 0,0-1 1 0 0,1 0-1 0 0,0 0 1 0 0,0 0 0 0 0,0-1-1 0 0,1 1 1 0 0,-1-2-1 0 0,1 1 1 0 0,-1-1-1 0 0,1-1 1 0 0,0 1-1 0 0,0-1 1 0 0,0 0 0 0 0,0-1-1 0 0,0 0 1 0 0,15-2-1 0 0,-14 0-199 0 0,0-1 0 0 0,0 0 1 0 0,0 0-1 0 0,-1-1 0 0 0,1 0 0 0 0,-1 0 0 0 0,0-1 0 0 0,0 0 0 0 0,-1-1 0 0 0,1 1 0 0 0,-1-2 1 0 0,0 1-1 0 0,-1-1 0 0 0,0 0 0 0 0,0 0 0 0 0,0-1 0 0 0,-1 1 0 0 0,0-1 0 0 0,0 0 0 0 0,4-13 1 0 0,-6 13-1 0 0,0 0 1 0 0,0 0 0 0 0,-1 0-1 0 0,-1 0 1 0 0,1 0 0 0 0,-1-1 0 0 0,0 1-1 0 0,-1 0 1 0 0,0-1 0 0 0,-1 1 0 0 0,1 0-1 0 0,-2-1 1 0 0,1 1 0 0 0,-1 0-1 0 0,0 0 1 0 0,-1 0 0 0 0,0 0 0 0 0,0 0-1 0 0,-1 1 1 0 0,0 0 0 0 0,0-1-1 0 0,0 1 1 0 0,-6-6 0 0 0,0 2 95 0 0,0 1-1 0 0,-1 0 1 0 0,0 1 0 0 0,0 0-1 0 0,-1 1 1 0 0,0 1 0 0 0,0-1-1 0 0,-1 2 1 0 0,0 0 0 0 0,-19-7 0 0 0,25 11-26 0 0,0 0 0 0 0,0 1 0 0 0,0 0 0 0 0,-1 0 0 0 0,1 0 0 0 0,0 1 0 0 0,0 0 0 0 0,-1 0 0 0 0,-13 3 0 0 0,17-2-53 0 0,-1 0-1 0 0,1 1 0 0 0,-1-1 1 0 0,1 1-1 0 0,0 0 1 0 0,0 1-1 0 0,0-1 1 0 0,0 1-1 0 0,1 0 1 0 0,-1 0-1 0 0,1 0 1 0 0,-1 0-1 0 0,1 0 1 0 0,0 1-1 0 0,0-1 1 0 0,-4 8-1 0 0,6-8-264 0 0,-1 0 0 0 0,1 0 0 0 0,-1 0 0 0 0,1 0 0 0 0,0 0 0 0 0,0 1 0 0 0,1-1 0 0 0,-1 0 0 0 0,1 0 0 0 0,0 1 0 0 0,-1-1 0 0 0,1 0 0 0 0,1 1 0 0 0,-1-1 0 0 0,0 0 0 0 0,1 1 0 0 0,0-1 0 0 0,0 0 0 0 0,0 0 0 0 0,0 1 0 0 0,0-1 0 0 0,3 4 0 0 0,-1-3-285 0 0,-1 0 0 0 0,1 0 0 0 0,0 0 0 0 0,0 0 0 0 0,0-1 0 0 0,0 0 0 0 0,0 0-1 0 0,1 0 1 0 0,0 0 0 0 0,-1 0 0 0 0,1 0 0 0 0,0-1 0 0 0,1 0 0 0 0,-1 0 0 0 0,8 3 0 0 0,6-2-6500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4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53 13875 0 0,'-3'-1'394'0'0,"1"1"0"0"0,-1-1 0 0 0,1 1 0 0 0,-1 0 0 0 0,1 0 0 0 0,-1 0 0 0 0,1 0 0 0 0,0 0 1 0 0,-1 0-1 0 0,1 1 0 0 0,-1-1 0 0 0,1 1 0 0 0,-1 0 0 0 0,1 0 0 0 0,0 0 0 0 0,0 0 0 0 0,-1 0 0 0 0,1 0 0 0 0,0 0 0 0 0,0 1 0 0 0,0-1 0 0 0,-3 4 0 0 0,4-3-326 0 0,0 0-1 0 0,-1 0 1 0 0,1 0 0 0 0,0 0-1 0 0,0 0 1 0 0,1 1-1 0 0,-1-1 1 0 0,0 0-1 0 0,1 1 1 0 0,-1-1-1 0 0,1 1 1 0 0,0-1-1 0 0,0 0 1 0 0,0 1-1 0 0,0-1 1 0 0,0 1-1 0 0,0-1 1 0 0,1 0-1 0 0,-1 1 1 0 0,1-1-1 0 0,-1 1 1 0 0,1-1-1 0 0,2 4 1 0 0,-2-3-63 0 0,0 0 0 0 0,1 0 0 0 0,-1-1 0 0 0,1 1 0 0 0,0 0 0 0 0,-1-1 0 0 0,1 1 0 0 0,0-1 0 0 0,1 0 0 0 0,-1 1 0 0 0,0-1 0 0 0,1 0 0 0 0,-1-1 0 0 0,1 1 0 0 0,0 0 0 0 0,-1-1 0 0 0,7 3 0 0 0,-7-3-4 0 0,-1-1 1 0 0,1 0 0 0 0,0 0-1 0 0,0 1 1 0 0,0-1 0 0 0,0 0-1 0 0,0-1 1 0 0,0 1 0 0 0,-1 0-1 0 0,1-1 1 0 0,0 1 0 0 0,0-1-1 0 0,0 1 1 0 0,-1-1-1 0 0,1 0 1 0 0,0 0 0 0 0,0 1-1 0 0,-1-1 1 0 0,1-1 0 0 0,-1 1-1 0 0,1 0 1 0 0,-1 0 0 0 0,0 0-1 0 0,1-1 1 0 0,-1 1 0 0 0,0-1-1 0 0,0 1 1 0 0,0-1 0 0 0,0 1-1 0 0,1-4 1 0 0,2-2 7 0 0,0-1 0 0 0,-1 0 1 0 0,0 0-1 0 0,-1 0 0 0 0,1 0 1 0 0,0-10-1 0 0,-2 14-4 0 0,0 0 0 0 0,-1 1-1 0 0,0-1 1 0 0,0 0 0 0 0,0 0 0 0 0,0 0 0 0 0,0 1 0 0 0,-1-1 0 0 0,0 0-1 0 0,1 0 1 0 0,-1 1 0 0 0,-1-1 0 0 0,1 1 0 0 0,-1-1 0 0 0,-3-6 0 0 0,3 9-63 0 0,0-1-1 0 0,0 1 1 0 0,0-1 0 0 0,0 1 0 0 0,0 0 0 0 0,0 0 0 0 0,0 0 0 0 0,0 0 0 0 0,-1 0 0 0 0,1 1-1 0 0,0-1 1 0 0,-1 1 0 0 0,1 0 0 0 0,0-1 0 0 0,-1 1 0 0 0,1 0 0 0 0,-1 0 0 0 0,1 0 0 0 0,0 1-1 0 0,-1-1 1 0 0,1 1 0 0 0,0-1 0 0 0,-1 1 0 0 0,1 0 0 0 0,0 0 0 0 0,0 0 0 0 0,-4 2 0 0 0,-7 3-635 0 0,1 0 1 0 0,0 1-1 0 0,-15 11 1 0 0,16-10 287 0 0,0 1 0 0 0,1 0 0 0 0,1 0 0 0 0,-17 21-1 0 0,23-27 482 0 0,0 1-1 0 0,1 0 0 0 0,-1 0 0 0 0,1 0 0 0 0,0 0 0 0 0,0 1 0 0 0,0-1 0 0 0,1 1 0 0 0,-1-1 0 0 0,1 1 1 0 0,0-1-1 0 0,1 1 0 0 0,-1 0 0 0 0,1-1 0 0 0,0 1 0 0 0,0 0 0 0 0,1 7 0 0 0,0-9 72 0 0,0 0 0 0 0,0 0-1 0 0,1 0 1 0 0,-1 0-1 0 0,1 0 1 0 0,0-1 0 0 0,0 1-1 0 0,0-1 1 0 0,0 1 0 0 0,0-1-1 0 0,1 0 1 0 0,-1 1 0 0 0,1-1-1 0 0,-1-1 1 0 0,1 1 0 0 0,0 0-1 0 0,-1-1 1 0 0,1 1 0 0 0,0-1-1 0 0,0 0 1 0 0,0 0 0 0 0,1 0-1 0 0,-1 0 1 0 0,5 0-1 0 0,3 1-23 0 0,0 0 0 0 0,1-1 0 0 0,-1-1 0 0 0,0 0 0 0 0,19-2 0 0 0,24-8-482 0 0,-25 5-1669 0 0,1 0-3683 0 0,-30 5 5590 0 0,0 0-1 0 0,0 0 0 0 0,1 0 1 0 0,-1 0-1 0 0,0 0 1 0 0,0 0-1 0 0,0 0 1 0 0,1 0-1 0 0,-1 0 1 0 0,0 0-1 0 0,0 0 1 0 0,0 0-1 0 0,1 0 1 0 0,-1 0-1 0 0,0 0 1 0 0,0 0-1 0 0,0-1 0 0 0,0 1 1 0 0,0 0-1 0 0,1 0 1 0 0,-1 0-1 0 0,0 0 1 0 0,0 0-1 0 0,0-1 1 0 0,0 1-1 0 0,0 0 1 0 0,0 0-1 0 0,1 0 1 0 0,-1 0-1 0 0,0-1 1 0 0,0 1-1 0 0,0 0 0 0 0,0 0 1 0 0,0 0-1 0 0,0-1 1 0 0,0 1-1 0 0,0 0 1 0 0,0 0-1 0 0,0 0 1 0 0,0-1-1 0 0,0 1 1 0 0,0 0-1 0 0,0 0 1 0 0,0 0-1 0 0,0-1 1 0 0,0 1-1 0 0,0 0 0 0 0,0 0 1 0 0,0 0-1 0 0,-1 0 1 0 0,1-1-1 0 0,0 1 1 0 0,0 0-1 0 0,0 0 1 0 0,0 0-1 0 0,0 0 1 0 0,0-1-1 0 0,-1 1 1 0 0,1 0-1 0 0,0 0 0 0 0,-1-2-1211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10946 0 0,'-17'71'10464'0'0,"15"-59"-10057"0"0,0 0 1 0 0,1 0-1 0 0,1 0 0 0 0,0 1 0 0 0,0-1 0 0 0,1 0 1 0 0,3 15-1 0 0,-4-28-447 0 0,0 1 0 0 0,0 0 1 0 0,0 0-1 0 0,0 0 0 0 0,0 0 1 0 0,0 0-1 0 0,0 0 0 0 0,0 0 0 0 0,0 0 1 0 0,0 0-1 0 0,0 0 0 0 0,0-1 1 0 0,0 1-1 0 0,0 0 0 0 0,1 0 0 0 0,-1 0 1 0 0,0 0-1 0 0,0 0 0 0 0,0 0 0 0 0,0 0 1 0 0,0 0-1 0 0,0 0 0 0 0,0 0 1 0 0,0 0-1 0 0,0 0 0 0 0,0 0 0 0 0,0 0 1 0 0,0 0-1 0 0,0 0 0 0 0,1 0 1 0 0,-1-1-1 0 0,0 1 0 0 0,0 0 0 0 0,0 0 1 0 0,0 0-1 0 0,0 0 0 0 0,0 0 0 0 0,0 0 1 0 0,0 0-1 0 0,0 0 0 0 0,0 0 1 0 0,1 0-1 0 0,-1 0 0 0 0,0 0 0 0 0,0 1 1 0 0,0-1-1 0 0,0 0 0 0 0,0 0 0 0 0,0 0 1 0 0,0 0-1 0 0,0 0 0 0 0,0 0 1 0 0,0 0-1 0 0,0 0 0 0 0,0 0 0 0 0,1 0 1 0 0,-1 0-1 0 0,5-16-871 0 0,5-30 839 0 0,-8 36-95 0 0,-1 4 164 0 0,0 0 1 0 0,1 0-1 0 0,0 0 1 0 0,0 1-1 0 0,0-1 1 0 0,1 1-1 0 0,-1-1 1 0 0,1 1-1 0 0,4-5 1 0 0,-5 8 14 0 0,-1 1 0 0 0,0 0-1 0 0,1 0 1 0 0,-1 0 0 0 0,0 0 0 0 0,1 0-1 0 0,-1 0 1 0 0,1 0 0 0 0,0 1 0 0 0,-1-1-1 0 0,1 0 1 0 0,0 1 0 0 0,-1-1 0 0 0,1 1-1 0 0,0 0 1 0 0,0 0 0 0 0,-1-1 0 0 0,1 1-1 0 0,0 0 1 0 0,0 1 0 0 0,-1-1 0 0 0,1 0-1 0 0,0 0 1 0 0,-1 1 0 0 0,1-1 0 0 0,0 1 0 0 0,-1-1-1 0 0,1 1 1 0 0,0 0 0 0 0,-1 0 0 0 0,1 0-1 0 0,-1 0 1 0 0,1 0 0 0 0,1 2 0 0 0,1 0 25 0 0,-1-1 0 0 0,1 2 0 0 0,-1-1 0 0 0,0 0 0 0 0,0 0 1 0 0,-1 1-1 0 0,1 0 0 0 0,-1-1 0 0 0,1 1 0 0 0,-1 0 0 0 0,0 0 1 0 0,-1 1-1 0 0,1-1 0 0 0,-1 0 0 0 0,0 0 0 0 0,0 1 0 0 0,0-1 0 0 0,0 7 1 0 0,-1-8-18 0 0,1 0 1 0 0,-1 0 0 0 0,0-1-1 0 0,-1 1 1 0 0,1 0-1 0 0,0 0 1 0 0,-1-1 0 0 0,1 1-1 0 0,-1 0 1 0 0,0-1 0 0 0,0 1-1 0 0,0-1 1 0 0,0 1-1 0 0,-1-1 1 0 0,1 0 0 0 0,-1 1-1 0 0,1-1 1 0 0,-1 0 0 0 0,0 0-1 0 0,0 0 1 0 0,0 0 0 0 0,0 0-1 0 0,0 0 1 0 0,0-1-1 0 0,0 1 1 0 0,-1-1 0 0 0,1 1-1 0 0,-1-1 1 0 0,1 0 0 0 0,-5 1-1 0 0,-33 1 400 0 0,5-1 1459 0 0,97 3-1302 0 0,-51-5-1371 0 0,-1-1 0 0 0,0-1 1 0 0,0 0-1 0 0,14-4 0 0 0,-18 4-799 0 0,-1-1 0 0 0,0 1-1 0 0,1-1 1 0 0,-1 0 0 0 0,7-6-1 0 0,2-2-5546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29 11931 0 0,'-1'-14'4564'0'0,"-1"-1"3429"0"0,-6 30-4648 0 0,-6 25-3084 0 0,-20 55-585 0 0,7-34-2650 0 0,40-70 2788 0 0,0 1 0 0 0,0 0 0 0 0,17-6 0 0 0,-22 11 285 0 0,1-1-1 0 0,-1 2 1 0 0,1-1 0 0 0,18-2-1 0 0,-24 5-244 0 0,0 0-1 0 0,1-1 0 0 0,-1 2 0 0 0,1-1 1 0 0,-1 0-1 0 0,0 1 0 0 0,6 1 0 0 0,-8-2-168 0 0,1 1 0 0 0,-1-1 0 0 0,1 1 0 0 0,-1 0 0 0 0,1 0 0 0 0,-1 0 0 0 0,0 0 0 0 0,1 0-1 0 0,-1 0 1 0 0,0 0 0 0 0,0 0 0 0 0,0 0 0 0 0,0 1 0 0 0,0-1 0 0 0,0 0 0 0 0,1 3 0 0 0,1 9-6606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14243 0 0,'-1'1'381'0'0,"0"0"0"0"0,0 1 0 0 0,0-1 0 0 0,0 1 0 0 0,0-1 0 0 0,1 1 0 0 0,-1 0 0 0 0,0-1 0 0 0,1 1 1 0 0,-1 0-1 0 0,1-1 0 0 0,0 1 0 0 0,-1 0 0 0 0,1 0 0 0 0,0-1 0 0 0,0 1 0 0 0,0 0 0 0 0,0 0 0 0 0,0 0 0 0 0,1-1 0 0 0,-1 1 0 0 0,0 0 0 0 0,1 0 0 0 0,0-1 0 0 0,-1 1 0 0 0,1 0 0 0 0,1 1 0 0 0,-1-2-299 0 0,0 0 0 0 0,1 0 0 0 0,-1 1 0 0 0,1-1 0 0 0,-1 0 0 0 0,1-1 0 0 0,0 1 0 0 0,-1 0 0 0 0,1 0 0 0 0,0-1 0 0 0,0 1 0 0 0,-1-1 0 0 0,1 1 0 0 0,0-1 0 0 0,0 0 0 0 0,0 0 0 0 0,0 0 0 0 0,-1 0-1 0 0,1 0 1 0 0,0 0 0 0 0,0 0 0 0 0,0 0 0 0 0,0-1 0 0 0,-1 1 0 0 0,4-2 0 0 0,17-6-5 0 0,1-1-1 0 0,38-23 0 0 0,-17 9-361 0 0,-44 22 283 0 0,0 1 0 0 0,1 0-1 0 0,-1 0 1 0 0,1-1 0 0 0,-1 1 0 0 0,1 0-1 0 0,-1 0 1 0 0,1 0 0 0 0,-1 0 0 0 0,1 0-1 0 0,-1 0 1 0 0,1 0 0 0 0,-1 0 0 0 0,1 0 0 0 0,-1 0-1 0 0,1 0 1 0 0,-1 0 0 0 0,0 0 0 0 0,1 0-1 0 0,-1 0 1 0 0,1 1 0 0 0,-1-1 0 0 0,1 0-1 0 0,-1 0 1 0 0,1 0 0 0 0,-1 1 0 0 0,0-1-1 0 0,1 0 1 0 0,-1 1 0 0 0,0-1 0 0 0,1 0 0 0 0,-1 1-1 0 0,0-1 1 0 0,1 0 0 0 0,-1 1 0 0 0,0-1-1 0 0,0 1 1 0 0,1-1 0 0 0,-1 1 0 0 0,0-1-1 0 0,0 0 1 0 0,0 1 0 0 0,1-1 0 0 0,-1 1-1 0 0,0-1 1 0 0,0 1 0 0 0,0-1 0 0 0,0 1 0 0 0,0-1-1 0 0,0 1 1 0 0,0 0 0 0 0,-1 37 63 0 0,0-21-75 0 0,9 33-589 0 0,3-26-3186 0 0,-10-24 3278 0 0,-1 1 1 0 0,1 0-1 0 0,-1-1 1 0 0,1 1 0 0 0,0 0-1 0 0,-1-1 1 0 0,1 1-1 0 0,0-1 1 0 0,0 1 0 0 0,-1-1-1 0 0,1 1 1 0 0,0-1 0 0 0,0 0-1 0 0,0 1 1 0 0,0-1-1 0 0,0 0 1 0 0,-1 0 0 0 0,1 0-1 0 0,0 1 1 0 0,0-1-1 0 0,2 0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13107 0 0,'-1'-1'231'0'0,"0"1"1"0"0,0-1-1 0 0,0 1 1 0 0,0-1-1 0 0,0 1 0 0 0,0-1 1 0 0,0 0-1 0 0,0 0 1 0 0,0 0-1 0 0,1 1 1 0 0,-1-1-1 0 0,0 0 0 0 0,0 0 1 0 0,1 0-1 0 0,-1 0 1 0 0,1 0-1 0 0,-1 0 1 0 0,1 0-1 0 0,-1 0 0 0 0,1-1 1 0 0,0 1-1 0 0,0 0 1 0 0,-1 0-1 0 0,1 0 1 0 0,0 0-1 0 0,0 0 0 0 0,0-2 1 0 0,1 2-91 0 0,0-1 1 0 0,0 0 0 0 0,-1 1-1 0 0,1-1 1 0 0,1 1 0 0 0,-1-1-1 0 0,0 1 1 0 0,0 0 0 0 0,0 0-1 0 0,1-1 1 0 0,-1 1-1 0 0,0 0 1 0 0,1 0 0 0 0,0 0-1 0 0,1-1 1 0 0,6-2 14 0 0,-1 0 0 0 0,1 1 1 0 0,-1 0-1 0 0,1 0 0 0 0,17-2 0 0 0,-23 4-134 0 0,1 1-1 0 0,-1 0 0 0 0,0 0 0 0 0,0 0 1 0 0,1 0-1 0 0,-1 0 0 0 0,0 1 1 0 0,1-1-1 0 0,-1 1 0 0 0,0 0 0 0 0,0 0 1 0 0,0 0-1 0 0,0 0 0 0 0,0 1 1 0 0,0-1-1 0 0,0 1 0 0 0,0 0 0 0 0,-1 0 1 0 0,1 0-1 0 0,-1 0 0 0 0,1 0 1 0 0,-1 1-1 0 0,0-1 0 0 0,0 1 0 0 0,0-1 1 0 0,0 1-1 0 0,0 0 0 0 0,0 0 1 0 0,-1 0-1 0 0,1 0 0 0 0,-1 0 1 0 0,0 0-1 0 0,0 0 0 0 0,0 0 0 0 0,-1 1 1 0 0,1-1-1 0 0,-1 5 0 0 0,2 4-71 0 0,-2-1-1 0 0,0 0 1 0 0,0 1-1 0 0,-1-1 1 0 0,0 0-1 0 0,-1 0 1 0 0,-1 1-1 0 0,1-1 1 0 0,-9 18-1 0 0,2-13-15 0 0,7-14 66 0 0,0 1 0 0 0,0-1 0 0 0,1 1 0 0 0,-1 0 0 0 0,1 0 0 0 0,0-1 0 0 0,-2 7 0 0 0,7-9 39 0 0,0 0 0 0 0,0-1 0 0 0,0 1 1 0 0,0-1-1 0 0,0 0 0 0 0,6-2 0 0 0,-6 2-210 0 0,16-5 403 0 0,0 0 0 0 0,23-12 0 0 0,-38 15-498 0 0,1 0 0 0 0,-1-1 0 0 0,1 1 0 0 0,8-9 0 0 0,-12 10-167 0 0,0 0 0 0 0,0 0 0 0 0,0 0 0 0 0,-1-1 0 0 0,1 1 0 0 0,-1 0 0 0 0,0-1 0 0 0,1 1 1 0 0,-1-1-1 0 0,0 1 0 0 0,0-1 0 0 0,0-3 0 0 0,-1 4-12 0 0,0 1-1 0 0,1 0 1 0 0,-2-1 0 0 0,1 1-1 0 0,0 0 1 0 0,0 0 0 0 0,0-1-1 0 0,-1 1 1 0 0,1 0-1 0 0,0-1 1 0 0,-1 1 0 0 0,1 0-1 0 0,-1 0 1 0 0,0 0 0 0 0,0-2-1 0 0,-7-8-5400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11 108 13459 0 0,'-1'2'562'0'0,"0"-1"0"0"0,-1 1 0 0 0,1 0-1 0 0,0 0 1 0 0,0 1 0 0 0,0-1 0 0 0,1 0 0 0 0,-1 0 0 0 0,0 0 0 0 0,1 1 0 0 0,0-1 0 0 0,-1 0-1 0 0,1 0 1 0 0,0 1 0 0 0,0-1 0 0 0,0 0 0 0 0,0 1 0 0 0,2 3 0 0 0,-1-2-316 0 0,0 1 1 0 0,1-1-1 0 0,0 0 1 0 0,-1 0-1 0 0,2 0 1 0 0,-1 0-1 0 0,0 0 1 0 0,1 0-1 0 0,4 5 1 0 0,-4-6-258 0 0,-1 0 1 0 0,1 0 0 0 0,0 0 0 0 0,-1-1-1 0 0,1 1 1 0 0,0-1 0 0 0,1 0 0 0 0,-1 1-1 0 0,0-1 1 0 0,1-1 0 0 0,-1 1-1 0 0,1-1 1 0 0,-1 1 0 0 0,1-1 0 0 0,0 0-1 0 0,0 0 1 0 0,-1 0 0 0 0,1-1 0 0 0,0 0-1 0 0,0 1 1 0 0,0-1 0 0 0,0-1 0 0 0,0 1-1 0 0,4-1 1 0 0,-5-1 18 0 0,0 1 1 0 0,-1-1-1 0 0,0 1 0 0 0,1-1 0 0 0,-1 0 1 0 0,0 0-1 0 0,0 0 0 0 0,0 0 0 0 0,0-1 1 0 0,-1 1-1 0 0,1 0 0 0 0,-1-1 1 0 0,1 1-1 0 0,-1-1 0 0 0,0 0 0 0 0,0 1 1 0 0,0-1-1 0 0,0 0 0 0 0,0 0 1 0 0,-1 1-1 0 0,1-1 0 0 0,-1 0 0 0 0,0 0 1 0 0,0 0-1 0 0,0 0 0 0 0,0 0 0 0 0,-1-4 1 0 0,0-2 18 0 0,0 1 1 0 0,0 0 0 0 0,-1 0-1 0 0,0 0 1 0 0,0 0-1 0 0,-1 0 1 0 0,0 0-1 0 0,-7-10 1 0 0,9 15-6 0 0,-1 0 0 0 0,1 1 0 0 0,-1 0 0 0 0,0 0 0 0 0,0-1 0 0 0,0 1 1 0 0,-1 0-1 0 0,1 0 0 0 0,0 1 0 0 0,-1-1 0 0 0,1 1 0 0 0,-1-1 0 0 0,1 1 0 0 0,-1 0 0 0 0,0-1 0 0 0,0 1 0 0 0,0 1 0 0 0,1-1 0 0 0,-1 0 0 0 0,0 1 0 0 0,-4-1 0 0 0,5 1-42 0 0,1 0 0 0 0,0 1 0 0 0,-1-1 0 0 0,1 0-1 0 0,0 1 1 0 0,-1-1 0 0 0,1 1 0 0 0,0-1-1 0 0,-1 1 1 0 0,1-1 0 0 0,0 1 0 0 0,0 0 0 0 0,0 0-1 0 0,0-1 1 0 0,0 1 0 0 0,0 0 0 0 0,0 0-1 0 0,-2 2 1 0 0,2-1-147 0 0,0 0 0 0 0,0 0 0 0 0,0 0 0 0 0,0 1 0 0 0,0-1 0 0 0,0 0 0 0 0,1 1 0 0 0,-1-1 0 0 0,1 0 0 0 0,0 1-1 0 0,-1-1 1 0 0,1 1 0 0 0,1 4 0 0 0,2 15-3780 0 0,8-6-1644 0 0,11 5-2382 0 0</inkml:trace>
  <inkml:trace contextRef="#ctx0" brushRef="#br0" timeOffset="1">220 15 14667 0 0,'2'-1'642'0'0,"-1"-1"-1"0"0,0 1 1 0 0,1 0-1 0 0,-1-1 1 0 0,1 1 0 0 0,0 0-1 0 0,-1 0 1 0 0,1 0-1 0 0,0 0 1 0 0,3-1 0 0 0,-5 2-515 0 0,1 0 1 0 0,-1 0-1 0 0,1 0 1 0 0,-1 0 0 0 0,1 0-1 0 0,-1 0 1 0 0,0 0 0 0 0,1 0-1 0 0,-1 0 1 0 0,1 0-1 0 0,-1 0 1 0 0,1 0 0 0 0,-1 1-1 0 0,0-1 1 0 0,1 0 0 0 0,-1 0-1 0 0,0 0 1 0 0,1 1 0 0 0,-1-1-1 0 0,1 0 1 0 0,-1 0-1 0 0,0 1 1 0 0,0-1 0 0 0,1 0-1 0 0,-1 1 1 0 0,0-1 0 0 0,1 0-1 0 0,-1 1 1 0 0,0 0-1 0 0,2 4 102 0 0,-1-1-1 0 0,0 1 1 0 0,0 0-1 0 0,0 0 1 0 0,0 0 0 0 0,-1 8-1 0 0,0-4-374 0 0,5 92-3582 0 0,-6 0-10806 0 0,2-88 9534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52 8266 0 0,'0'44'7658'0'0,"1"-1"-3354"0"0,-3-72-1655 0 0,0 20-2417 0 0,1 0-1 0 0,1 0 0 0 0,0 0 1 0 0,0 0-1 0 0,3-15 0 0 0,-3 22-201 0 0,1 0 0 0 0,0 0 0 0 0,-1 0 0 0 0,1 0 0 0 0,0 0 0 0 0,0 0 0 0 0,0 0-1 0 0,0 0 1 0 0,1 0 0 0 0,-1 1 0 0 0,0-1 0 0 0,1 1 0 0 0,-1-1 0 0 0,1 1-1 0 0,-1-1 1 0 0,1 1 0 0 0,0 0 0 0 0,0 0 0 0 0,0 0 0 0 0,0 0 0 0 0,-1 0-1 0 0,1 0 1 0 0,0 0 0 0 0,1 0 0 0 0,-1 1 0 0 0,0-1 0 0 0,0 1 0 0 0,0 0 0 0 0,4 0-1 0 0,-4-1 26 0 0,1 1 0 0 0,0 0-1 0 0,-1-1 1 0 0,1 2-1 0 0,0-1 1 0 0,0 0-1 0 0,-1 0 1 0 0,1 1-1 0 0,0-1 1 0 0,-1 1 0 0 0,1 0-1 0 0,-1 0 1 0 0,1 0-1 0 0,-1 0 1 0 0,1 0-1 0 0,-1 1 1 0 0,0-1 0 0 0,0 1-1 0 0,0 0 1 0 0,1-1-1 0 0,-1 1 1 0 0,-1 0-1 0 0,1 0 1 0 0,0 0 0 0 0,0 0-1 0 0,-1 1 1 0 0,1-1-1 0 0,-1 0 1 0 0,0 1-1 0 0,0-1 1 0 0,0 1 0 0 0,0-1-1 0 0,0 1 1 0 0,0-1-1 0 0,0 5 1 0 0,-1-3-3 0 0,0 1 1 0 0,1-1-1 0 0,-2 0 0 0 0,1 0 1 0 0,0 0-1 0 0,-1 0 0 0 0,0 0 1 0 0,0 0-1 0 0,0 0 0 0 0,0 0 1 0 0,-1 0-1 0 0,1 0 0 0 0,-1 0 1 0 0,0-1-1 0 0,0 1 1 0 0,-1-1-1 0 0,1 1 0 0 0,-1-1 1 0 0,0 0-1 0 0,1 0 0 0 0,-1 0 1 0 0,-7 4-1 0 0,6-4-4 0 0,0 0 0 0 0,-1-1 1 0 0,0 0-1 0 0,1 0 0 0 0,-1 0 0 0 0,0 0 0 0 0,0-1 1 0 0,0 0-1 0 0,0 0 0 0 0,0 0 0 0 0,0-1 0 0 0,0 1 1 0 0,-7-2-1 0 0,30 4-379 0 0,0-1-1 0 0,1-1 1 0 0,27-1 0 0 0,9 0-4728 0 0,-53 0 4369 0 0,0 0 0 0 0,1 0 0 0 0,-1 0 1 0 0,0-1-1 0 0,1 1 0 0 0,-1-1 0 0 0,0 1 0 0 0,1-1 1 0 0,1-1-1 0 0,7-2-3577 0 0,6 4-3188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6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26118 0 0,'1'0'2648'0'0,"2"1"-1760"0"0,-1 0-184 0 0,0 0-303 0 0,1 0-177 0 0,1 0-104 0 0,-1 0-88 0 0,0 0-16 0 0,0 0-96 0 0,1 1-136 0 0,-1 1-353 0 0,0-1-591 0 0,-1 2-1304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8906 0 0,'-2'-1'862'0'0,"-1"1"0"0"0,0-1-1 0 0,1 0 1 0 0,-1 0 0 0 0,1-1 0 0 0,0 1 0 0 0,-1 0-1 0 0,1-1 1 0 0,-3-2 0 0 0,5 4-763 0 0,0 0 0 0 0,-1 0-1 0 0,1 0 1 0 0,0 0 0 0 0,0-1-1 0 0,0 1 1 0 0,0 0 0 0 0,-1 0 0 0 0,1 0-1 0 0,0-1 1 0 0,0 1 0 0 0,0 0-1 0 0,0 0 1 0 0,0 0 0 0 0,0-1 0 0 0,-1 1-1 0 0,1 0 1 0 0,0 0 0 0 0,0-1-1 0 0,0 1 1 0 0,0 0 0 0 0,0 0 0 0 0,0-1-1 0 0,0 1 1 0 0,0 0 0 0 0,0 0-1 0 0,0-1 1 0 0,0 1 0 0 0,0 0 0 0 0,1 0-1 0 0,-1-1 1 0 0,0 1 0 0 0,0 0 0 0 0,0 0-1 0 0,0-1 1 0 0,17-3 918 0 0,-2 4-871 0 0,0 0-1 0 0,0 2 0 0 0,0-1 0 0 0,0 2 1 0 0,0 0-1 0 0,-1 1 0 0 0,1 0 0 0 0,-1 1 0 0 0,15 8 1 0 0,-29-13-130 0 0,1 0-1 0 0,0 1 1 0 0,0-1 0 0 0,0 1 0 0 0,-1-1 0 0 0,1 1 0 0 0,0-1-1 0 0,-1 1 1 0 0,1-1 0 0 0,0 1 0 0 0,-1 0 0 0 0,1-1-1 0 0,-1 1 1 0 0,1 0 0 0 0,-1 0 0 0 0,1-1 0 0 0,-1 1 0 0 0,0 0-1 0 0,1 0 1 0 0,-1 0 0 0 0,0-1 0 0 0,1 1 0 0 0,-1 0 0 0 0,0 0-1 0 0,0 0 1 0 0,0 0 0 0 0,0 1 0 0 0,0-1-6 0 0,-1 1 0 0 0,0 0 0 0 0,1-1 0 0 0,-1 1 0 0 0,0-1 0 0 0,0 1 0 0 0,0-1 0 0 0,0 1 0 0 0,0-1 0 0 0,0 0 0 0 0,0 0-1 0 0,0 1 1 0 0,-2 0 0 0 0,-7 6-21 0 0,0-1 0 0 0,-1-1-1 0 0,-12 7 1 0 0,15-9 34 0 0,-29 22 26 0 0,36-26-40 0 0,0 1 0 0 0,1-1 0 0 0,-1 1 0 0 0,1-1 0 0 0,-1 1 0 0 0,1 0 0 0 0,-1-1 0 0 0,1 1 0 0 0,-1-1-1 0 0,1 1 1 0 0,0 0 0 0 0,-1 0 0 0 0,1-1 0 0 0,0 1 0 0 0,-1 0 0 0 0,1 0 0 0 0,0-1 0 0 0,0 1 0 0 0,0 0 0 0 0,0 1 0 0 0,0-2 7 0 0,1 1-1 0 0,-1 0 1 0 0,1-1 0 0 0,0 1-1 0 0,-1 0 1 0 0,1-1 0 0 0,0 1-1 0 0,-1-1 1 0 0,1 1 0 0 0,0-1-1 0 0,0 1 1 0 0,-1-1 0 0 0,1 0 0 0 0,0 1-1 0 0,0-1 1 0 0,0 0 0 0 0,0 0-1 0 0,0 1 1 0 0,-1-1 0 0 0,1 0-1 0 0,0 0 1 0 0,0 0 0 0 0,2 0-1 0 0,20 0 22 0 0,0 0-1 0 0,0-1 1 0 0,37-7-1 0 0,-28 3-2381 0 0,-31 5 2137 0 0,-1 0 0 0 0,0 0 1 0 0,1 0-1 0 0,-1 0 0 0 0,1 0 0 0 0,-1 0 0 0 0,1 0 0 0 0,-1 0 0 0 0,0 0 1 0 0,1 0-1 0 0,-1 0 0 0 0,1-1 0 0 0,-1 1 0 0 0,1 0 0 0 0,-1 0 0 0 0,0 0 0 0 0,1-1 1 0 0,-1 1-1 0 0,0 0 0 0 0,1-1 0 0 0,-1 1 0 0 0,0 0 0 0 0,1 0 0 0 0,-1-1 1 0 0,0 1-1 0 0,1-1 0 0 0,-1 1 0 0 0,0 0 0 0 0,0-1 0 0 0,0 1 0 0 0,1-1 1 0 0,-1 1-1 0 0,0 0 0 0 0,0-1 0 0 0,0 1 0 0 0,0-1 0 0 0,0 1 0 0 0,0-1 0 0 0,0 1 1 0 0,0 0-1 0 0,0-1 0 0 0,0 1 0 0 0,0-1 0 0 0,0 1 0 0 0,0-1 0 0 0,0 1 1 0 0,0-1-1 0 0,-1 1 0 0 0,1 0 0 0 0,0-1 0 0 0,0 1 0 0 0,0-1 0 0 0,-1 1 1 0 0,1 0-1 0 0,0-1 0 0 0,0 1 0 0 0,-1 0 0 0 0,0-1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19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58 11210 0 0,'-3'1'996'0'0,"-1"1"1"0"0,1 0-1 0 0,0-1 0 0 0,0 1 0 0 0,0 0 0 0 0,0 0 0 0 0,-3 4 0 0 0,-20 23 2657 0 0,21-21-3226 0 0,0 0 0 0 0,0 0 0 0 0,0 1 0 0 0,1-1 0 0 0,-5 16-1 0 0,8-17-364 0 0,0-1-1 0 0,0 1 1 0 0,1 0-1 0 0,0-1 1 0 0,0 1-1 0 0,0 0 1 0 0,1-1-1 0 0,0 1 1 0 0,0-1-1 0 0,1 1 1 0 0,0-1 0 0 0,0 1-1 0 0,1-1 1 0 0,-1 0-1 0 0,1 0 1 0 0,1 0-1 0 0,7 10 1 0 0,-4-5-64 0 0,1-1 1 0 0,1-1-1 0 0,0 0 1 0 0,0 0 0 0 0,1 0-1 0 0,0-1 1 0 0,1-1 0 0 0,15 9-1 0 0,-13-9-1 0 0,1 0-1 0 0,-1-2 0 0 0,2 1 1 0 0,-1-2-1 0 0,0 0 0 0 0,1-1 0 0 0,0 0 1 0 0,0-1-1 0 0,0-1 0 0 0,0 0 1 0 0,30-3-1 0 0,-38 1 12 0 0,1 0 0 0 0,-1 0-1 0 0,0-1 1 0 0,1 0 0 0 0,-1-1 0 0 0,0 0-1 0 0,0 0 1 0 0,0 0 0 0 0,-1-1 0 0 0,1 0-1 0 0,-1 0 1 0 0,0 0 0 0 0,0-1 0 0 0,-1 0-1 0 0,1-1 1 0 0,-1 1 0 0 0,0-1 0 0 0,0 0-1 0 0,-1 0 1 0 0,0 0 0 0 0,0-1 0 0 0,0 1-1 0 0,-1-1 1 0 0,0 0 0 0 0,3-10 0 0 0,-3 8 4 0 0,-1 0 1 0 0,0 0 0 0 0,0 0 0 0 0,-1 0-1 0 0,0 0 1 0 0,-1 0 0 0 0,0 0-1 0 0,0 0 1 0 0,-1 0 0 0 0,0 0-1 0 0,-1 0 1 0 0,0 0 0 0 0,0 0 0 0 0,-1 1-1 0 0,0-1 1 0 0,-4-8 0 0 0,2 9-2 0 0,-1-1 1 0 0,1 0-1 0 0,-1 1 1 0 0,-1 0 0 0 0,0 1-1 0 0,0 0 1 0 0,0 0-1 0 0,-1 0 1 0 0,0 1-1 0 0,0 0 1 0 0,-1 0-1 0 0,1 1 1 0 0,-1 0 0 0 0,-10-3-1 0 0,3 1 10 0 0,-1 1 0 0 0,0 0-1 0 0,0 2 1 0 0,-1 0 0 0 0,-20-2 0 0 0,32 5-37 0 0,1 1 0 0 0,-1-1 0 0 0,0 1 1 0 0,0 0-1 0 0,0 1 0 0 0,1-1 0 0 0,-1 1 1 0 0,0 0-1 0 0,1 1 0 0 0,-1-1 0 0 0,1 1 1 0 0,-1 1-1 0 0,1-1 0 0 0,0 0 0 0 0,0 1 0 0 0,0 0 1 0 0,0 1-1 0 0,0-1 0 0 0,-7 8 0 0 0,11-10-193 0 0,0 0 0 0 0,0 0-1 0 0,0 1 1 0 0,1-1 0 0 0,-1 0-1 0 0,0 1 1 0 0,0-1 0 0 0,1 1-1 0 0,-1-1 1 0 0,1 1 0 0 0,-1-1-1 0 0,1 1 1 0 0,0 0 0 0 0,0-1-1 0 0,0 1 1 0 0,0-1 0 0 0,0 1-1 0 0,0 0 1 0 0,0-1 0 0 0,0 1-1 0 0,1 2 1 0 0,0-2-587 0 0,0 0 1 0 0,0 1-1 0 0,0-1 0 0 0,0 0 0 0 0,0 0 0 0 0,1 0 1 0 0,-1 0-1 0 0,1 0 0 0 0,-1 0 0 0 0,1 0 1 0 0,0 0-1 0 0,0-1 0 0 0,3 3 0 0 0,5 2-5533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8826 0 0,'-2'1'503'0'0,"0"0"-1"0"0,1 0 1 0 0,-1 0 0 0 0,0 0 0 0 0,0 0-1 0 0,1 0 1 0 0,-1 1 0 0 0,1-1 0 0 0,0 0-1 0 0,-1 1 1 0 0,1 0 0 0 0,0-1 0 0 0,0 1 0 0 0,0 0-1 0 0,-1 2 1 0 0,0 0 50 0 0,0 0 1 0 0,1 1-1 0 0,0-1 1 0 0,0 1-1 0 0,0-1 1 0 0,-1 8-1 0 0,2-3-167 0 0,0 0 1 0 0,1-1-1 0 0,-1 1 0 0 0,2 0 0 0 0,-1-1 0 0 0,5 15 1 0 0,-3-17-341 0 0,0 1-1 0 0,0-1 1 0 0,0 0 0 0 0,1 0 0 0 0,0 0 0 0 0,0-1 0 0 0,0 1 0 0 0,1-1 0 0 0,0 0-1 0 0,0 0 1 0 0,8 6 0 0 0,-10-10-47 0 0,-1 1 0 0 0,1 0 0 0 0,-1-1 0 0 0,1 0 0 0 0,-1 1 0 0 0,1-1 0 0 0,0 0 0 0 0,0 0 0 0 0,-1-1-1 0 0,1 1 1 0 0,0-1 0 0 0,0 1 0 0 0,0-1 0 0 0,0 0 0 0 0,0 0 0 0 0,0 0 0 0 0,0 0 0 0 0,-1-1 0 0 0,1 1 0 0 0,0-1 0 0 0,0 1 0 0 0,0-1 0 0 0,0 0 0 0 0,-1 0 0 0 0,1-1-1 0 0,-1 1 1 0 0,1-1 0 0 0,-1 1 0 0 0,1-1 0 0 0,2-2 0 0 0,-3 2 9 0 0,1-1 1 0 0,-1 0-1 0 0,0 1 0 0 0,0-1 0 0 0,0 0 0 0 0,0-1 1 0 0,0 1-1 0 0,-1 0 0 0 0,1 0 0 0 0,-1-1 1 0 0,0 1-1 0 0,0-1 0 0 0,0 1 0 0 0,-1-1 0 0 0,1 0 1 0 0,-1 1-1 0 0,0-1 0 0 0,0 1 0 0 0,0-1 0 0 0,0 0 1 0 0,-1 1-1 0 0,1-1 0 0 0,-1 1 0 0 0,0-1 1 0 0,0 1-1 0 0,-2-4 0 0 0,1 0 7 0 0,-1 1-1 0 0,0-1 1 0 0,0 1-1 0 0,0 0 1 0 0,0 0-1 0 0,-1 0 1 0 0,0 1-1 0 0,-1-1 1 0 0,1 1-1 0 0,-1 0 1 0 0,0 1-1 0 0,-11-9 1 0 0,11 10-8 0 0,0 0 0 0 0,0 1 0 0 0,0 0-1 0 0,-1 0 1 0 0,1 0 0 0 0,-7 0 0 0 0,10 1-24 0 0,0 1 0 0 0,0-1 0 0 0,1 1-1 0 0,-1 0 1 0 0,0 0 0 0 0,0 0 0 0 0,0 0 0 0 0,0 0 0 0 0,1 0-1 0 0,-1 0 1 0 0,0 1 0 0 0,0-1 0 0 0,0 1 0 0 0,1-1 0 0 0,-1 1-1 0 0,0 0 1 0 0,1 0 0 0 0,-1 0 0 0 0,1 0 0 0 0,-1 0 0 0 0,1 0-1 0 0,-3 2 1 0 0,3-2-128 0 0,1 0 0 0 0,-1 1 0 0 0,1-1 0 0 0,-1 0 0 0 0,1 0 0 0 0,0 1 0 0 0,0-1 0 0 0,-1 0 0 0 0,1 0 0 0 0,0 1 0 0 0,0-1 0 0 0,0 0 0 0 0,0 0 1 0 0,1 1-1 0 0,-1-1 0 0 0,0 0 0 0 0,0 0 0 0 0,1 1 0 0 0,-1-1 0 0 0,1 0 0 0 0,-1 0 0 0 0,1 0 0 0 0,-1 0 0 0 0,1 0 0 0 0,0 1 0 0 0,0-1 0 0 0,0 0 0 0 0,1 1 0 0 0,27 26-8704 0 0,-16-18 2490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0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31 11458 0 0,'-3'2'692'0'0,"1"0"0"0"0,-1 0 0 0 0,0 0 0 0 0,1 0 0 0 0,-1 1-1 0 0,1-1 1 0 0,0 1 0 0 0,0-1 0 0 0,0 1 0 0 0,0 0-1 0 0,0 0 1 0 0,0 0 0 0 0,1 0 0 0 0,-1 0 0 0 0,1 0 0 0 0,-2 6-1 0 0,3-5-457 0 0,-1 1 0 0 0,0-1 0 0 0,1 0 0 0 0,0 1 0 0 0,0-1 0 0 0,1 1-1 0 0,-1-1 1 0 0,1 0 0 0 0,0 1 0 0 0,0-1 0 0 0,3 8 0 0 0,-3-8-251 0 0,1 0 0 0 0,0 0 0 0 0,0 0 1 0 0,0 0-1 0 0,0-1 0 0 0,1 1 0 0 0,-1 0 1 0 0,1-1-1 0 0,0 0 0 0 0,0 0 0 0 0,0 0 1 0 0,1 0-1 0 0,-1 0 0 0 0,1-1 0 0 0,-1 1 1 0 0,1-1-1 0 0,0 0 0 0 0,0 0 0 0 0,0 0 1 0 0,0-1-1 0 0,0 1 0 0 0,1-1 0 0 0,-1 0 1 0 0,0-1-1 0 0,1 1 0 0 0,5 0 0 0 0,-9-1 21 0 0,1 0 0 0 0,-1-1 0 0 0,0 1-1 0 0,1 0 1 0 0,-1 0 0 0 0,0-1-1 0 0,0 1 1 0 0,0 0 0 0 0,1-1 0 0 0,-1 0-1 0 0,0 1 1 0 0,0-1 0 0 0,0 1-1 0 0,0-1 1 0 0,0 0 0 0 0,0 0 0 0 0,0 0-1 0 0,0 0 1 0 0,0 0 0 0 0,0 0-1 0 0,-1 0 1 0 0,1 0 0 0 0,1-2 0 0 0,-1 0 4 0 0,0 0 0 0 0,0 0 1 0 0,0 0-1 0 0,-1 0 0 0 0,1 0 0 0 0,-1 0 1 0 0,0 0-1 0 0,0 0 0 0 0,0-6 1 0 0,-1-1 14 0 0,-1 1 0 0 0,0-1 1 0 0,-1 1-1 0 0,0 0 0 0 0,-6-15 1 0 0,5 17-19 0 0,1 0 1 0 0,-2 1 0 0 0,1-1 0 0 0,-1 1 0 0 0,0 0 0 0 0,0 0 0 0 0,0 1 0 0 0,-1-1 0 0 0,0 1 0 0 0,0 0-1 0 0,0 1 1 0 0,-1 0 0 0 0,-12-7 0 0 0,19 11-25 0 0,-1 0-1 0 0,1 0 1 0 0,0 0 0 0 0,-1 0-1 0 0,1-1 1 0 0,0 1-1 0 0,-1 0 1 0 0,1 0 0 0 0,0 0-1 0 0,-1 0 1 0 0,1 0-1 0 0,0 0 1 0 0,-1 0-1 0 0,1 0 1 0 0,0 0 0 0 0,-1 0-1 0 0,1 0 1 0 0,0 0-1 0 0,-1 0 1 0 0,1 1 0 0 0,0-1-1 0 0,-1 0 1 0 0,1 0-1 0 0,0 0 1 0 0,-1 0 0 0 0,1 0-1 0 0,0 1 1 0 0,0-1-1 0 0,-1 0 1 0 0,1 0-1 0 0,0 1 1 0 0,0-1 0 0 0,-1 0-1 0 0,1 0 1 0 0,0 1-1 0 0,0-1 1 0 0,0 0 0 0 0,0 1-1 0 0,-1-1 1 0 0,3 18-2512 0 0,13 16-6098 0 0,-8-26 4762 0 0,2 1-2129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26 9274 0 0,'-2'0'527'0'0,"0"0"1"0"0,0 0-1 0 0,0 0 1 0 0,0 0 0 0 0,0 0-1 0 0,0 1 1 0 0,0-1-1 0 0,0 1 1 0 0,0-1-1 0 0,0 1 1 0 0,0 0-1 0 0,0 0 1 0 0,0 0-1 0 0,0 0 1 0 0,1 0-1 0 0,-1 0 1 0 0,0 0-1 0 0,1 1 1 0 0,-1-1-1 0 0,1 0 1 0 0,-1 1-1 0 0,-1 2 1 0 0,2-2-263 0 0,0 1-1 0 0,0-1 1 0 0,0 1 0 0 0,0 0 0 0 0,1 0 0 0 0,-1-1 0 0 0,1 1 0 0 0,-1 0 0 0 0,1 0 0 0 0,0 0 0 0 0,0-1 0 0 0,0 1-1 0 0,1 0 1 0 0,0 4 0 0 0,1 0-216 0 0,-1 0-1 0 0,2 0 1 0 0,-1 0-1 0 0,1 0 1 0 0,0-1-1 0 0,0 1 1 0 0,1-1-1 0 0,0 0 1 0 0,0 0-1 0 0,0 0 1 0 0,1-1-1 0 0,5 6 1 0 0,-6-8-44 0 0,-1 0 1 0 0,1-1-1 0 0,0 1 0 0 0,0-1 1 0 0,0 0-1 0 0,1 0 1 0 0,-1-1-1 0 0,0 1 0 0 0,1-1 1 0 0,-1 0-1 0 0,1 0 1 0 0,-1 0-1 0 0,1-1 0 0 0,6 1 1 0 0,-9-2-1 0 0,0 1 0 0 0,0 0 0 0 0,0-1 1 0 0,0 1-1 0 0,0-1 0 0 0,0 1 0 0 0,0-1 0 0 0,-1 0 1 0 0,1 0-1 0 0,0 0 0 0 0,0 0 0 0 0,-1 0 0 0 0,1 0 1 0 0,-1 0-1 0 0,1-1 0 0 0,-1 1 0 0 0,1-1 0 0 0,-1 1 1 0 0,0-1-1 0 0,0 1 0 0 0,0-1 0 0 0,0 0 0 0 0,0 1 1 0 0,0-1-1 0 0,0 0 0 0 0,0 0 0 0 0,-1 0 0 0 0,1 0 1 0 0,-1 0-1 0 0,1 0 0 0 0,-1 0 0 0 0,0 0 0 0 0,0 0 1 0 0,0 0-1 0 0,0-2 0 0 0,0-3 15 0 0,0 0 0 0 0,-1-1 0 0 0,0 1 0 0 0,0 0 0 0 0,-1 0 0 0 0,0 0 0 0 0,0 0 0 0 0,-1 0 0 0 0,1 1 0 0 0,-1-1 0 0 0,-1 1 0 0 0,1 0 0 0 0,-10-12 0 0 0,10 14-17 0 0,0 0 1 0 0,0 1-1 0 0,-1-1 1 0 0,1 1-1 0 0,-1 0 0 0 0,0 0 1 0 0,0 0-1 0 0,0 1 1 0 0,-1-1-1 0 0,1 1 0 0 0,-1 0 1 0 0,1 0-1 0 0,-1 1 1 0 0,1-1-1 0 0,-1 1 0 0 0,0 0 1 0 0,0 0-1 0 0,0 0 0 0 0,0 1 1 0 0,0 0-1 0 0,-8 1 1 0 0,12-2-82 0 0,1 1 1 0 0,-1 0 0 0 0,0 0-1 0 0,0 0 1 0 0,0 0 0 0 0,0 1-1 0 0,0-1 1 0 0,0 0 0 0 0,0 0 0 0 0,0 0-1 0 0,1 1 1 0 0,-1-1 0 0 0,0 1-1 0 0,0-1 1 0 0,0 0 0 0 0,1 1-1 0 0,-1-1 1 0 0,0 1 0 0 0,0 0-1 0 0,1-1 1 0 0,-1 1 0 0 0,0-1-1 0 0,1 1 1 0 0,-1 0 0 0 0,1 0 0 0 0,-1-1-1 0 0,1 1 1 0 0,-1 0 0 0 0,1 0-1 0 0,0 0 1 0 0,-1 0 0 0 0,1-1-1 0 0,0 1 1 0 0,0 0 0 0 0,-1 0-1 0 0,1 0 1 0 0,0 0 0 0 0,0 0-1 0 0,0 0 1 0 0,0 0 0 0 0,0 0-1 0 0,1 0 1 0 0,-1-1 0 0 0,0 1 0 0 0,0 0-1 0 0,0 0 1 0 0,1 0 0 0 0,-1 0-1 0 0,0 0 1 0 0,1-1 0 0 0,-1 1-1 0 0,1 0 1 0 0,-1 0 0 0 0,1-1-1 0 0,1 2 1 0 0,2 5-1641 0 0,1 0 0 0 0,0-1-1 0 0,0 0 1 0 0,0 0 0 0 0,10 7 0 0 0,12 9-3921 0 0,-8-9 859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 7970 0 0,'0'0'315'0'0,"-1"0"1"0"0,1 0 0 0 0,-1 0-1 0 0,1-1 1 0 0,-1 1-1 0 0,1 0 1 0 0,-1 0 0 0 0,1 0-1 0 0,-1 0 1 0 0,1 0 0 0 0,-1 0-1 0 0,1 0 1 0 0,-1 0-1 0 0,1 0 1 0 0,-1 0 0 0 0,1 1-1 0 0,-1-1 1 0 0,1 0 0 0 0,-1 0-1 0 0,1 0 1 0 0,-1 1-1 0 0,1-1 1 0 0,-1 0 0 0 0,1 0-1 0 0,-1 1 1 0 0,1-1 0 0 0,0 0-1 0 0,-1 1 1 0 0,0 0-1 0 0,-4 17 4419 0 0,9 19-1782 0 0,-2-27-2820 0 0,1-1 1 0 0,0 0-1 0 0,0 1 0 0 0,1-2 0 0 0,0 1 0 0 0,1 0 1 0 0,0-1-1 0 0,0 0 0 0 0,1 0 0 0 0,0 0 1 0 0,10 9-1 0 0,-13-14-130 0 0,0 0 0 0 0,0 0 0 0 0,0-1 0 0 0,1 0 1 0 0,-1 1-1 0 0,1-1 0 0 0,-1-1 0 0 0,1 1 0 0 0,0 0 0 0 0,0-1 0 0 0,0 0 1 0 0,0 0-1 0 0,0 0 0 0 0,0 0 0 0 0,0-1 0 0 0,0 1 0 0 0,0-1 0 0 0,0 0 1 0 0,0-1-1 0 0,0 1 0 0 0,0 0 0 0 0,0-1 0 0 0,0 0 0 0 0,0 0 0 0 0,0 0 0 0 0,0-1 1 0 0,0 1-1 0 0,-1-1 0 0 0,7-4 0 0 0,-7 4 8 0 0,0 0 1 0 0,-1 0-1 0 0,1 0 0 0 0,-1 0 1 0 0,0 0-1 0 0,0-1 0 0 0,0 1 1 0 0,0-1-1 0 0,0 1 0 0 0,0-1 0 0 0,0 0 1 0 0,-1 0-1 0 0,0 1 0 0 0,1-1 1 0 0,-1 0-1 0 0,0-1 0 0 0,0 1 1 0 0,-1 0-1 0 0,1 0 0 0 0,-1 0 1 0 0,1 0-1 0 0,-1-1 0 0 0,0 1 1 0 0,0 0-1 0 0,-1 0 0 0 0,1 0 0 0 0,-1-1 1 0 0,1 1-1 0 0,-1 0 0 0 0,-2-3 1 0 0,2 0 18 0 0,-1 1 0 0 0,-1-1 0 0 0,1 1 0 0 0,-1-1 0 0 0,0 1 0 0 0,0 0 1 0 0,0 0-1 0 0,-1 1 0 0 0,0-1 0 0 0,0 1 0 0 0,0 0 0 0 0,0 0 0 0 0,-1 0 0 0 0,1 0 0 0 0,-9-4 1 0 0,6 5 30 0 0,0 0 1 0 0,0 1-1 0 0,0 0 1 0 0,-1 0 0 0 0,1 0-1 0 0,0 1 1 0 0,-1 0-1 0 0,1 1 1 0 0,-1 0 0 0 0,1 0-1 0 0,-1 0 1 0 0,1 1-1 0 0,-8 2 1 0 0,11-2-108 0 0,1-1 1 0 0,0 1-1 0 0,-1 0 0 0 0,1 1 1 0 0,0-1-1 0 0,0 0 0 0 0,0 1 1 0 0,0 0-1 0 0,0-1 0 0 0,0 1 0 0 0,1 0 1 0 0,-1 1-1 0 0,1-1 0 0 0,-1 0 1 0 0,1 1-1 0 0,0-1 0 0 0,0 1 1 0 0,0 0-1 0 0,0 0 0 0 0,0 0 1 0 0,1 0-1 0 0,-1 0 0 0 0,1 0 1 0 0,0 0-1 0 0,0 0 0 0 0,0 1 0 0 0,0-1 1 0 0,1 0-1 0 0,-1 1 0 0 0,1-1 1 0 0,0 4-1 0 0,0-5-424 0 0,0 1 0 0 0,0-1 1 0 0,1 1-1 0 0,-1-1 0 0 0,1 0 0 0 0,-1 1 0 0 0,1-1 0 0 0,0 1 0 0 0,0-1 1 0 0,0 0-1 0 0,2 3 0 0 0,13 10-9706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61 4281 0 0,'-10'-5'3425'0'0,"8"3"-2612"0"0,0 1 1 0 0,0 0-1 0 0,-1 0 0 0 0,1 0 1 0 0,0 0-1 0 0,-1 0 1 0 0,1 0-1 0 0,-1 1 0 0 0,-3-1 1 0 0,5 1-697 0 0,0 0-1 0 0,0 0 1 0 0,0 1 0 0 0,0-1 0 0 0,0 1-1 0 0,0-1 1 0 0,1 1 0 0 0,-1-1 0 0 0,0 1-1 0 0,0 0 1 0 0,0-1 0 0 0,1 1 0 0 0,-1 0 0 0 0,0-1-1 0 0,1 1 1 0 0,-1 0 0 0 0,0 0 0 0 0,1 0-1 0 0,-1 0 1 0 0,1 0 0 0 0,0 0 0 0 0,-1-1-1 0 0,1 1 1 0 0,0 0 0 0 0,-1 0 0 0 0,1 0-1 0 0,0 0 1 0 0,0 0 0 0 0,0 2 0 0 0,-1 4 8 0 0,0 0 1 0 0,1 0 0 0 0,0 0 0 0 0,0 0-1 0 0,1 0 1 0 0,0 0 0 0 0,0-1-1 0 0,1 1 1 0 0,0 0 0 0 0,0 0-1 0 0,3 7 1 0 0,-3-9-93 0 0,1 1-1 0 0,-1-1 1 0 0,1 1 0 0 0,0-1 0 0 0,1 0-1 0 0,-1 0 1 0 0,1 0 0 0 0,0 0 0 0 0,0-1-1 0 0,1 0 1 0 0,-1 1 0 0 0,10 5 0 0 0,-12-8-27 0 0,0-1 0 0 0,0 0 0 0 0,1-1 1 0 0,-1 1-1 0 0,0 0 0 0 0,0 0 0 0 0,0-1 1 0 0,1 0-1 0 0,-1 1 0 0 0,0-1 1 0 0,0 0-1 0 0,1 0 0 0 0,-1 0 0 0 0,0 0 1 0 0,0-1-1 0 0,1 1 0 0 0,-1 0 1 0 0,0-1-1 0 0,0 0 0 0 0,0 0 0 0 0,3-1 1 0 0,-1 0 7 0 0,-1 0 0 0 0,0 0 1 0 0,0-1-1 0 0,0 0 0 0 0,0 1 0 0 0,0-1 1 0 0,-1 0-1 0 0,1 0 0 0 0,-1-1 0 0 0,0 1 1 0 0,3-6-1 0 0,-2 2 21 0 0,0 1 1 0 0,0-1-1 0 0,-1 0 1 0 0,0 0-1 0 0,0 0 1 0 0,-1 0-1 0 0,1 0 0 0 0,-2 0 1 0 0,1 0-1 0 0,-1 0 1 0 0,0-1-1 0 0,0 1 1 0 0,-3-11-1 0 0,1 13 1 0 0,-1 0 0 0 0,1-1-1 0 0,-1 1 1 0 0,0 1 0 0 0,0-1 0 0 0,-1 0-1 0 0,1 1 1 0 0,-1 0 0 0 0,0 0 0 0 0,-1 0 0 0 0,1 0-1 0 0,-1 0 1 0 0,-7-4 0 0 0,9 6-48 0 0,0 0-1 0 0,0 0 1 0 0,0 1 0 0 0,-1-1 0 0 0,1 1 0 0 0,0 0-1 0 0,-1 0 1 0 0,1 0 0 0 0,-1 0 0 0 0,1 0 0 0 0,-1 1-1 0 0,0 0 1 0 0,1-1 0 0 0,-1 1 0 0 0,0 1 0 0 0,1-1-1 0 0,-1 0 1 0 0,1 1 0 0 0,-1 0 0 0 0,1 0-1 0 0,-1 0 1 0 0,-4 2 0 0 0,7-2-97 0 0,0-1 1 0 0,0 1-1 0 0,1 0 0 0 0,-1-1 0 0 0,0 1 0 0 0,1 0 1 0 0,-1-1-1 0 0,1 1 0 0 0,-1 0 0 0 0,0 0 1 0 0,1 0-1 0 0,0 0 0 0 0,-1-1 0 0 0,1 1 0 0 0,-1 0 1 0 0,1 0-1 0 0,0 0 0 0 0,0 0 0 0 0,0 0 1 0 0,0 0-1 0 0,-1 0 0 0 0,1 0 0 0 0,0 0 0 0 0,0 0 1 0 0,1 0-1 0 0,-1 0 0 0 0,0 0 0 0 0,0 0 1 0 0,0 0-1 0 0,1-1 0 0 0,-1 1 0 0 0,0 0 0 0 0,1 0 1 0 0,-1 0-1 0 0,1 0 0 0 0,-1 0 0 0 0,1-1 1 0 0,-1 1-1 0 0,2 1 0 0 0,0 1-786 0 0,1 1-1 0 0,-1-1 1 0 0,1 0-1 0 0,0 0 1 0 0,0 0-1 0 0,1 0 1 0 0,4 4 0 0 0,6 1-5020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0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12571 0 0,'2'-1'2352'0'0,"4"1"-1464"0"0,0 0-143 0 0,2-2-33 0 0,0-2-224 0 0,2-1-240 0 0,1 0-112 0 0,-2-3-56 0 0,2-1-40 0 0,0 0-176 0 0,0-2-384 0 0,1 2-496 0 0,0 1-625 0 0,-1-2-503 0 0,1 2-321 0 0,-4 0 217 0 0,-1 0-2705 0 0</inkml:trace>
  <inkml:trace contextRef="#ctx0" brushRef="#br0" timeOffset="1">153 1 8906 0 0,'-5'6'2376'0'0,"2"1"-375"0"0,-1 3-281 0 0,3-1-319 0 0,2 3-257 0 0,3 4-264 0 0,1 2-312 0 0,4 3-280 0 0,1 2-176 0 0,2 1-184 0 0,0-2-360 0 0,1 0-512 0 0,-1-2-616 0 0,-1-1-817 0 0,-1-3-552 0 0,-3-4 249 0 0,1-2-2577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7490 0 0,'-2'10'8638'0'0,"-1"4"-4040"0"0,2-7-4471 0 0,0-1 0 0 0,1 0 0 0 0,-1 1 0 0 0,2-1 1 0 0,-1 1-1 0 0,1-1 0 0 0,-1 0 0 0 0,2 1 0 0 0,-1-1 0 0 0,1 0 0 0 0,0 0 0 0 0,0 0 0 0 0,4 7 0 0 0,-2-7-125 0 0,0-1 1 0 0,0 1 0 0 0,1-1-1 0 0,0 0 1 0 0,0 0 0 0 0,0 0-1 0 0,1-1 1 0 0,-1 0-1 0 0,1 0 1 0 0,0-1 0 0 0,0 1-1 0 0,9 3 1 0 0,-13-6 1 0 0,1 0 0 0 0,-1-1 1 0 0,1 1-1 0 0,-1 0 0 0 0,1-1 1 0 0,-1 1-1 0 0,1-1 0 0 0,-1 0 0 0 0,1 0 1 0 0,0 0-1 0 0,-1 0 0 0 0,1 0 0 0 0,-1-1 1 0 0,1 1-1 0 0,-1-1 0 0 0,1 0 1 0 0,-1 0-1 0 0,1 0 0 0 0,-1 0 0 0 0,0 0 1 0 0,1 0-1 0 0,-1 0 0 0 0,0-1 1 0 0,0 1-1 0 0,0-1 0 0 0,0 0 0 0 0,0 0 1 0 0,0 1-1 0 0,0-1 0 0 0,-1 0 0 0 0,1-1 1 0 0,-1 1-1 0 0,1 0 0 0 0,-1 0 1 0 0,1-4-1 0 0,2-3 49 0 0,-1-1 0 0 0,0 1 0 0 0,-1 0-1 0 0,0-1 1 0 0,-1 0 0 0 0,1 1 0 0 0,-2-1 0 0 0,0 0 0 0 0,0 1 0 0 0,-1-1 0 0 0,-3-19 0 0 0,3 25-2 0 0,0 0 0 0 0,0 0 0 0 0,-1 0 1 0 0,1-1-1 0 0,-1 1 0 0 0,0 1 0 0 0,0-1 1 0 0,-1 0-1 0 0,1 0 0 0 0,-1 1 0 0 0,1 0 1 0 0,-7-6-1 0 0,7 7-4 0 0,-1 0 0 0 0,1 1-1 0 0,-1-1 1 0 0,0 1 0 0 0,0 0 0 0 0,0-1 0 0 0,0 1 0 0 0,0 1 0 0 0,0-1 0 0 0,0 0 0 0 0,0 1 0 0 0,0-1 0 0 0,0 1 0 0 0,0 0-1 0 0,0 0 1 0 0,0 0 0 0 0,-1 1 0 0 0,1-1 0 0 0,-5 2 0 0 0,4-1-18 0 0,-1 1-1 0 0,1 0 1 0 0,0 0-1 0 0,0 1 1 0 0,0-1-1 0 0,0 1 1 0 0,0 0-1 0 0,1 0 1 0 0,-1 0-1 0 0,1 0 1 0 0,0 0-1 0 0,0 1 1 0 0,0 0-1 0 0,0 0 1 0 0,0-1-1 0 0,-3 9 1 0 0,4-8-251 0 0,0-1-1 0 0,1 0 1 0 0,-1 1 0 0 0,1-1 0 0 0,0 1 0 0 0,0-1-1 0 0,0 1 1 0 0,0 0 0 0 0,1-1 0 0 0,-1 1 0 0 0,1 0-1 0 0,0-1 1 0 0,0 1 0 0 0,0 0 0 0 0,1 0 0 0 0,-1-1-1 0 0,1 1 1 0 0,0-1 0 0 0,0 1 0 0 0,0 0 0 0 0,4 6-1 0 0,-5-10 78 0 0,0 0-1 0 0,0 1 1 0 0,0-1-1 0 0,0 1 1 0 0,1-1-1 0 0,-1 0 1 0 0,0 1-1 0 0,0-1 1 0 0,1 1-1 0 0,-1-1 1 0 0,0 0-1 0 0,0 1 0 0 0,1-1 1 0 0,-1 0-1 0 0,0 0 1 0 0,1 1-1 0 0,-1-1 1 0 0,1 0-1 0 0,-1 0 1 0 0,0 1-1 0 0,1-1 1 0 0,-1 0-1 0 0,1 0 1 0 0,-1 0-1 0 0,0 0 1 0 0,1 0-1 0 0,-1 0 0 0 0,1 1 1 0 0,-1-1-1 0 0,1 0 1 0 0,-1 0-1 0 0,0 0 1 0 0,1 0-1 0 0,-1-1 1 0 0,1 1-1 0 0,-1 0 1 0 0,1 0-1 0 0,0 0 1 0 0,6-12-5372 0 0,-6 10 4592 0 0,7-4-4381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7810 0 0,'4'3'12865'0'0,"4"3"-8703"0"0,-6 6-3597 0 0,0 0-1 0 0,-1 1 1 0 0,0 22-1 0 0,-1-4-436 0 0,1 27-130 0 0,4 44-159 0 0,-3-91-556 0 0,0 0 0 0 0,1 1 0 0 0,6 17 0 0 0,-9-29 597 0 0,0 1 1 0 0,0-1-1 0 0,0 0 1 0 0,0 1-1 0 0,0-1 0 0 0,0 0 1 0 0,0 1-1 0 0,0-1 1 0 0,0 0-1 0 0,0 0 1 0 0,1 1-1 0 0,-1-1 0 0 0,0 0 1 0 0,0 0-1 0 0,0 1 1 0 0,0-1-1 0 0,0 0 1 0 0,1 0-1 0 0,-1 1 1 0 0,0-1-1 0 0,0 0 0 0 0,1 0 1 0 0,-1 0-1 0 0,0 1 1 0 0,0-1-1 0 0,1 0 1 0 0,-1 0-1 0 0,0 0 0 0 0,0 0 1 0 0,1 0-1 0 0,-1 0 1 0 0,0 0-1 0 0,0 0 1 0 0,1 1-1 0 0,-1-1 1 0 0,0 0-1 0 0,1 0 0 0 0,-1 0 1 0 0,0 0-1 0 0,1 0 1 0 0,-1 0-1 0 0,0-1 1 0 0,0 1-1 0 0,1 0 0 0 0,-1 0 1 0 0,0 0-1 0 0,1 0 1 0 0,-1 0-1 0 0,0 0 1 0 0,0 0-1 0 0,1-1 0 0 0,-1 1 1 0 0,0 0-1 0 0,0 0 1 0 0,0 0-1 0 0,1-1 1 0 0,-1 1-1 0 0,0 0 1 0 0,0 0-1 0 0,0 0 0 0 0,1-1 1 0 0,-1 1-1 0 0,0 0 1 0 0,0-1-1 0 0,9-17-6410 0 0,-4 6 953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11082 0 0,'4'-35'13366'0'0,"-3"55"-11931"0"0,-1-17-1414 0 0,12 155 1543 0 0,-9-138-2158 0 0,1 0 0 0 0,0 0-1 0 0,1-1 1 0 0,2 1 0 0 0,14 31-1 0 0,-2-20-4309 0 0,-4-13-2115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5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13 9818 0 0,'-19'7'5476'0'0,"15"-5"-4660"0"0,0 0 1 0 0,0 0-1 0 0,0-1 1 0 0,0 0-1 0 0,-1 0 0 0 0,1 0 1 0 0,0 0-1 0 0,-1-1 1 0 0,-7 1-1 0 0,12-1-783 0 0,0-1-1 0 0,0 1 0 0 0,0 0 1 0 0,0 0-1 0 0,-1-1 1 0 0,1 1-1 0 0,0 0 0 0 0,0 0 1 0 0,0 0-1 0 0,0-1 1 0 0,0 1-1 0 0,0 0 0 0 0,0 0 1 0 0,0-1-1 0 0,0 1 0 0 0,0 0 1 0 0,0 0-1 0 0,1-1 1 0 0,-1 1-1 0 0,0 0 0 0 0,0 0 1 0 0,0 0-1 0 0,0-1 1 0 0,0 1-1 0 0,0 0 0 0 0,0 0 1 0 0,1 0-1 0 0,-1-1 0 0 0,0 1 1 0 0,0 0-1 0 0,0 0 1 0 0,0 0-1 0 0,1 0 0 0 0,-1 0 1 0 0,0-1-1 0 0,0 1 0 0 0,0 0 1 0 0,1 0-1 0 0,-1 0 1 0 0,0 0-1 0 0,0 0 0 0 0,0 0 1 0 0,1 0-1 0 0,-1 0 1 0 0,0 0-1 0 0,0 0 0 0 0,1 0 1 0 0,-1 0-1 0 0,0 0 0 0 0,14-7 235 0 0,10 1-422 0 0,1 2 0 0 0,0 1 0 0 0,1 0 0 0 0,-1 2 0 0 0,40 4 1 0 0,-41 1-3592 0 0,-24-4 3272 0 0,1 0-1 0 0,0 0 0 0 0,-1 1 1 0 0,1-1-1 0 0,-1 0 0 0 0,1 0 1 0 0,0 1-1 0 0,-1-1 0 0 0,5 7-4746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10602 0 0,'-4'0'1184'0'0,"-1"-1"-1"0"0,1 2 1 0 0,0-1-1 0 0,0 0 1 0 0,0 1-1 0 0,0 0 0 0 0,0 0 1 0 0,0 0-1 0 0,-8 4 1 0 0,45 3 2498 0 0,-2-6-3189 0 0,1-2 0 0 0,54-7 0 0 0,-16 1-2628 0 0,0 6-6384 0 0,-57 1 4072 0 0,-1 1-2617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 13555 0 0,'-13'-8'7581'0'0,"22"7"-3912"0"0,24 9-2192 0 0,8 9-925 0 0,39 22 0 0 0,-64-31-522 0 0,-1 1 1 0 0,0 1-1 0 0,-1 1 0 0 0,-1 0 0 0 0,21 20 0 0 0,-34-29 3 0 0,1-1 0 0 0,0 1 0 0 0,-1-1 1 0 0,1 1-1 0 0,-1-1 0 0 0,1 1 0 0 0,-1-1 0 0 0,1 1 0 0 0,-1 0 0 0 0,0-1 0 0 0,0 1 0 0 0,0 0 0 0 0,0-1 0 0 0,0 1 0 0 0,0 0 0 0 0,-1-1 1 0 0,1 1-1 0 0,-1 0 0 0 0,1-1 0 0 0,-1 1 0 0 0,1-1 0 0 0,-1 1 0 0 0,0-1 0 0 0,0 1 0 0 0,0-1 0 0 0,1 0 0 0 0,-1 1 0 0 0,-1-1 1 0 0,1 0-1 0 0,0 0 0 0 0,-2 2 0 0 0,-7 8 214 0 0,-1 0-1 0 0,-17 13 1 0 0,19-16-233 0 0,-45 33 190 0 0,33-26-265 0 0,-32 30-1 0 0,88-49-9320 0 0,-10-8 1744 0 0,-11 3 574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7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13971 0 0,'-15'-14'6527'0'0,"15"14"-6438"0"0,-1 0-1 0 0,1 0 1 0 0,0 0-1 0 0,0-1 1 0 0,0 1-1 0 0,0 0 1 0 0,0 0-1 0 0,0 0 1 0 0,0 0 0 0 0,0-1-1 0 0,0 1 1 0 0,0 0-1 0 0,0 0 1 0 0,0 0-1 0 0,0-1 1 0 0,0 1-1 0 0,0 0 1 0 0,0 0-1 0 0,0 0 1 0 0,0-1-1 0 0,0 1 1 0 0,0 0 0 0 0,0 0-1 0 0,0 0 1 0 0,1-1-1 0 0,-1 1 1 0 0,0 0-1 0 0,0 0 1 0 0,0 0-1 0 0,0 0 1 0 0,0 0-1 0 0,0-1 1 0 0,1 1-1 0 0,-1 0 1 0 0,0 0 0 0 0,0 0-1 0 0,0 0 1 0 0,0 0-1 0 0,1 0 1 0 0,-1 0-1 0 0,0 0 1 0 0,0-1-1 0 0,1 1 1 0 0,2 0 102 0 0,1-1-1 0 0,0 1 1 0 0,-1 0-1 0 0,1 0 1 0 0,0 0 0 0 0,0 0-1 0 0,6 2 1 0 0,1 0-115 0 0,-1 1 0 0 0,1 0 1 0 0,-1 1-1 0 0,16 8 0 0 0,-22-10-23 0 0,0-1 0 0 0,-1 2 0 0 0,1-1 0 0 0,0 0 0 0 0,-1 1 0 0 0,0 0 0 0 0,0-1 0 0 0,0 1 0 0 0,0 1 0 0 0,0-1 0 0 0,0 0 0 0 0,-1 1 0 0 0,1-1 0 0 0,2 8 0 0 0,-4-9-27 0 0,-1 0 1 0 0,0 1-1 0 0,0-1 0 0 0,1 1 1 0 0,-1-1-1 0 0,-1 0 0 0 0,1 1 1 0 0,0-1-1 0 0,-1 1 0 0 0,1-1 1 0 0,-1 0-1 0 0,1 0 0 0 0,-1 1 0 0 0,0-1 1 0 0,0 0-1 0 0,0 0 0 0 0,-1 0 1 0 0,1 0-1 0 0,0 0 0 0 0,-1 0 1 0 0,1 0-1 0 0,-1 0 0 0 0,0-1 1 0 0,1 1-1 0 0,-1 0 0 0 0,0-1 0 0 0,0 0 1 0 0,0 1-1 0 0,0-1 0 0 0,-4 2 1 0 0,-5 3-6 0 0,0-1 0 0 0,-1 0 0 0 0,0 0 0 0 0,-16 3 1 0 0,28-8-24 0 0,0 0 0 0 0,0 0 0 0 0,-1 0 1 0 0,1 0-1 0 0,0 0 0 0 0,-1 0 0 0 0,1 0 0 0 0,0 0 1 0 0,-1 0-1 0 0,1 1 0 0 0,0-1 0 0 0,-1 0 1 0 0,1 0-1 0 0,0 0 0 0 0,0 0 0 0 0,-1 0 0 0 0,1 1 1 0 0,0-1-1 0 0,0 0 0 0 0,-1 0 0 0 0,1 0 1 0 0,0 1-1 0 0,0-1 0 0 0,0 0 0 0 0,-1 0 0 0 0,1 1 1 0 0,0-1-1 0 0,0 0 0 0 0,0 1 0 0 0,0-1 1 0 0,0 0-1 0 0,0 1 0 0 0,0-1 0 0 0,0 0 0 0 0,-1 0 1 0 0,1 1-1 0 0,0-1 0 0 0,0 0 0 0 0,0 1 1 0 0,0-1-1 0 0,1 0 0 0 0,-1 1 0 0 0,0-1 0 0 0,0 0 1 0 0,0 1-1 0 0,0-1 0 0 0,0 0 0 0 0,0 0 1 0 0,1 1-1 0 0,16 15-30 0 0,27 9 25 0 0,-25-18-34 0 0,-13-5 91 0 0,0 0-1 0 0,0 1 1 0 0,-1 0 0 0 0,1-1-1 0 0,10 9 1 0 0,-15-11-22 0 0,-1 1-1 0 0,1 0 1 0 0,0 0 0 0 0,0 0-1 0 0,-1 0 1 0 0,1 0 0 0 0,0 0-1 0 0,-1 0 1 0 0,1 0 0 0 0,-1 0-1 0 0,0 0 1 0 0,1 0 0 0 0,-1 0-1 0 0,0 0 1 0 0,1 0 0 0 0,-1 0-1 0 0,0 0 1 0 0,0 1 0 0 0,0-1-1 0 0,0 0 1 0 0,0 0 0 0 0,0 0-1 0 0,0 0 1 0 0,-1 0 0 0 0,1 1-1 0 0,0-1 1 0 0,-1 0 0 0 0,1 0-1 0 0,-1 0 1 0 0,1 0 0 0 0,-1 0-1 0 0,1 0 1 0 0,-1 0 0 0 0,1 0-1 0 0,-1 0 1 0 0,0-1 0 0 0,0 1-1 0 0,-1 1 1 0 0,-4 5 6 0 0,0-1 0 0 0,-1 0 0 0 0,0 0 0 0 0,0 0 0 0 0,-1-1 0 0 0,0 0 0 0 0,1-1 0 0 0,-1 0 0 0 0,-1 0 0 0 0,1 0 0 0 0,-1-1 0 0 0,1 0 0 0 0,-1-1 0 0 0,0 0 0 0 0,0-1 0 0 0,0 1 0 0 0,-18-1 0 0 0,58 12-6507 0 0,14-6-4519 0 0,-27-5 3773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2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24 20556 0 0,'0'0'113'0'0,"0"0"-1"0"0,-1 0 1 0 0,1 0-1 0 0,0 0 0 0 0,0 0 1 0 0,0 0-1 0 0,0 0 1 0 0,-1 0-1 0 0,1 0 0 0 0,0 0 1 0 0,0 0-1 0 0,0 0 1 0 0,0 0-1 0 0,-1 0 0 0 0,1 0 1 0 0,0 0-1 0 0,0 0 0 0 0,0 0 1 0 0,0 0-1 0 0,-1 0 1 0 0,0-1 673 0 0,1 1-673 0 0,0 0-1 0 0,0-1 1 0 0,0 1-1 0 0,0 0 0 0 0,0 0 1 0 0,0 0-1 0 0,0 0 1 0 0,0-1-1 0 0,0 1 0 0 0,0 0 1 0 0,0 0-1 0 0,0 0 1 0 0,0 0-1 0 0,0-1 0 0 0,0 1 1 0 0,0 0-1 0 0,0 0 0 0 0,0 0 1 0 0,0 0-1 0 0,0-1 1 0 0,0 1-1 0 0,0 0 0 0 0,0 0 1 0 0,0 0-1 0 0,0 0 1 0 0,0-1-1 0 0,0 1 0 0 0,0 0 1 0 0,9-11 3640 0 0,-2 5-4283 0 0,-14 14-5916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3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52 9202 0 0,'-6'-8'1572'0'0,"3"3"-407"0"0,0 0 0 0 0,0 1 0 0 0,-1-1 0 0 0,0 1 0 0 0,0 0 0 0 0,0 0 0 0 0,-6-4 0 0 0,9 7-978 0 0,0 1 0 0 0,0-1 0 0 0,0 1 1 0 0,0-1-1 0 0,0 1 0 0 0,0 0 0 0 0,0-1 1 0 0,0 1-1 0 0,0 0 0 0 0,0 0 0 0 0,0 0 0 0 0,0 0 1 0 0,0 0-1 0 0,0 0 0 0 0,0 0 0 0 0,0 0 0 0 0,0 0 1 0 0,-1 1-1 0 0,0 0-61 0 0,0 0 0 0 0,0 0 1 0 0,0 0-1 0 0,0 0 0 0 0,1 1 0 0 0,-1-1 1 0 0,1 0-1 0 0,-1 1 0 0 0,1 0 0 0 0,-1-1 1 0 0,1 1-1 0 0,-2 2 0 0 0,-5 10-46 0 0,0 0-1 0 0,2 1 0 0 0,-1-1 1 0 0,2 1-1 0 0,0 1 1 0 0,1-1-1 0 0,0 1 1 0 0,1-1-1 0 0,1 1 1 0 0,0 0-1 0 0,1 0 1 0 0,1 0-1 0 0,1 0 1 0 0,0 0-1 0 0,1 0 1 0 0,6 22-1 0 0,-6-30-69 0 0,1 0 0 0 0,0-1 0 0 0,0 0 0 0 0,1 1 0 0 0,0-1 0 0 0,0-1 0 0 0,1 1 1 0 0,0-1-1 0 0,0 1 0 0 0,10 8 0 0 0,-6-8-223 0 0,1 0 1 0 0,0 0-1 0 0,1-1 1 0 0,-1 0 0 0 0,1-1-1 0 0,16 5 1 0 0,-25-9 79 0 0,33 11-4311 0 0,-10-9-2903 0 0,-14-3-19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57 11594 0 0,'-19'-10'6103'0'0,"19"10"-5968"0"0,-1 0 0 0 0,1 0 0 0 0,0 0 0 0 0,-1 0 1 0 0,1 0-1 0 0,0 0 0 0 0,-1 0 0 0 0,1 0 0 0 0,0 1 0 0 0,-1-1 0 0 0,1 0 0 0 0,0 0 0 0 0,0 0 0 0 0,-1 0 0 0 0,1 0 0 0 0,0 0 0 0 0,-1 1 0 0 0,1-1 0 0 0,0 0 0 0 0,0 0 0 0 0,-1 0 1 0 0,1 1-1 0 0,0-1 0 0 0,0 0 0 0 0,-1 0 0 0 0,1 1 0 0 0,0-1 0 0 0,0 0 0 0 0,0 1 0 0 0,-1-1 0 0 0,1 4 54 0 0,-1-1-1 0 0,1 0 0 0 0,0 0 1 0 0,0 0-1 0 0,0 0 1 0 0,0 1-1 0 0,1-1 1 0 0,-1 0-1 0 0,1 0 1 0 0,1 3-1 0 0,3 13 36 0 0,0-1-1 0 0,15 32 0 0 0,-18-46-219 0 0,0 0 0 0 0,0 0 0 0 0,0 0 0 0 0,1 0 0 0 0,0 0 0 0 0,-1 0 0 0 0,1-1 0 0 0,0 1 0 0 0,1-1 0 0 0,-1 0 0 0 0,1 0 0 0 0,-1 0 0 0 0,1 0 0 0 0,0 0 0 0 0,0-1 0 0 0,0 0 0 0 0,6 2 0 0 0,-8-3 0 0 0,-1-1 0 0 0,1 0 0 0 0,-1 1 0 0 0,1-1 0 0 0,0 0 0 0 0,-1 0 0 0 0,1 0 0 0 0,0 0 1 0 0,-1-1-1 0 0,1 1 0 0 0,-1 0 0 0 0,1-1 0 0 0,0 1 0 0 0,-1-1 0 0 0,1 1 0 0 0,-1-1 0 0 0,1 0 0 0 0,-1 0 1 0 0,0 0-1 0 0,3-1 0 0 0,-2 0 7 0 0,0-1 1 0 0,1 1 0 0 0,-1-1-1 0 0,0 0 1 0 0,0 1 0 0 0,0-1-1 0 0,-1 0 1 0 0,1 0 0 0 0,1-5-1 0 0,0-3-13 0 0,1 0 1 0 0,-2 0-1 0 0,0 0 0 0 0,2-22 0 0 0,-4 27-207 0 0,0-1 1 0 0,0 0-1 0 0,-1 0 1 0 0,0 1-1 0 0,0-1 1 0 0,0 0-1 0 0,-1 1 1 0 0,0-1-1 0 0,0 1 1 0 0,-1 0-1 0 0,1-1 1 0 0,-8-10-1 0 0,8 15-186 0 0,1 0-1 0 0,-1 0 1 0 0,0 0-1 0 0,0 0 1 0 0,0 0-1 0 0,0 1 1 0 0,0-1-1 0 0,-1 0 1 0 0,1 1-1 0 0,0 0 1 0 0,-1 0-1 0 0,1-1 1 0 0,-1 1-1 0 0,-3 0 1 0 0,3 0-365 0 0,-1 1 1 0 0,1-1-1 0 0,0 1 0 0 0,-1 0 0 0 0,1 1 1 0 0,-1-1-1 0 0,1 1 0 0 0,0-1 1 0 0,-1 1-1 0 0,1 0 0 0 0,0 0 1 0 0,0 0-1 0 0,-6 4 0 0 0,-10 4-3301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92 11498 0 0,'0'10'1394'0'0,"-1"8"4315"0"0,-3-17-3402 0 0,-4-12-1612 0 0,2 0-581 0 0,2 5-87 0 0,1 1 0 0 0,-1-1 0 0 0,2 0 0 0 0,-1 0 0 0 0,-3-12 0 0 0,5 16-36 0 0,1 1-1 0 0,0-1 1 0 0,0 1 0 0 0,0-1 0 0 0,0 1 0 0 0,0-1-1 0 0,0 0 1 0 0,0 1 0 0 0,1-1 0 0 0,-1 1-1 0 0,1-1 1 0 0,-1 1 0 0 0,1-1 0 0 0,-1 1-1 0 0,1 0 1 0 0,0-1 0 0 0,0 1 0 0 0,0 0-1 0 0,0-1 1 0 0,0 1 0 0 0,0 0 0 0 0,0 0 0 0 0,0 0-1 0 0,0 0 1 0 0,0 0 0 0 0,1 0 0 0 0,-1 0-1 0 0,0 0 1 0 0,3-1 0 0 0,-2 1 13 0 0,0 0 1 0 0,0 0-1 0 0,0 0 0 0 0,0 0 1 0 0,0 0-1 0 0,0 0 0 0 0,0 0 1 0 0,0 1-1 0 0,1-1 1 0 0,-1 1-1 0 0,0-1 0 0 0,0 1 1 0 0,1 0-1 0 0,-1 0 0 0 0,0 0 1 0 0,0 0-1 0 0,1 0 1 0 0,-1 1-1 0 0,3 0 0 0 0,-3 0 16 0 0,-1 0 0 0 0,0 1 0 0 0,0-1 0 0 0,1 0 0 0 0,-1 0 0 0 0,0 1 0 0 0,0-1 1 0 0,-1 1-1 0 0,1-1 0 0 0,0 1 0 0 0,0-1 0 0 0,-1 1 0 0 0,1 0 0 0 0,-1-1 0 0 0,1 1 0 0 0,-1 0 0 0 0,0-1 0 0 0,0 1 0 0 0,1 0 0 0 0,-1-1 0 0 0,0 1 0 0 0,-1 0 0 0 0,1 0 0 0 0,0-1 0 0 0,0 1 0 0 0,-2 2 0 0 0,2 2-26 0 0,-1 1 0 0 0,0-1 0 0 0,-1 0 0 0 0,1 0 0 0 0,-1 0 0 0 0,-1 0 0 0 0,1 0 0 0 0,-1 0 0 0 0,0-1 0 0 0,0 1 0 0 0,-1-1 0 0 0,1 0 0 0 0,-1 0 0 0 0,0 0 0 0 0,-1 0-1 0 0,1-1 1 0 0,-1 0 0 0 0,-10 8 0 0 0,45-27-330 0 0,47-26-2687 0 0,-68 35 1541 0 0,1-1 1 0 0,-1 0-1 0 0,-1 0 0 0 0,1-1 1 0 0,12-16-1 0 0,-3 1-4335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9506 0 0,'0'1'375'0'0,"0"0"-1"0"0,0 0 1 0 0,0 0-1 0 0,0 0 1 0 0,1 0-1 0 0,-1 0 1 0 0,0 0 0 0 0,0 0-1 0 0,1-1 1 0 0,-1 1-1 0 0,0 0 1 0 0,1 0-1 0 0,-1 0 1 0 0,1 0-1 0 0,-1-1 1 0 0,1 1 0 0 0,-1 0-1 0 0,1 0 1 0 0,0-1-1 0 0,0 2 1 0 0,19 3 3772 0 0,-11-6-3602 0 0,0 0-1 0 0,1-1 0 0 0,14-4 1 0 0,-2 1 78 0 0,1 2-261 0 0,45-1 1 0 0,-22 10-1845 0 0,-41-5 740 0 0,-1 1-1 0 0,0-1 1 0 0,0 1 0 0 0,0 0 0 0 0,0 0 0 0 0,0 0-1 0 0,6 4 1 0 0,-1 7-6590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4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13699 0 0,'-7'27'6793'0'0,"-1"4"-3671"0"0,6-26-3102 0 0,0-1 1 0 0,0 1-1 0 0,0-1 1 0 0,0 0-1 0 0,-1 0 1 0 0,0 0-1 0 0,0 0 1 0 0,-6 6-1 0 0,2-3-110 0 0,0-1 0 0 0,0 0-1 0 0,-1 0 1 0 0,0 0-1 0 0,-9 4 1 0 0,25-13 293 0 0,1 1-1 0 0,-1 1 1 0 0,1-1 0 0 0,0 1 0 0 0,9 0 0 0 0,7-1-87 0 0,23-3-308 0 0,48-6-708 0 0,-35-2-8613 0 0,-45 9 1626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18676 0 0,'-6'4'836'0'0,"0"0"0"0"0,1 1 0 0 0,-1-1 0 0 0,1 1 0 0 0,-8 9-1 0 0,-19 35 497 0 0,22-27-1548 0 0,0-1-1 0 0,-12 42 0 0 0,80-76-412 0 0,-38 8 500 0 0,50-9-652 0 0,-65 14 135 0 0,0 0 0 0 0,0 0-1 0 0,-1 0 1 0 0,1 0 0 0 0,0 1-1 0 0,-1 0 1 0 0,7 2 0 0 0,-10-3 351 0 0,-1 0 0 0 0,1 0 0 0 0,0 0 0 0 0,-1 1 1 0 0,1-1-1 0 0,-1 0 0 0 0,1 1 0 0 0,-1-1 0 0 0,1 0 0 0 0,-1 1 1 0 0,1-1-1 0 0,-1 1 0 0 0,1-1 0 0 0,-1 1 0 0 0,0-1 1 0 0,1 1-1 0 0,-1-1 0 0 0,0 1 0 0 0,1-1 0 0 0,-1 1 0 0 0,0-1 1 0 0,1 1-1 0 0,-1 0 0 0 0,0-1 0 0 0,0 1 0 0 0,0 1 0 0 0</inkml:trace>
  <inkml:trace contextRef="#ctx0" brushRef="#br0" timeOffset="1">59 260 15867 0 0,'0'1'422'0'0,"1"0"-1"0"0,-1 0 0 0 0,1 0 0 0 0,-1 0 0 0 0,1 0 0 0 0,0 0 0 0 0,-1 0 1 0 0,1-1-1 0 0,0 1 0 0 0,-1 0 0 0 0,1 0 0 0 0,0-1 0 0 0,0 1 1 0 0,0 0-1 0 0,0-1 0 0 0,-1 1 0 0 0,2 0 0 0 0,21 4 2232 0 0,28-8-2830 0 0,-40 2 853 0 0,-5 0-634 0 0,1 0-1 0 0,-1 1 1 0 0,0 0-1 0 0,1 0 1 0 0,-1 1-1 0 0,0 0 1 0 0,1 0-1 0 0,9 3 1 0 0,-14-3-26 0 0,0 0 1 0 0,0 0 0 0 0,0 0-1 0 0,0 1 1 0 0,0-1 0 0 0,0 1-1 0 0,0-1 1 0 0,-1 1-1 0 0,1-1 1 0 0,-1 1 0 0 0,1 0-1 0 0,-1 0 1 0 0,0 0 0 0 0,0 0-1 0 0,0 0 1 0 0,0 0-1 0 0,0 0 1 0 0,0 0 0 0 0,0 0-1 0 0,-1 0 1 0 0,1 1-1 0 0,-1-1 1 0 0,1 0 0 0 0,-1 1-1 0 0,0-1 1 0 0,0 0 0 0 0,0 4-1 0 0,-3 32-354 0 0,-3-14-6260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13675 0 0,'0'0'213'0'0,"-1"1"0"0"0,1-1 1 0 0,-1 1-1 0 0,1-1 0 0 0,0 1 1 0 0,-1-1-1 0 0,1 1 0 0 0,0 0 0 0 0,-1-1 1 0 0,1 1-1 0 0,0-1 0 0 0,0 1 0 0 0,-1 0 1 0 0,1-1-1 0 0,0 1 0 0 0,0 0 0 0 0,0-1 1 0 0,0 1-1 0 0,0 0 0 0 0,0 0 0 0 0,0-1 1 0 0,0 1-1 0 0,0 0 0 0 0,0-1 1 0 0,1 1-1 0 0,-1 0 0 0 0,0-1 0 0 0,0 1 1 0 0,1-1-1 0 0,-1 1 0 0 0,0 0 0 0 0,1-1 1 0 0,-1 1-1 0 0,0-1 0 0 0,1 1 0 0 0,-1-1 1 0 0,1 1-1 0 0,-1-1 0 0 0,1 1 1 0 0,0 0-1 0 0,30 14 1046 0 0,-11-6-716 0 0,-19-9-513 0 0,0 0 1 0 0,0 1-1 0 0,0-1 0 0 0,0 0 0 0 0,0 1 1 0 0,0-1-1 0 0,0 1 0 0 0,0 0 0 0 0,0-1 0 0 0,-1 1 1 0 0,1 0-1 0 0,0-1 0 0 0,0 1 0 0 0,-1 0 1 0 0,1 0-1 0 0,-1 0 0 0 0,1-1 0 0 0,0 1 0 0 0,-1 0 1 0 0,0 0-1 0 0,1 0 0 0 0,-1 0 0 0 0,0 0 1 0 0,1 0-1 0 0,-1 0 0 0 0,0 0 0 0 0,0 0 0 0 0,0 0 1 0 0,0 0-1 0 0,0 0 0 0 0,0 0 0 0 0,0 0 1 0 0,0 0-1 0 0,0 2 0 0 0,-2 0 16 0 0,0 0-1 0 0,-1 1 1 0 0,1-1-1 0 0,-1 0 1 0 0,1 0 0 0 0,-1 0-1 0 0,-5 4 1 0 0,6-6-37 0 0,0 1 0 0 0,0-1 0 0 0,0 1-1 0 0,0-1 1 0 0,0 1 0 0 0,1 0 0 0 0,-1 0 0 0 0,1 0 0 0 0,-1 0 0 0 0,1 0 0 0 0,0 0 0 0 0,-1 0 0 0 0,1 0 0 0 0,0 0-1 0 0,0 1 1 0 0,1-1 0 0 0,-1 0 0 0 0,0 1 0 0 0,1-1 0 0 0,-1 4 0 0 0,3-4-4 0 0,-1 1 0 0 0,0-1 0 0 0,1 0 0 0 0,-1 0 0 0 0,1 0 0 0 0,0 0 0 0 0,0 0 0 0 0,-1 0 0 0 0,1-1 0 0 0,1 1 0 0 0,-1-1 0 0 0,0 1 1 0 0,0-1-1 0 0,0 0 0 0 0,1 0 0 0 0,-1 0 0 0 0,1 0 0 0 0,-1 0 0 0 0,1 0 0 0 0,2 0 0 0 0,54 10-533 0 0,-57-11 429 0 0,50 2-2588 0 0,-49-2 1968 0 0,0 0 0 0 0,0-1 1 0 0,0 1-1 0 0,0-1 0 0 0,0 0 0 0 0,-1 0 1 0 0,1 0-1 0 0,0 0 0 0 0,3-2 0 0 0,-28 13-2564 0 0,11 0 5360 0 0,0 1 0 0 0,1 0 0 0 0,0 1 1 0 0,-10 14-1 0 0,14-17-1564 0 0,0 0 1 0 0,1 1-1 0 0,0 0 1 0 0,1 0-1 0 0,0 0 1 0 0,-5 17-1 0 0,9-26-500 0 0,0-1 0 0 0,0 1 0 0 0,0 0 0 0 0,0 0 0 0 0,0-1 0 0 0,0 1 0 0 0,0 0 0 0 0,1-1 0 0 0,-1 1 0 0 0,0 0 0 0 0,0 0 0 0 0,1-1 0 0 0,-1 1 0 0 0,0 0 0 0 0,0-1 0 0 0,1 1 0 0 0,-1-1 0 0 0,1 1 0 0 0,-1-1 0 0 0,1 1 0 0 0,-1 0 0 0 0,1-1 0 0 0,-1 0 0 0 0,1 1 0 0 0,-1-1 0 0 0,1 1-1 0 0,0-1 1 0 0,-1 0 0 0 0,1 1 0 0 0,0-1 0 0 0,-1 0 0 0 0,1 1 0 0 0,0-1 0 0 0,-1 0 0 0 0,1 0 0 0 0,0 0 0 0 0,-1 0 0 0 0,1 0 0 0 0,0 0 0 0 0,0 0 0 0 0,-1 0 0 0 0,1 0 0 0 0,1 0 0 0 0,43-4-4 0 0,-31 2 21 0 0,35 1-439 0 0,19-2-3571 0 0,-27-8-5636 0 0,-29 4 2248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19364 0 0,'4'2'805'0'0,"1"1"0"0"0,-1 0 0 0 0,0 0 0 0 0,0 0 0 0 0,0 0 0 0 0,0 1 0 0 0,-1-1 0 0 0,1 1 0 0 0,-1 0 0 0 0,0 0 0 0 0,3 6-1 0 0,-1-2-411 0 0,-1 1-1 0 0,0-1 1 0 0,-1 1-1 0 0,0 0 0 0 0,3 16 1 0 0,-3-6-405 0 0,-1 0 0 0 0,0 0-1 0 0,-2 1 1 0 0,0-1 0 0 0,-4 26 0 0 0,-2-10-407 0 0,-1-1 0 0 0,-2-1 0 0 0,-14 37 0 0 0,9-35-3562 0 0,-2 0-3294 0 0,11-23-1276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75 15283 0 0,'-1'0'348'0'0,"0"-1"0"0"0,-1 1 0 0 0,1-1-1 0 0,0 1 1 0 0,0-1 0 0 0,0 0 0 0 0,0 0-1 0 0,-1 1 1 0 0,1-1 0 0 0,0 0 0 0 0,0 0 0 0 0,0 0-1 0 0,1 0 1 0 0,-1 0 0 0 0,0 0 0 0 0,-1-2-1 0 0,2 3-209 0 0,0-1-1 0 0,0 1 1 0 0,0-1-1 0 0,0 1 0 0 0,0-1 1 0 0,0 0-1 0 0,0 1 1 0 0,0-1-1 0 0,0 1 0 0 0,1-1 1 0 0,-1 1-1 0 0,0-1 1 0 0,0 1-1 0 0,0-1 0 0 0,1 1 1 0 0,-1-1-1 0 0,0 1 1 0 0,0-1-1 0 0,1 1 0 0 0,-1-1 1 0 0,0 1-1 0 0,1 0 1 0 0,-1-1-1 0 0,1 1 0 0 0,-1 0 1 0 0,1-1-1 0 0,2-1 76 0 0,1-1 0 0 0,0 1-1 0 0,-1 1 1 0 0,1-1-1 0 0,0 1 1 0 0,0-1 0 0 0,0 1-1 0 0,7-1 1 0 0,23-2 50 0 0,0 3 1 0 0,44 2-1 0 0,-41 0-2893 0 0,62-4 1 0 0,-74-3-1837 0 0,-12-4-1479 0 0,-7 1-969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17932 0 0,'-1'0'239'0'0,"1"0"-1"0"0,-1 0 1 0 0,0 1 0 0 0,0-1-1 0 0,0 1 1 0 0,0-1 0 0 0,0 0 0 0 0,1 1-1 0 0,-1 0 1 0 0,0-1 0 0 0,0 1 0 0 0,1-1-1 0 0,-1 1 1 0 0,0 0 0 0 0,1 0-1 0 0,-1-1 1 0 0,1 1 0 0 0,-1 0 0 0 0,1 0-1 0 0,-2 1 1 0 0,3-1-141 0 0,-1-1 0 0 0,0 1 1 0 0,0 0-1 0 0,0-1 0 0 0,0 1 0 0 0,1 0 1 0 0,-1-1-1 0 0,0 1 0 0 0,1-1 0 0 0,-1 1 1 0 0,0-1-1 0 0,1 1 0 0 0,-1-1 0 0 0,1 1 0 0 0,-1-1 1 0 0,1 1-1 0 0,-1-1 0 0 0,1 1 0 0 0,-1-1 1 0 0,1 0-1 0 0,-1 1 0 0 0,2-1 0 0 0,44 19 708 0 0,-35-16-454 0 0,18 6-39 0 0,57 23 14 0 0,-79-28-251 0 0,0-1 0 0 0,0 1 0 0 0,-1-1 0 0 0,1 2-1 0 0,-1-1 1 0 0,0 1 0 0 0,0 0 0 0 0,-1 0 0 0 0,7 8 0 0 0,-10-10-4 0 0,-1 1-1 0 0,1-1 1 0 0,-1 1 0 0 0,1-1 0 0 0,-1 1 0 0 0,0 0 0 0 0,0-1 0 0 0,-1 1 0 0 0,1 0 0 0 0,-1 0 0 0 0,0 0 0 0 0,0 0 0 0 0,0-1 0 0 0,0 1-1 0 0,-1 0 1 0 0,1 0 0 0 0,-1 0 0 0 0,0-1 0 0 0,0 1 0 0 0,-1 0 0 0 0,1-1 0 0 0,-1 1 0 0 0,-3 5 0 0 0,-2 3-23 0 0,0-1 0 0 0,-1 1 0 0 0,0-1 0 0 0,-1-1 0 0 0,-13 14 0 0 0,3-8 33 0 0,-33 22 1 0 0,32-24-228 0 0,2 0-1 0 0,-20 18 1 0 0,32-22-770 0 0,6-9 668 0 0,0-1 1 0 0,0 0 0 0 0,0 1-1 0 0,0-1 1 0 0,0 1-1 0 0,1-1 1 0 0,-1 1 0 0 0,0-1-1 0 0,0 1 1 0 0,0-1-1 0 0,1 0 1 0 0,-1 1-1 0 0,0-1 1 0 0,0 1 0 0 0,1-1-1 0 0,-1 0 1 0 0,0 1-1 0 0,1-1 1 0 0,-1 0 0 0 0,0 1-1 0 0,1-1 1 0 0,-1 0-1 0 0,1 0 1 0 0,-1 1 0 0 0,1-1-1 0 0,23 6-12364 0 0,-12-8 5803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7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32 12523 0 0,'-32'1'9967'0'0,"32"-1"-9870"0"0,-1 0 0 0 0,0 0 0 0 0,0 0 0 0 0,1 0 0 0 0,-1 0-1 0 0,0 0 1 0 0,0 0 0 0 0,1 0 0 0 0,-1-1 0 0 0,0 1 0 0 0,1 0 0 0 0,-1 0 0 0 0,0-1 0 0 0,1 1 0 0 0,-1 0 0 0 0,0-1 0 0 0,1 1 0 0 0,-1-1 0 0 0,0 1 0 0 0,1-1 0 0 0,-1 1 0 0 0,1-1 0 0 0,-1 1 0 0 0,1-1 0 0 0,0 0 0 0 0,-1 1 0 0 0,1-1 0 0 0,-1 1 0 0 0,1-1 0 0 0,0 0 0 0 0,0 0 0 0 0,-1 1 0 0 0,1-1 0 0 0,0 0-1 0 0,0 1 1 0 0,0-1 0 0 0,0 0 0 0 0,0 0 0 0 0,0-1 0 0 0,0 2-73 0 0,1-1 0 0 0,-1 0 0 0 0,1 0 0 0 0,-1 0 0 0 0,1 0 0 0 0,0 1 0 0 0,-1-1 0 0 0,1 0 0 0 0,0 1 0 0 0,0-1 0 0 0,-1 0 0 0 0,1 1 0 0 0,0-1 1 0 0,0 1-1 0 0,0-1 0 0 0,0 1 0 0 0,0 0 0 0 0,0-1 0 0 0,0 1 0 0 0,0 0 0 0 0,-1 0 0 0 0,1-1 0 0 0,0 1 0 0 0,0 0 0 0 0,0 0 0 0 0,2 0 0 0 0,30 0 76 0 0,-28 0-71 0 0,68 7 83 0 0,1 0-2222 0 0,-26-9-5357 0 0,-37-1 2547 0 0,-1 0-2480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17292 0 0,'3'3'957'0'0,"0"-1"0"0"0,1 1 0 0 0,-1-1 0 0 0,1 1 0 0 0,-1-1 0 0 0,7 2 0 0 0,49 14 411 0 0,-18-6-823 0 0,-38-12-543 0 0,-1 1 0 0 0,1 0-1 0 0,-1 0 1 0 0,0 0 0 0 0,1 0-1 0 0,-1 0 1 0 0,0 1 0 0 0,0-1-1 0 0,1 1 1 0 0,-1-1 0 0 0,-1 1-1 0 0,1 0 1 0 0,0 0 0 0 0,0-1-1 0 0,0 1 1 0 0,-1 1 0 0 0,1-1-1 0 0,-1 0 1 0 0,0 0 0 0 0,0 1-1 0 0,0-1 1 0 0,0 0 0 0 0,0 1-1 0 0,0-1 1 0 0,0 1 0 0 0,-1-1-1 0 0,0 1 1 0 0,1 0 0 0 0,-1-1-1 0 0,0 1 1 0 0,0-1 0 0 0,0 1-1 0 0,0-1 1 0 0,-1 1 0 0 0,1 0-1 0 0,-1-1 1 0 0,0 1 0 0 0,0-1-1 0 0,1 1 1 0 0,-1-1 0 0 0,-1 0 0 0 0,1 1-1 0 0,0-1 1 0 0,-1 0 0 0 0,1 0-1 0 0,-1 0 1 0 0,1 0 0 0 0,-1 0-1 0 0,0 0 1 0 0,-2 1 0 0 0,-15 9-316 0 0,17-11 290 0 0,-1 0-1 0 0,1 0 0 0 0,0 0 0 0 0,0 1 0 0 0,-1-1 0 0 0,1 1 1 0 0,0-1-1 0 0,0 1 0 0 0,0 0 0 0 0,0 0 0 0 0,1 0 1 0 0,-1 0-1 0 0,1 0 0 0 0,-3 4 0 0 0,4-5 22 0 0,0 0-1 0 0,0 0 1 0 0,0 0 0 0 0,0 0-1 0 0,0-1 1 0 0,1 1-1 0 0,-1 0 1 0 0,0 0 0 0 0,1 0-1 0 0,-1-1 1 0 0,1 1-1 0 0,-1 0 1 0 0,1-1 0 0 0,-1 1-1 0 0,1 0 1 0 0,-1-1 0 0 0,1 1-1 0 0,0-1 1 0 0,-1 1-1 0 0,1-1 1 0 0,0 1 0 0 0,0-1-1 0 0,1 1 1 0 0,25 12 71 0 0,-10-4 157 0 0,-15-8-170 0 0,0 0 0 0 0,-1 0 0 0 0,1 1 0 0 0,0-1 0 0 0,-1 1 1 0 0,0-1-1 0 0,1 1 0 0 0,-1-1 0 0 0,0 1 0 0 0,0 0 0 0 0,1 0 0 0 0,-1-1 0 0 0,-1 1 0 0 0,1 0 0 0 0,0 0 0 0 0,0 0 0 0 0,-1 0 0 0 0,1 0 0 0 0,-1 0 0 0 0,0 0 1 0 0,1 4-1 0 0,-2-3 5 0 0,1 0 0 0 0,-1 0 1 0 0,0-1-1 0 0,0 1 1 0 0,0 0-1 0 0,0 0 1 0 0,-1-1-1 0 0,1 1 0 0 0,-1 0 1 0 0,0-1-1 0 0,1 0 1 0 0,-1 1-1 0 0,-3 2 0 0 0,-8 7-125 0 0,-1-1-1 0 0,0-1 1 0 0,0 0-1 0 0,-18 10 1 0 0,21-14-339 0 0,11-6 309 0 0,0 0 0 0 0,0 0 0 0 0,0 0 1 0 0,-1 0-1 0 0,1 0 0 0 0,0 0 0 0 0,0 0 1 0 0,0 0-1 0 0,0 0 0 0 0,-1 0 0 0 0,1 0 1 0 0,0 0-1 0 0,0 0 0 0 0,0 0 0 0 0,0 0 1 0 0,0 0-1 0 0,-1 1 0 0 0,1-1 0 0 0,0 0 0 0 0,0 0 1 0 0,0 0-1 0 0,0 0 0 0 0,0 0 0 0 0,0 0 1 0 0,0 1-1 0 0,-1-1 0 0 0,1 0 0 0 0,0 0 1 0 0,0 0-1 0 0,0 0 0 0 0,0 1 0 0 0,0-1 1 0 0,0 0-1 0 0,0 0 0 0 0,0 0 0 0 0,0 0 1 0 0,0 1-1 0 0,0-1 0 0 0,0 0 0 0 0,0 0 0 0 0,0 0 1 0 0,0 0-1 0 0,0 1 0 0 0,0-1 0 0 0,0 0 1 0 0,0 0-1 0 0,0 0 0 0 0,0 0 0 0 0,1 1 1 0 0,-1-1-1 0 0,0 0 0 0 0,0 0 0 0 0,0 0 1 0 0,0 0-1 0 0,11 1-8339 0 0,-2-4 951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55 15779 0 0,'-3'1'275'0'0,"1"-1"0"0"0,0 1-1 0 0,0 0 1 0 0,-1 0-1 0 0,1 0 1 0 0,0 0-1 0 0,0 1 1 0 0,0-1-1 0 0,0 1 1 0 0,1-1 0 0 0,-1 1-1 0 0,0 0 1 0 0,0-1-1 0 0,1 1 1 0 0,-1 0-1 0 0,1 0 1 0 0,0 0 0 0 0,0 0-1 0 0,0 0 1 0 0,0 1-1 0 0,0-1 1 0 0,0 0-1 0 0,0 0 1 0 0,1 1 0 0 0,-1-1-1 0 0,1 0 1 0 0,-1 1-1 0 0,1 4 1 0 0,1-4-223 0 0,-1 1 0 0 0,1-1-1 0 0,0 1 1 0 0,0-1 0 0 0,1 1 0 0 0,-1-1 0 0 0,0 0 0 0 0,1 0 0 0 0,0 1 0 0 0,0-1 0 0 0,0 0 0 0 0,0-1 0 0 0,1 1-1 0 0,-1 0 1 0 0,1-1 0 0 0,-1 1 0 0 0,1-1 0 0 0,6 4 0 0 0,-6-4-49 0 0,0 0-1 0 0,0 0 1 0 0,0 0-1 0 0,1 0 1 0 0,-1 0 0 0 0,1-1-1 0 0,-1 0 1 0 0,1 1-1 0 0,0-1 1 0 0,0-1 0 0 0,-1 1-1 0 0,1 0 1 0 0,0-1-1 0 0,0 0 1 0 0,0 0 0 0 0,0 0-1 0 0,-1-1 1 0 0,1 1 0 0 0,0-1-1 0 0,0 0 1 0 0,-1 0-1 0 0,6-2 1 0 0,-5 1 9 0 0,-1 0-1 0 0,0 0 1 0 0,0-1-1 0 0,0 1 1 0 0,-1-1-1 0 0,1 0 1 0 0,0 0-1 0 0,-1 1 1 0 0,0-2-1 0 0,0 1 1 0 0,0 0-1 0 0,0 0 1 0 0,0-1 0 0 0,-1 1-1 0 0,1-1 1 0 0,-1 0-1 0 0,0 1 1 0 0,0-1-1 0 0,0 0 1 0 0,-1 1-1 0 0,1-1 1 0 0,-1-6-1 0 0,0 4 20 0 0,0 0 0 0 0,0 0 1 0 0,-1 0-1 0 0,1 0 0 0 0,-1 0 0 0 0,-1 0 0 0 0,1 0 0 0 0,-1 1 0 0 0,0-1 0 0 0,0 0 0 0 0,-6-9 0 0 0,6 13-94 0 0,1 0 0 0 0,0 0 0 0 0,-1 1 1 0 0,1-1-1 0 0,-1 0 0 0 0,1 1 0 0 0,-1 0 0 0 0,0-1 0 0 0,0 1 1 0 0,0 0-1 0 0,0 0 0 0 0,0 0 0 0 0,0 0 0 0 0,0 0 0 0 0,0 0 0 0 0,0 1 1 0 0,0-1-1 0 0,0 1 0 0 0,0-1 0 0 0,-1 1 0 0 0,1 0 0 0 0,0 0 0 0 0,0 0 1 0 0,-1 0-1 0 0,1 0 0 0 0,0 0 0 0 0,0 1 0 0 0,0-1 0 0 0,0 1 1 0 0,-1-1-1 0 0,1 1 0 0 0,0 0 0 0 0,0 0 0 0 0,-3 2 0 0 0,-6 3-1181 0 0,0 0-1 0 0,0 1 1 0 0,1 1-1 0 0,0 0 1 0 0,-13 13 0 0 0,14-12-1873 0 0,0 1 0 0 0,-13 20 0 0 0,9-8-1380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64 12003 0 0,'-14'-4'6666'0'0,"11"-3"-2710"0"0,4 5-3781 0 0,0 1 0 0 0,0-1 0 0 0,0 1 0 0 0,0 0 0 0 0,0-1 0 0 0,1 1 0 0 0,-1 0 0 0 0,0 0 0 0 0,1 0 0 0 0,-1 0 0 0 0,1 0 0 0 0,2-1 0 0 0,54-23-718 0 0,-53 23 556 0 0,0 0-1 0 0,-1 0 1 0 0,1 1-1 0 0,1 0 0 0 0,-1 0 1 0 0,0 0-1 0 0,0 1 1 0 0,0 0-1 0 0,0 0 1 0 0,1 0-1 0 0,-1 0 1 0 0,0 1-1 0 0,0 0 1 0 0,7 2-1 0 0,-8-1-8 0 0,-1 0 0 0 0,1 0 0 0 0,0 0 1 0 0,-1 1-1 0 0,1-1 0 0 0,-1 1 0 0 0,0 0 0 0 0,0 0 0 0 0,0 1 0 0 0,0-1 1 0 0,0 1-1 0 0,-1-1 0 0 0,0 1 0 0 0,0 0 0 0 0,0 0 0 0 0,0 0 0 0 0,2 6 1 0 0,15 52-1766 0 0,-17-19-5078 0 0,-10-61-7260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8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9690 0 0,'1'2'907'0'0,"0"0"0"0"0,1-1 1 0 0,-1 1-1 0 0,1 0 0 0 0,-1-1 0 0 0,1 1 0 0 0,0-1 0 0 0,0 0 0 0 0,0 1 1 0 0,3 1-1 0 0,26 7 3700 0 0,39-7-3350 0 0,-42-3-586 0 0,37 5-456 0 0,-5 0-3655 0 0,-20-4-6323 0 0,-29-1 2116 0 0</inkml:trace>
  <inkml:trace contextRef="#ctx0" brushRef="#br0" timeOffset="1">345 1 16291 0 0,'0'30'4492'0'0,"0"27"178"0"0,1 0-3805 0 0,1-36-2654 0 0,0 0 1 0 0,1 0 0 0 0,8 26-1 0 0,-11-47 1551 0 0,1 1 1 0 0,-1-1-1 0 0,0 1 0 0 0,0-1 0 0 0,0 1 1 0 0,1-1-1 0 0,-1 0 0 0 0,0 1 0 0 0,0-1 0 0 0,0 1 1 0 0,0-1-1 0 0,0 1 0 0 0,0-1 0 0 0,0 1 1 0 0,0-1-1 0 0,0 1 0 0 0,0-1 0 0 0,0 1 1 0 0,0-1-1 0 0,0 0 0 0 0,-1 1 0 0 0,1-1 1 0 0,0 1-1 0 0,0-1 0 0 0,-1 1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16692 0 0,'1'-1'322'0'0,"0"-1"0"0"0,1 1 0 0 0,-1 0 0 0 0,1 0 0 0 0,0 0 0 0 0,-1 0 0 0 0,1 0 0 0 0,-1 0 1 0 0,1 0-1 0 0,0 1 0 0 0,0-1 0 0 0,0 1 0 0 0,-1-1 0 0 0,1 1 0 0 0,0 0 0 0 0,3-1 0 0 0,34 1-258 0 0,-33 0 373 0 0,72 3 151 0 0,25 1-4158 0 0,-113-10-1634 0 0,-9-1 5418 0 0,15 6 28 0 0,0 1 0 0 0,0 0 0 0 0,0 1 0 0 0,0-1-1 0 0,0 1 1 0 0,0 0 0 0 0,0 0 0 0 0,1 0-1 0 0,-1 0 1 0 0,0 1 0 0 0,0-1 0 0 0,1 1 0 0 0,-1 0-1 0 0,1 0 1 0 0,0 0 0 0 0,-1 1 0 0 0,1-1-1 0 0,0 1 1 0 0,1 0 0 0 0,-1 0 0 0 0,0 0-1 0 0,1 0 1 0 0,-1 0 0 0 0,1 0 0 0 0,0 1 0 0 0,0-1-1 0 0,1 1 1 0 0,-1 0 0 0 0,1-1 0 0 0,-2 5-1 0 0,0 1 5 0 0,1 0 0 0 0,-1 0 0 0 0,2 0-1 0 0,-1 0 1 0 0,1 13 0 0 0,0-13-653 0 0,2 0-1 0 0,-1 0 1 0 0,1 1 0 0 0,4 16 0 0 0,-5-26 205 0 0,0 1 0 0 0,0-1 0 0 0,0 1 0 0 0,0-1 0 0 0,0 1 0 0 0,1-1 0 0 0,-1 1 1 0 0,0-1-1 0 0,0 1 0 0 0,0 0 0 0 0,1-1 0 0 0,-1 1 0 0 0,0-1 0 0 0,1 0 0 0 0,-1 1 0 0 0,0-1 0 0 0,1 1 0 0 0,-1-1 0 0 0,0 1 0 0 0,1-1 1 0 0,-1 0-1 0 0,1 1 0 0 0,-1-1 0 0 0,1 0 0 0 0,-1 0 0 0 0,1 1 0 0 0,-1-1 0 0 0,1 0 0 0 0,-1 0 0 0 0,1 0 0 0 0,-1 1 0 0 0,1-1 0 0 0,0 0 0 0 0,-1 0 1 0 0,1 0-1 0 0,-1 0 0 0 0,1 0 0 0 0,-1 0 0 0 0,1 0 0 0 0,-1 0 0 0 0,1 0 0 0 0,0-1 0 0 0,-1 1 0 0 0,1 0 0 0 0,-1 0 0 0 0,1 0 0 0 0,-1-1 1 0 0,1 1-1 0 0,-1 0 0 0 0,1 0 0 0 0,-1-1 0 0 0,0 1 0 0 0,1-1 0 0 0,-1 1 0 0 0,1 0 0 0 0,0-1 0 0 0,29-34-3718 0 0,-16 19 3781 0 0,39-32 885 0 0,-14 20 5162 0 0,-60 43-4180 0 0,12-8-818 0 0,0-1 0 0 0,0 1 0 0 0,0-2 0 0 0,-1 0 0 0 0,-18 8 0 0 0,11-8-940 0 0,10-3 0 0 0,-1 0 0 0 0,1 0 0 0 0,0 1 0 0 0,0 0 0 0 0,0 0 0 0 0,-6 4 0 0 0,15-5 158 0 0,1-1-1 0 0,0 0 1 0 0,-1 0 0 0 0,1 0 0 0 0,0 0-1 0 0,-1 0 1 0 0,1-1 0 0 0,4 1-1 0 0,18 2 492 0 0,0-2 0 0 0,0-1 0 0 0,33-4 0 0 0,-15-2-3432 0 0,1-3-5233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17748 0 0,'-4'20'1553'0'0,"1"1"0"0"0,0 23 1 0 0,3-28-1487 0 0,0 0 1 0 0,1 1 0 0 0,1-1 0 0 0,1 0-1 0 0,8 31 1 0 0,-11-47-197 0 0,0 1 1 0 0,0-1-1 0 0,1 0 0 0 0,-1 1 0 0 0,0-1 1 0 0,0 0-1 0 0,0 1 0 0 0,0-1 0 0 0,0 0 1 0 0,1 1-1 0 0,-1-1 0 0 0,0 0 0 0 0,0 1 1 0 0,0-1-1 0 0,1 0 0 0 0,-1 1 0 0 0,0-1 1 0 0,1 0-1 0 0,-1 0 0 0 0,0 0 0 0 0,1 1 1 0 0,-1-1-1 0 0,0 0 0 0 0,1 0 0 0 0,-1 0 1 0 0,0 0-1 0 0,1 1 0 0 0,-1-1 0 0 0,0 0 1 0 0,1 0-1 0 0,-1 0 0 0 0,1 0 0 0 0,10-9-3780 0 0,10-26-2087 0 0,-18 29 4828 0 0,10-15-3331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149 221 4121 0 0,'1'-1'239'0'0,"-1"1"0"0"0,0 0 1 0 0,0-1-1 0 0,0 1 0 0 0,0 0 1 0 0,0-1-1 0 0,0 1 0 0 0,1 0 0 0 0,0-2 1197 0 0,-1 2-1197 0 0,1 0 1 0 0,-1-1-1 0 0,0 1 0 0 0,1 0 0 0 0,-1 0 1 0 0,0 0-1 0 0,1 0 0 0 0,-1-1 0 0 0,0 1 1 0 0,1 0-1 0 0,-1 0 0 0 0,0 0 1 0 0,1 0-1 0 0,-1 0 0 0 0,0 0 0 0 0,1 0 1 0 0,-1 0-1 0 0,0 0 0 0 0,1 0 0 0 0,-1 0 1 0 0,1 0-1 0 0,-1 0 0 0 0,0 0 1 0 0,1 0-1 0 0,-1 1 0 0 0,3 15 4280 0 0,-9 25-1738 0 0,0-27-2452 0 0,0-1-1 0 0,0 1 1 0 0,-2-1 0 0 0,1 0-1 0 0,-18 21 1 0 0,21-30-324 0 0,0 1 1 0 0,0-1-1 0 0,0 0 1 0 0,0 0 0 0 0,-1-1-1 0 0,0 1 1 0 0,1-1-1 0 0,-1 0 1 0 0,0 0-1 0 0,-1-1 1 0 0,1 1-1 0 0,0-1 1 0 0,-1 0-1 0 0,1-1 1 0 0,-1 1-1 0 0,0-1 1 0 0,-10 1-1 0 0,40-2 138 0 0,0-1 0 0 0,-1-2 0 0 0,31-5 0 0 0,-40 4-1118 0 0,-1 0 1 0 0,23-10 0 0 0,-26 9-1004 0 0,1-1 1 0 0,-1 0-1 0 0,18-14 0 0 0,-8 2-5389 0 0</inkml:trace>
  <inkml:trace contextRef="#ctx0" brushRef="#br0" timeOffset="1">225 10 20484 0 0,'0'-3'1273'0'0,"4"1"-1121"0"0,4 0 64 0 0,2 0 48 0 0,3 2 24 0 0,2 0-88 0 0,-1 0-64 0 0,-1 1-40 0 0,0 1-56 0 0,-2 0-72 0 0,-3 2-264 0 0,-2 0-504 0 0,-3 0-649 0 0,-3 2-783 0 0,-3-1-737 0 0,-5 1-736 0 0,-3 0-3360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10314 0 0,'3'3'372'0'0,"-1"-1"-1"0"0,1 0 0 0 0,0 0 1 0 0,0 0-1 0 0,-1 0 0 0 0,2 0 1 0 0,-1 0-1 0 0,0-1 0 0 0,0 0 1 0 0,0 0-1 0 0,1 0 0 0 0,-1 0 1 0 0,0 0-1 0 0,1 0 0 0 0,4-1 1 0 0,3 0 150 0 0,-1 0 0 0 0,0-1 0 0 0,19-5 0 0 0,-21 5-214 0 0,-14 5-166 0 0,1 0 0 0 0,0 1 0 0 0,0-1 1 0 0,0 1-1 0 0,1 0 0 0 0,0 0 0 0 0,0 1 0 0 0,-6 11 0 0 0,7-13-41 0 0,-3 6 184 0 0,1 0-1 0 0,-1 0 0 0 0,2 1 1 0 0,0 0-1 0 0,0 0 1 0 0,-3 17-1 0 0,5-24-194 0 0,2 0 0 0 0,-1 1 0 0 0,0-1 0 0 0,1 0-1 0 0,0 0 1 0 0,0 0 0 0 0,0 1 0 0 0,0-1 0 0 0,1 0 0 0 0,0 0-1 0 0,-1 0 1 0 0,2 1 0 0 0,-1-1 0 0 0,0 0 0 0 0,1 0 0 0 0,0-1 0 0 0,0 1-1 0 0,0 0 1 0 0,0-1 0 0 0,0 1 0 0 0,4 2 0 0 0,-5-5-71 0 0,-1 0-1 0 0,1 0 1 0 0,0 0 0 0 0,0-1 0 0 0,0 1 0 0 0,0 0-1 0 0,0-1 1 0 0,0 1 0 0 0,0-1 0 0 0,0 1 0 0 0,0-1-1 0 0,0 0 1 0 0,0 1 0 0 0,0-1 0 0 0,0 0-1 0 0,1 0 1 0 0,-1 0 0 0 0,0 1 0 0 0,0-1 0 0 0,0-1-1 0 0,0 1 1 0 0,0 0 0 0 0,1 0 0 0 0,0-1 0 0 0,1 0 0 0 0,-1 0-1 0 0,0 0 1 0 0,0 0 0 0 0,-1 0 0 0 0,1-1 0 0 0,0 1 0 0 0,0-1 0 0 0,-1 0 0 0 0,1 1 0 0 0,-1-1 0 0 0,3-3 0 0 0,2-4 10 0 0,-1 0 1 0 0,0-1-1 0 0,-1 0 1 0 0,4-10-1 0 0,-3 5-640 0 0,-1-1 0 0 0,0 1 0 0 0,-1-1 0 0 0,-1 0 0 0 0,1-32 0 0 0,-5 6-4298 0 0,-2-1-3545 0 0,3 37 3808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49 8066 0 0,'20'-1'9791'0'0,"-1"-3"-5516"0"0,-13 3-4019 0 0,0-1-1 0 0,0 1 1 0 0,1 1-1 0 0,-1-1 1 0 0,1 1 0 0 0,8 1-1 0 0,-7 0-158 0 0,0 1 0 0 0,0 0 0 0 0,16 6 0 0 0,-23-7-219 0 0,1-1 0 0 0,0 1-1 0 0,0 0 1 0 0,-1 0 0 0 0,1 0 0 0 0,0 0 0 0 0,-1 0 0 0 0,1 0-1 0 0,-1 0 1 0 0,0 0 0 0 0,1 1 0 0 0,-1-1 0 0 0,0 0-1 0 0,1 1 1 0 0,-1-1 0 0 0,0 1 0 0 0,0 0 0 0 0,-1-1-1 0 0,1 1 1 0 0,0 0 0 0 0,0-1 0 0 0,-1 1 0 0 0,2 3 0 0 0,-3-3-139 0 0,1-1 0 0 0,0 0 1 0 0,-1 0-1 0 0,1 0 0 0 0,0 0 1 0 0,-1 0-1 0 0,1 0 0 0 0,-1 0 1 0 0,0 0-1 0 0,1 0 0 0 0,-1 0 0 0 0,0 0 1 0 0,0 0-1 0 0,1 0 0 0 0,-1-1 1 0 0,0 1-1 0 0,0 0 0 0 0,0 0 1 0 0,0-1-1 0 0,0 1 0 0 0,0-1 1 0 0,0 1-1 0 0,-2 0 0 0 0,-29 10-3369 0 0,24-9 2640 0 0,-69 16-4019 0 0,37-10 5182 0 0,1 2 4680 0 0,39-10-4588 0 0,-1 0 0 0 0,1 0 1 0 0,-1 0-1 0 0,1 0 0 0 0,-1 0 0 0 0,1 0 1 0 0,-1 1-1 0 0,0-1 0 0 0,1 0 0 0 0,-1 0 1 0 0,1 0-1 0 0,-1 1 0 0 0,1-1 0 0 0,-1 0 1 0 0,1 1-1 0 0,0-1 0 0 0,-1 0 0 0 0,1 1 1 0 0,-1-1-1 0 0,1 0 0 0 0,0 1 0 0 0,-1-1 1 0 0,1 1-1 0 0,0-1 0 0 0,-1 1 0 0 0,1-1 1 0 0,0 1-1 0 0,0-1 0 0 0,-1 1 0 0 0,1-1 1 0 0,0 1-1 0 0,0 0 0 0 0,14 10 2964 0 0,30 2-2395 0 0,-33-10-963 0 0,46 5-291 0 0,-30-10-2610 0 0,-25 2 2319 0 0,0-1 0 0 0,0 0 0 0 0,0 0 0 0 0,0 1-1 0 0,0-1 1 0 0,0 0 0 0 0,0-1 0 0 0,0 1 0 0 0,3-3 0 0 0,3-5-6523 0 0</inkml:trace>
  <inkml:trace contextRef="#ctx0" brushRef="#br0" timeOffset="1">197 0 16612 0 0,'-5'3'2256'0'0,"3"1"-552"0"0,0 4-87 0 0,1 5-321 0 0,1 4-392 0 0,0 5-256 0 0,-1 3-184 0 0,1 2-191 0 0,0-1-161 0 0,-1-1-136 0 0,1 0-249 0 0,-2-3-391 0 0,-1-1-600 0 0,1-3-824 0 0,-1-5-857 0 0,-1-3-864 0 0,-3-7-192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8874 0 0,'-9'44'9911'0'0,"9"-39"-9231"0"0,-1 0-1 0 0,1 0 1 0 0,0-1-1 0 0,1 1 1 0 0,-1 0-1 0 0,3 7 1 0 0,-2-9-610 0 0,0-1 0 0 0,0 1 1 0 0,0-1-1 0 0,0 1 0 0 0,1-1 1 0 0,-1 1-1 0 0,1-1 0 0 0,-1 0 1 0 0,1 0-1 0 0,0 1 0 0 0,0-1 1 0 0,0-1-1 0 0,0 1 0 0 0,1 0 1 0 0,-1 0-1 0 0,0-1 0 0 0,1 1 1 0 0,-1-1-1 0 0,1 0 0 0 0,0 0 1 0 0,-1 0-1 0 0,1 0 0 0 0,0 0 1 0 0,-1-1-1 0 0,1 1 0 0 0,0-1 0 0 0,5 0 1 0 0,-3 1-225 0 0,1-1 1 0 0,-1 0 0 0 0,0-1-1 0 0,0 1 1 0 0,0-1-1 0 0,0 0 1 0 0,0 0-1 0 0,0-1 1 0 0,0 1 0 0 0,0-1-1 0 0,0 0 1 0 0,-1-1-1 0 0,1 1 1 0 0,-1-1-1 0 0,0 0 1 0 0,1 0 0 0 0,4-5-1 0 0,-4 3-1159 0 0,0 0-1 0 0,0-1 1 0 0,0 0-1 0 0,-1 0 1 0 0,1 0-1 0 0,5-13 1 0 0,2-7-6465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19460 0 0,'0'0'201'0'0,"0"-1"-1"0"0,0 0 0 0 0,0 1 1 0 0,0-1-1 0 0,1 1 0 0 0,-1-1 1 0 0,0 0-1 0 0,0 1 0 0 0,0-1 1 0 0,1 1-1 0 0,-1-1 0 0 0,0 1 1 0 0,1-1-1 0 0,-1 0 0 0 0,0 1 1 0 0,1 0-1 0 0,-1-1 0 0 0,1 1 1 0 0,-1-1-1 0 0,1 1 0 0 0,-1-1 1 0 0,1 1-1 0 0,-1 0 0 0 0,1-1 1 0 0,-1 1-1 0 0,1 0 1 0 0,-1 0-1 0 0,2-1 0 0 0,22-1 1998 0 0,21 11-692 0 0,-39-7-1375 0 0,1 1 0 0 0,-1 0 0 0 0,0 0 0 0 0,0 1 0 0 0,0-1-1 0 0,0 1 1 0 0,-1 1 0 0 0,1-1 0 0 0,-1 1 0 0 0,0 0 0 0 0,0 0 0 0 0,-1 0 0 0 0,8 12 0 0 0,-10-13-138 0 0,-1-1 0 0 0,1 0 1 0 0,-1 1-1 0 0,0-1 0 0 0,0 1 1 0 0,0-1-1 0 0,0 1 0 0 0,-1-1 1 0 0,0 1-1 0 0,1 0 0 0 0,-1-1 1 0 0,-1 1-1 0 0,1 0 0 0 0,0-1 1 0 0,-1 1-1 0 0,0-1 0 0 0,0 1 1 0 0,0-1-1 0 0,0 1 0 0 0,0-1 1 0 0,-1 1-1 0 0,1-1 0 0 0,-1 0 1 0 0,0 0-1 0 0,0 0 0 0 0,0 0 1 0 0,-1 0-1 0 0,-3 3 0 0 0,-25 22-1360 0 0,26-24 791 0 0,0 0 1 0 0,0 0 0 0 0,0 1 0 0 0,0-1 0 0 0,-4 7 0 0 0,8-8 328 0 0,-1-1 0 0 0,1 1 0 0 0,0 0 0 0 0,0-1 0 0 0,0 1 0 0 0,0 0-1 0 0,0 0 1 0 0,0 0 0 0 0,1 0 0 0 0,0 0 0 0 0,-1 0 0 0 0,1-1 0 0 0,0 1 0 0 0,0 0 0 0 0,1 4 0 0 0,1 3-2449 0 0,0 0-1 0 0,1 0 1 0 0,0 0 0 0 0,8 17-1 0 0,-5-14-2318 0 0</inkml:trace>
  <inkml:trace contextRef="#ctx0" brushRef="#br0" timeOffset="1">158 444 13035 0 0,'3'6'4633'0'0,"-1"1"-1216"0"0,2 1-649 0 0,-3-1-695 0 0,0-1-673 0 0,0-1-496 0 0,0-2-352 0 0,-1 0-272 0 0,1 0-144 0 0,1-2-72 0 0,-1 0-16 0 0,2-1-144 0 0,-1-4-232 0 0,0 1-464 0 0,1-3-800 0 0,-1-1-1345 0 0,0-2-2152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6449 0 0,'-6'23'8669'0'0,"-3"1"2568"0"0,-8-9-11089 0 0,8-10-23 0 0,1 1 1 0 0,-1 0-1 0 0,2 0 0 0 0,-1 1 1 0 0,1 0-1 0 0,0 0 1 0 0,0 1-1 0 0,1 0 0 0 0,0 0 1 0 0,0 0-1 0 0,1 1 0 0 0,0 0 1 0 0,1 0-1 0 0,-6 14 0 0 0,1 0-92 0 0,1 0-1 0 0,2 0 1 0 0,-6 31-1 0 0,11-45-36 0 0,0-1 1 0 0,0 0-1 0 0,1 1 1 0 0,0-1-1 0 0,1 1 1 0 0,0-1-1 0 0,0 0 1 0 0,1 0-1 0 0,0 0 1 0 0,0 0-1 0 0,1 0 0 0 0,0 0 1 0 0,5 9-1 0 0,-4-11-327 0 0,5 10 556 0 0,0-1 0 0 0,22 27 0 0 0,-28-39-465 0 0,0 1 0 0 0,1-1 0 0 0,-1 0 0 0 0,1 0 0 0 0,0 0 0 0 0,8 4 0 0 0,-10-6-158 0 0,0 0 1 0 0,0 0 0 0 0,0-1 0 0 0,0 1 0 0 0,0-1-1 0 0,0 1 1 0 0,0-1 0 0 0,0 0 0 0 0,0 0-1 0 0,0 0 1 0 0,0 0 0 0 0,0 0 0 0 0,1 0-1 0 0,-1-1 1 0 0,0 1 0 0 0,3-2 0 0 0,12-10-8687 0 0,-9 2 2123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94 7026 0 0,'-4'0'828'0'0,"1"1"1"0"0,0 0 0 0 0,0 0-1 0 0,0 0 1 0 0,0 1 0 0 0,0-1-1 0 0,0 1 1 0 0,0-1 0 0 0,0 1 0 0 0,1 0-1 0 0,-6 4 1 0 0,5-2-330 0 0,-1 0 1 0 0,0 0-1 0 0,1 0 1 0 0,0 1-1 0 0,0-1 1 0 0,0 1-1 0 0,-2 6 0 0 0,3-8-398 0 0,1 1-1 0 0,-1 0 1 0 0,1 0-1 0 0,0-1 0 0 0,0 1 1 0 0,0 0-1 0 0,0 0 1 0 0,1 0-1 0 0,-1 0 0 0 0,1 0 1 0 0,0 0-1 0 0,1 0 1 0 0,-1 0-1 0 0,1 0 0 0 0,-1 0 1 0 0,1 0-1 0 0,0 0 1 0 0,1 0-1 0 0,-1-1 0 0 0,1 1 1 0 0,3 6-1 0 0,-4-9-64 0 0,0 0-1 0 0,1 0 0 0 0,-1 1 1 0 0,0-1-1 0 0,1 0 1 0 0,0-1-1 0 0,-1 1 0 0 0,1 0 1 0 0,-1 0-1 0 0,1-1 1 0 0,0 1-1 0 0,0-1 0 0 0,-1 1 1 0 0,1-1-1 0 0,0 0 1 0 0,0 1-1 0 0,0-1 0 0 0,-1 0 1 0 0,1 0-1 0 0,0 0 1 0 0,0-1-1 0 0,0 1 0 0 0,-1 0 1 0 0,1-1-1 0 0,0 1 1 0 0,0-1-1 0 0,-1 0 0 0 0,1 1 1 0 0,-1-1-1 0 0,1 0 1 0 0,0 0-1 0 0,-1 0 0 0 0,2-2 1 0 0,7-3-44 0 0,0-1 0 0 0,-1 0 0 0 0,14-13 1 0 0,-18 15 33 0 0,1-1 1 0 0,-1 1 0 0 0,0-1 0 0 0,-1 0-1 0 0,1-1 1 0 0,4-10 0 0 0,-8 16-31 0 0,0 0 0 0 0,-1 0-1 0 0,0 0 1 0 0,1-1 0 0 0,-1 1 0 0 0,1 0 0 0 0,-1-1 0 0 0,0 1-1 0 0,0 0 1 0 0,0-1 0 0 0,0 1 0 0 0,0 0 0 0 0,0-1 0 0 0,0 1-1 0 0,-1 0 1 0 0,1-1 0 0 0,0 1 0 0 0,-1 0 0 0 0,1 0 0 0 0,-1-1-1 0 0,1 1 1 0 0,-1 0 0 0 0,1 0 0 0 0,-1 0 0 0 0,0 0 0 0 0,0 0-1 0 0,0 0 1 0 0,1 0 0 0 0,-1 0 0 0 0,0 0 0 0 0,0 0 0 0 0,0 0-1 0 0,-1 0 1 0 0,1 1 0 0 0,0-1 0 0 0,0 0 0 0 0,0 1 0 0 0,0-1 0 0 0,-1 1-1 0 0,1-1 1 0 0,0 1 0 0 0,-1 0 0 0 0,1-1 0 0 0,-2 1 0 0 0,-31-4-745 0 0,33 4 700 0 0,0 0-1 0 0,0 0 1 0 0,0-1-1 0 0,-1 2 0 0 0,1-1 1 0 0,0 0-1 0 0,0 0 1 0 0,-1 0-1 0 0,1 1 1 0 0,0-1-1 0 0,0 0 1 0 0,0 1-1 0 0,0-1 1 0 0,-1 1-1 0 0,1-1 1 0 0,0 1-1 0 0,0 0 0 0 0,0 0 1 0 0,0-1-1 0 0,0 1 1 0 0,1 0-1 0 0,-1 0 1 0 0,0 0-1 0 0,0 0 1 0 0,0 1-1 0 0,1-2 55 0 0,-1 0-1 0 0,1 0 0 0 0,0 0 1 0 0,0 1-1 0 0,0-1 1 0 0,0 0-1 0 0,0 0 1 0 0,0 0-1 0 0,0 1 1 0 0,0-1-1 0 0,0 0 0 0 0,0 0 1 0 0,0 0-1 0 0,0 0 1 0 0,-1 1-1 0 0,1-1 1 0 0,0 0-1 0 0,1 0 1 0 0,-1 0-1 0 0,0 1 0 0 0,0-1 1 0 0,0 0-1 0 0,0 0 1 0 0,0 0-1 0 0,0 1 1 0 0,0-1-1 0 0,0 0 1 0 0,0 0-1 0 0,0 0 0 0 0,0 0 1 0 0,0 1-1 0 0,0-1 1 0 0,1 0-1 0 0,-1 0 1 0 0,0 0-1 0 0,0 0 0 0 0,0 0 1 0 0,0 0-1 0 0,0 1 1 0 0,1-1-1 0 0,-1 0 1 0 0,0 0-1 0 0,10-3 539 0 0,9-9 175 0 0,-19 12-726 0 0,12-7-218 0 0,0 0-1 0 0,1 0 1 0 0,0 1-1 0 0,15-5 1 0 0,18-7-2282 0 0,-43 16 2261 0 0,0 1 0 0 0,-1-1 0 0 0,1 0 0 0 0,0 0 0 0 0,0 0 0 0 0,-1 0 1 0 0,1-1-1 0 0,2-3 0 0 0,-4 5 341 0 0,0 0 0 0 0,0 0 0 0 0,0-1 0 0 0,-1 1 1 0 0,1 0-1 0 0,-1 0 0 0 0,1 0 0 0 0,-1-1 0 0 0,1 1 0 0 0,-1 0 1 0 0,0 0-1 0 0,1-1 0 0 0,-1 1 0 0 0,0 0 0 0 0,0-1 0 0 0,0 1 0 0 0,0 0 1 0 0,0-1-1 0 0,0 1 0 0 0,0 0 0 0 0,-1-1 0 0 0,1 1 0 0 0,0 0 0 0 0,-2-2 1 0 0,1 15 4414 0 0,-1 11-3596 0 0,-3 98 174 0 0,-4-70-5663 0 0,0-30-11348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4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278 6841 0 0,'-30'-8'10275'0'0,"4"10"-4009"0"0,17 1-5164 0 0,0 0 0 0 0,0 0 0 0 0,-15 8 0 0 0,5-2-982 0 0,-46 22 661 0 0,-9 4-511 0 0,-120 40-1 0 0,183-71-253 0 0,0-2 1 0 0,0 0-1 0 0,0 0 0 0 0,0-1 0 0 0,-1-1 1 0 0,1 0-1 0 0,0 0 0 0 0,0-1 0 0 0,0 0 0 0 0,-1-1 1 0 0,1 0-1 0 0,1-1 0 0 0,-1-1 0 0 0,0 1 0 0 0,1-1 1 0 0,-1-1-1 0 0,-17-11 0 0 0,10 4-13 0 0,2-1 0 0 0,0-1 0 0 0,0 0-1 0 0,1-1 1 0 0,1 0 0 0 0,0-1 0 0 0,2-1 0 0 0,-19-30 0 0 0,0-10 7 0 0,-24-36-11 0 0,49 84 23 0 0,0 0 0 0 0,-1 0 1 0 0,0 1-1 0 0,-1 1 0 0 0,0-1 0 0 0,0 1 0 0 0,-13-9 0 0 0,16 13-57 0 0,-1-1-1 0 0,0 1 0 0 0,1 1 0 0 0,-1-1 1 0 0,0 1-1 0 0,0 0 0 0 0,0 0 0 0 0,-1 1 0 0 0,1 0 1 0 0,0 0-1 0 0,-1 0 0 0 0,1 1 0 0 0,0 0 1 0 0,-1 0-1 0 0,-7 1 0 0 0,5 1-430 0 0,0 1-1 0 0,0-1 1 0 0,0 2 0 0 0,1-1-1 0 0,-1 1 1 0 0,-8 5 0 0 0,-25 23-535 0 0,-12 29 3825 0 0,19-21-1487 0 0,31-35-1238 0 0,-1 1 0 0 0,1 0 0 0 0,0 0-1 0 0,0 0 1 0 0,0 1 0 0 0,1-1 0 0 0,0 1 0 0 0,1 0-1 0 0,-4 11 1 0 0,2 2-25 0 0,-3 41 1 0 0,5-39-87 0 0,-7 37 1 0 0,9-59-15 0 0,0 1 0 0 0,0-1 1 0 0,0 0-1 0 0,0 0 0 0 0,0 0 0 0 0,0 1 1 0 0,0-1-1 0 0,0 0 0 0 0,0 0 0 0 0,0 1 1 0 0,0-1-1 0 0,0 0 0 0 0,0 0 0 0 0,0 0 1 0 0,-1 1-1 0 0,1-1 0 0 0,0 0 1 0 0,0 0-1 0 0,0 0 0 0 0,0 0 0 0 0,0 1 1 0 0,0-1-1 0 0,-1 0 0 0 0,1 0 0 0 0,0 0 1 0 0,0 0-1 0 0,0 0 0 0 0,0 1 0 0 0,-1-1 1 0 0,1 0-1 0 0,0 0 0 0 0,0 0 1 0 0,0 0-1 0 0,-1 0 0 0 0,1 0 0 0 0,0 0 1 0 0,0 0-1 0 0,0 0 0 0 0,-1 0 0 0 0,1 0 1 0 0,0 0-1 0 0,-1 0 0 0 0,-5-9-2318 0 0,-3-14-5510 0 0,8 12 2343 0 0,6 2-2276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5585 0 0,'0'-3'1093'0'0,"0"1"0"0"0,0-1-1 0 0,0 0 1 0 0,1 1 0 0 0,-1-1 0 0 0,1 0-1 0 0,-1 1 1 0 0,1-1 0 0 0,2-3 0 0 0,-3 5-964 0 0,0 1 0 0 0,0 0 0 0 0,1 0 0 0 0,-1-1 0 0 0,0 1 1 0 0,0 0-1 0 0,1 0 0 0 0,-1-1 0 0 0,0 1 0 0 0,0 0 1 0 0,1 0-1 0 0,-1 0 0 0 0,0 0 0 0 0,0 0 0 0 0,1-1 1 0 0,-1 1-1 0 0,0 0 0 0 0,1 0 0 0 0,-1 0 0 0 0,0 0 0 0 0,0 0 1 0 0,1 0-1 0 0,-1 0 0 0 0,0 0 0 0 0,1 0 0 0 0,-1 0 1 0 0,0 0-1 0 0,1 0 0 0 0,-1 0 0 0 0,1 0 0 0 0,12 13 1276 0 0,-1 3-1122 0 0,-2 2 1 0 0,0-1-1 0 0,13 34 1 0 0,-14-29-349 0 0,1-1 1 0 0,16 26-1 0 0,-27-49 9 0 0,1 0-1 0 0,-1 0 0 0 0,1 0 0 0 0,0 0 1 0 0,0-1-1 0 0,0 1 0 0 0,0 0 1 0 0,0 0-1 0 0,1 0 0 0 0,-1-1 1 0 0,0 1-1 0 0,1 0 0 0 0,0 0 1 0 0,1-2-1 0 0,12-33-967 0 0,6 11-492 0 0,-1 4-1780 0 0,-18 21 2673 0 0,0 0 0 0 0,0 0-1 0 0,-1 0 1 0 0,1-1 0 0 0,0 1-1 0 0,-1 0 1 0 0,1-1 0 0 0,-1 1-1 0 0,1-1 1 0 0,-1 1 0 0 0,0-1-1 0 0,1 1 1 0 0,-1-3 0 0 0,-2-2-3746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8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 6241 0 0,'-5'5'1957'0'0,"1"-2"-129"0"0,0 0-1 0 0,0 0 0 0 0,0 1 0 0 0,1 0 1 0 0,0-1-1 0 0,-1 1 0 0 0,-3 8 1 0 0,6-11-1556 0 0,1 1 0 0 0,-1-1 1 0 0,1 0-1 0 0,0 1 0 0 0,-1-1 1 0 0,1 1-1 0 0,0-1 0 0 0,0 0 1 0 0,0 1-1 0 0,0-1 0 0 0,0 1 1 0 0,0-1-1 0 0,1 2 0 0 0,0 0-293 0 0,-1-1 0 0 0,1 1-1 0 0,1-1 1 0 0,-1 1 0 0 0,0-1-1 0 0,1 0 1 0 0,-1 1 0 0 0,4 3 0 0 0,-2-3 19 0 0,0 0 0 0 0,0 0 0 0 0,0-1 1 0 0,0 1-1 0 0,0-1 0 0 0,0 0 0 0 0,1 1 1 0 0,0-1-1 0 0,-1-1 0 0 0,1 1 1 0 0,0 0-1 0 0,0-1 0 0 0,0 0 0 0 0,0 0 1 0 0,0 0-1 0 0,0-1 0 0 0,0 1 0 0 0,0-1 1 0 0,0 0-1 0 0,0 0 0 0 0,0 0 0 0 0,0-1 1 0 0,0 1-1 0 0,0-1 0 0 0,7-2 1 0 0,-8 2-11 0 0,0 0 1 0 0,0-1 0 0 0,0 1 0 0 0,0-1 0 0 0,0 0 0 0 0,0 0 0 0 0,0 0-1 0 0,-1 0 1 0 0,1 0 0 0 0,-1-1 0 0 0,1 1 0 0 0,-1-1 0 0 0,0 0 0 0 0,0 1 0 0 0,0-1-1 0 0,-1 0 1 0 0,1 0 0 0 0,0 0 0 0 0,-1 0 0 0 0,0-1 0 0 0,0 1 0 0 0,0 0-1 0 0,0 0 1 0 0,-1-1 0 0 0,1 1 0 0 0,-1-1 0 0 0,0 1 0 0 0,0 0 0 0 0,0-1-1 0 0,0 1 1 0 0,-1-4 0 0 0,1 6 20 0 0,0-1-1 0 0,0 1 1 0 0,-1-1-1 0 0,1 1 0 0 0,0 0 1 0 0,-1-1-1 0 0,1 1 1 0 0,-1 0-1 0 0,1-1 1 0 0,-1 1-1 0 0,0 0 1 0 0,1 0-1 0 0,-1-1 0 0 0,0 1 1 0 0,0 0-1 0 0,0 0 1 0 0,0 0-1 0 0,0 0 1 0 0,0 0-1 0 0,0 0 1 0 0,0 1-1 0 0,0-1 1 0 0,-1 0-1 0 0,-1 0 0 0 0,1 0 11 0 0,-1 0 0 0 0,0 1-1 0 0,1 0 1 0 0,-1 0-1 0 0,0 0 1 0 0,1 0-1 0 0,-1 0 1 0 0,0 0 0 0 0,1 1-1 0 0,-1-1 1 0 0,1 1-1 0 0,-4 0 1 0 0,-6 4-239 0 0,0 0 0 0 0,0 1 0 0 0,-22 14 0 0 0,27-15 1434 0 0,-12 7-10103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48 12723 0 0,'4'-1'7562'0'0,"20"-3"-1662"0"0,52-11-6662 0 0,-48 3 738 0 0,-21 3-164 0 0,-7 9 177 0 0,-1-1 0 0 0,1 1 0 0 0,0-1 0 0 0,-1 1 0 0 0,1 0 0 0 0,-1-1 0 0 0,1 1 0 0 0,-1 0 0 0 0,1-1 0 0 0,-1 1 0 0 0,1 0 0 0 0,-1-1 0 0 0,1 1 0 0 0,-1 0 0 0 0,1 0 0 0 0,-1 0 0 0 0,1 0 0 0 0,-1 0 0 0 0,0-1 0 0 0,1 1 0 0 0,-1 0 0 0 0,1 0 0 0 0,-2 1 0 0 0,-7-2 34 0 0,-1 1 0 0 0,1 0 0 0 0,0 1 0 0 0,-1 0 0 0 0,1 1 1 0 0,0 0-1 0 0,0 0 0 0 0,0 1 0 0 0,0 0 0 0 0,1 1 0 0 0,-1-1 1 0 0,-9 8-1 0 0,14-9 13 0 0,0 1 1 0 0,0-1-1 0 0,1 1 1 0 0,-1 0 0 0 0,1 1-1 0 0,0-1 1 0 0,0 0-1 0 0,0 1 1 0 0,0 0 0 0 0,0-1-1 0 0,-3 9 1 0 0,5-9-19 0 0,0 0 0 0 0,0 0 0 0 0,0 0 0 0 0,1 0 0 0 0,-1 1 0 0 0,1-1 0 0 0,0 0 0 0 0,0 0 0 0 0,0 0 0 0 0,0 1 0 0 0,1-1 0 0 0,-1 0 0 0 0,1 0 0 0 0,0 0 0 0 0,0 0 0 0 0,0 0 0 0 0,0 0 1 0 0,3 5-1 0 0,-2-5 2 0 0,0 0 1 0 0,0 0-1 0 0,1 0 1 0 0,-1 0-1 0 0,1 0 1 0 0,0-1 0 0 0,0 1-1 0 0,0-1 1 0 0,0 0-1 0 0,0 0 1 0 0,0 0-1 0 0,1 0 1 0 0,-1 0 0 0 0,1-1-1 0 0,-1 1 1 0 0,1-1-1 0 0,0 0 1 0 0,-1 0-1 0 0,1-1 1 0 0,0 1 0 0 0,0-1-1 0 0,-1 0 1 0 0,1 0-1 0 0,0 0 1 0 0,0 0-1 0 0,0 0 1 0 0,6-2 0 0 0,-2 0-294 0 0,1 0 1 0 0,0 0 0 0 0,-1-1 0 0 0,0 0-1 0 0,9-4 1 0 0,-11 4-691 0 0,0 0 0 0 0,0-1-1 0 0,-1 1 1 0 0,1-1 0 0 0,-1-1-1 0 0,6-4 1 0 0,-9 7 264 0 0,-1 0 0 0 0,0 0 1 0 0,1 0-1 0 0,-1 0 0 0 0,0 0 0 0 0,0 0 0 0 0,0 0 0 0 0,0-1 0 0 0,-1 1 0 0 0,1 0 0 0 0,0 0 1 0 0,-1-1-1 0 0,0 1 0 0 0,0 0 0 0 0,1-1 0 0 0,-1 1 0 0 0,0 0 0 0 0,-1-5 0 0 0,0-4-2827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15 6753 0 0,'5'-3'10091'0'0,"7"1"-5157"0"0,42-3-4647 0 0,-40 4 757 0 0,1-1-951 0 0,-2 0 136 0 0,-25 6-108 0 0,-10 1-59 0 0,1 1 0 0 0,-23 10 0 0 0,38-13-21 0 0,0-1 1 0 0,1 1-1 0 0,-1 0 1 0 0,1 0-1 0 0,-1 1 1 0 0,1 0-1 0 0,0 0 1 0 0,0 0-1 0 0,1 1 1 0 0,-1-1-1 0 0,-7 11 1 0 0,11-14-21 0 0,0 0 1 0 0,1 1 0 0 0,-1-1-1 0 0,0 0 1 0 0,0 0-1 0 0,1 0 1 0 0,-1 1 0 0 0,1-1-1 0 0,-1 1 1 0 0,1-1-1 0 0,0 0 1 0 0,-1 1-1 0 0,1-1 1 0 0,0 1 0 0 0,0-1-1 0 0,0 0 1 0 0,0 1-1 0 0,0-1 1 0 0,0 1 0 0 0,1-1-1 0 0,-1 0 1 0 0,0 1-1 0 0,1-1 1 0 0,-1 1 0 0 0,1-1-1 0 0,-1 0 1 0 0,1 0-1 0 0,0 1 1 0 0,-1-1-1 0 0,1 0 1 0 0,0 0 0 0 0,0 0-1 0 0,0 0 1 0 0,0 0-1 0 0,0 0 1 0 0,0 0 0 0 0,0 0-1 0 0,0 0 1 0 0,1 0-1 0 0,-1-1 1 0 0,0 1 0 0 0,0 0-1 0 0,1-1 1 0 0,-1 1-1 0 0,0-1 1 0 0,2 1-1 0 0,4 1 58 0 0,-1 0 0 0 0,1-1 0 0 0,0 0 0 0 0,0 0 0 0 0,-1-1 0 0 0,1 0-1 0 0,0 0 1 0 0,8-1 0 0 0,15-5-266 0 0,-1 0-1235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4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 9314 0 0,'-4'3'1519'0'0,"-1"0"-1"0"0,1 0 1 0 0,-1 1 0 0 0,1-1 0 0 0,-5 6-1 0 0,9-9-1322 0 0,0 1-1 0 0,-1-1 1 0 0,1 0-1 0 0,0 1 1 0 0,0-1-1 0 0,-1 0 1 0 0,1 1-1 0 0,0-1 1 0 0,0 1-1 0 0,-1-1 1 0 0,1 1-1 0 0,0-1 1 0 0,0 0-1 0 0,0 1 1 0 0,0-1 0 0 0,0 1-1 0 0,0-1 1 0 0,0 1-1 0 0,0-1 1 0 0,0 1-1 0 0,0-1 1 0 0,0 1-1 0 0,0-1 1 0 0,0 1-1 0 0,0-1 1 0 0,0 1-1 0 0,1 0-70 0 0,0 0 0 0 0,0-1 1 0 0,0 1-1 0 0,0-1 0 0 0,0 1 0 0 0,0-1 0 0 0,0 1 0 0 0,0-1 0 0 0,0 0 1 0 0,0 0-1 0 0,0 1 0 0 0,0-1 0 0 0,1 0 0 0 0,-1 0 0 0 0,0 0 0 0 0,0 0 0 0 0,2 0 1 0 0,12-2 82 0 0,1 1 0 0 0,-1-2 0 0 0,0 0 0 0 0,0 0 0 0 0,21-9 0 0 0,40-9-43 0 0,-75 21-161 0 0,0 0 0 0 0,0-1 0 0 0,-1 1-1 0 0,1 0 1 0 0,0 0 0 0 0,0 0 0 0 0,0 0-1 0 0,-1 0 1 0 0,1 0 0 0 0,0 0 0 0 0,0 1 0 0 0,-1-1-1 0 0,1 0 1 0 0,0 0 0 0 0,0 0 0 0 0,-1 1-1 0 0,1-1 1 0 0,0 0 0 0 0,0 1 0 0 0,-1-1 0 0 0,1 1-1 0 0,0-1 1 0 0,-1 1 0 0 0,1-1 0 0 0,-1 1-1 0 0,1-1 1 0 0,-1 1 0 0 0,1 0 0 0 0,-1-1 0 0 0,1 1-1 0 0,-1 0 1 0 0,0-1 0 0 0,1 1 0 0 0,-1 0 0 0 0,0 0-1 0 0,1-1 1 0 0,-1 1 0 0 0,0 0 0 0 0,0 0-1 0 0,0-1 1 0 0,0 1 0 0 0,0 0 0 0 0,0 0 0 0 0,0 0-1 0 0,0-1 1 0 0,0 1 0 0 0,0 0 0 0 0,0 0-1 0 0,0 0 1 0 0,-1-1 0 0 0,1 1 0 0 0,0 0 0 0 0,-1 1-1 0 0,-2 9-59 0 0,-1 0-1 0 0,0 0 0 0 0,-6 11 0 0 0,4-7-328 0 0,0 2-404 0 0,-11 29-3694 0 0,17-44 3658 0 0,-1 0-1 0 0,-1 0 1 0 0,1 0 0 0 0,0 0-1 0 0,0 0 1 0 0,-1 0 0 0 0,1-1-1 0 0,-1 1 1 0 0,-3 2 0 0 0,-10-1-3348 0 0,7-3 6617 0 0,6 15 2058 0 0,2-13-4111 0 0,1 1 0 0 0,-1-1-1 0 0,1 1 1 0 0,-1-1 0 0 0,1 1-1 0 0,0-1 1 0 0,0 0 0 0 0,0 1-1 0 0,0-1 1 0 0,0 0 0 0 0,1 0-1 0 0,-1 0 1 0 0,1 0 0 0 0,-1 0-1 0 0,1 0 1 0 0,0 0 0 0 0,0-1-1 0 0,3 3 1 0 0,-3-2-256 0 0,1 0 0 0 0,0-1 1 0 0,0 1-1 0 0,1-1 0 0 0,-1 0 0 0 0,0 0 0 0 0,0 0 0 0 0,0 0 0 0 0,1 0 1 0 0,-1-1-1 0 0,1 1 0 0 0,4-1 0 0 0,-5 0-122 0 0,-1 0 0 0 0,1 0-1 0 0,-1 0 1 0 0,0-1 0 0 0,1 1 0 0 0,-1 0 0 0 0,0-1-1 0 0,1 0 1 0 0,-1 1 0 0 0,0-1 0 0 0,0 0 0 0 0,0 0-1 0 0,1-1 1 0 0,-1 1 0 0 0,0 0 0 0 0,-1-1 0 0 0,1 1-1 0 0,0-1 1 0 0,0 1 0 0 0,-1-1 0 0 0,1 0 0 0 0,0 0-1 0 0,-1 0 1 0 0,0 0 0 0 0,0 0 0 0 0,1 0 0 0 0,-1 0-1 0 0,0 0 1 0 0,-1 0 0 0 0,1-1 0 0 0,0 1-1 0 0,-1 0 1 0 0,1-1 0 0 0,-1 1 0 0 0,0 0 0 0 0,1-1-1 0 0,-1 1 1 0 0,0-1 0 0 0,-1-1 0 0 0,0 2 47 0 0,1 0 1 0 0,-1 0-1 0 0,0 0 1 0 0,0 0 0 0 0,-1 0-1 0 0,1 1 1 0 0,0-1-1 0 0,-1 0 1 0 0,1 1-1 0 0,0-1 1 0 0,-1 1-1 0 0,0 0 1 0 0,1-1-1 0 0,-1 1 1 0 0,0 0-1 0 0,0 0 1 0 0,0 0-1 0 0,0 0 1 0 0,0 1 0 0 0,0-1-1 0 0,0 0 1 0 0,0 1-1 0 0,0-1 1 0 0,0 1-1 0 0,0 0 1 0 0,0 0-1 0 0,0 0 1 0 0,-3 0-1 0 0,2-1-86 0 0,0 1 0 0 0,0 0 0 0 0,0 0 0 0 0,0 0 0 0 0,0 0 0 0 0,0 1 0 0 0,0-1-1 0 0,0 1 1 0 0,1-1 0 0 0,-1 1 0 0 0,0 0 0 0 0,0 0 0 0 0,1 0 0 0 0,-1 1 0 0 0,0-1-1 0 0,1 1 1 0 0,-1-1 0 0 0,1 1 0 0 0,0 0 0 0 0,-3 3 0 0 0,-5 23-1698 0 0,11-13-2268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13195 0 0,'8'1'7322'0'0,"6"-1"-3940"0"0,36-7-3856 0 0,-36 5 1286 0 0,14-3-782 0 0,-22 3-234 0 0,1 0 0 0 0,0 1 0 0 0,-1 0 0 0 0,1 1 0 0 0,0-1 0 0 0,0 1 0 0 0,12 1 1 0 0,-18-1 111 0 0,-1 0 1 0 0,0 0 0 0 0,0 1 0 0 0,0-1 0 0 0,0 0 0 0 0,0 0 0 0 0,1 0 0 0 0,-1 0 0 0 0,0 0 0 0 0,0 0 0 0 0,0 0 0 0 0,0 0 0 0 0,0 0 0 0 0,0 0 0 0 0,1 0 0 0 0,-1 0 0 0 0,0 0 0 0 0,0 1-273 0 0,0-1 273 0 0,0 0 0 0 0,0 0 0 0 0,0 0 0 0 0,1 0 0 0 0,-1 1 0 0 0,0-1 0 0 0,0 0 0 0 0,0 0 0 0 0,0 0-1 0 0,0 0 1 0 0,0 0 0 0 0,0 0 0 0 0,0 1 0 0 0,0-1 0 0 0,0 0 0 0 0,0 0 0 0 0,0 0 0 0 0,0 0 0 0 0,0 0 0 0 0,0 1 0 0 0,0-1 0 0 0,0 0 0 0 0,0 0 0 0 0,-1 0 0 0 0,1 0 0 0 0,0 0 0 0 0,0 0 0 0 0,0 1 0 0 0,-8 7-3507 0 0,-13 5-1264 0 0,5-6 2132 0 0,-1 3-1488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8594 0 0,'11'-4'8049'0'0,"19"3"-4804"0"0,-13 1-2213 0 0,-1-4-493 0 0,-13 2-479 0 0,1 1-1 0 0,-1 0 0 0 0,0 0 0 0 0,1 0 0 0 0,-1 1 1 0 0,1-1-1 0 0,-1 1 0 0 0,1 0 0 0 0,5 0 0 0 0,-11 3-25 0 0,0 0 0 0 0,0 0 0 0 0,0-1 0 0 0,0 1 0 0 0,-1-1 0 0 0,0 1 0 0 0,1-1 0 0 0,-6 3 0 0 0,6-3-18 0 0,-2 1 13 0 0,-1 1 0 0 0,1 0 0 0 0,0 1 0 0 0,1-1 0 0 0,-1 1 1 0 0,1-1-1 0 0,0 1 0 0 0,0 0 0 0 0,0 0 0 0 0,-3 11 0 0 0,5-15-25 0 0,1 1-1 0 0,-1 0 1 0 0,1 0 0 0 0,-1-1-1 0 0,1 1 1 0 0,0 0-1 0 0,0 0 1 0 0,0 0 0 0 0,0-1-1 0 0,0 1 1 0 0,0 0 0 0 0,0 0-1 0 0,1 0 1 0 0,-1-1-1 0 0,1 1 1 0 0,-1 0 0 0 0,1 0-1 0 0,0-1 1 0 0,0 1-1 0 0,-1 0 1 0 0,1-1 0 0 0,0 1-1 0 0,0-1 1 0 0,1 1 0 0 0,-1-1-1 0 0,0 0 1 0 0,0 0-1 0 0,1 1 1 0 0,-1-1 0 0 0,1 0-1 0 0,-1 0 1 0 0,1 0 0 0 0,-1 0-1 0 0,1 0 1 0 0,0-1-1 0 0,-1 1 1 0 0,1 0 0 0 0,2 0-1 0 0,-1-1 56 0 0,-1 0-1 0 0,1 0 1 0 0,-1 0 0 0 0,1 0-1 0 0,-1 0 1 0 0,1 0-1 0 0,-1 0 1 0 0,1-1 0 0 0,-1 0-1 0 0,1 1 1 0 0,-1-1 0 0 0,1 0-1 0 0,-1 0 1 0 0,0 0-1 0 0,0 0 1 0 0,1-1 0 0 0,-1 1-1 0 0,0-1 1 0 0,0 1-1 0 0,0-1 1 0 0,-1 0 0 0 0,1 0-1 0 0,0 1 1 0 0,-1-1-1 0 0,1 0 1 0 0,-1-1 0 0 0,1 1-1 0 0,0-3 1 0 0,0 3-6 0 0,-1 0 0 0 0,0 0 0 0 0,0 0-1 0 0,0 0 1 0 0,0 0 0 0 0,0 0 0 0 0,0-1 0 0 0,0 1 0 0 0,-1 0 0 0 0,1 0 0 0 0,-1-1 0 0 0,0 1 0 0 0,1 0-1 0 0,-1-1 1 0 0,0 1 0 0 0,-1 0 0 0 0,1-1 0 0 0,0 1 0 0 0,-1 0 0 0 0,1-1 0 0 0,-1 1 0 0 0,1 0-1 0 0,-1 0 1 0 0,0 0 0 0 0,0-1 0 0 0,0 1 0 0 0,-1 0 0 0 0,1 0 0 0 0,0 0 0 0 0,-4-3 0 0 0,-16-5-5649 0 0,10 9 1271 0 0,11 1 4261 0 0,0 0-1 0 0,0 0 1 0 0,0 0-1 0 0,0 0 1 0 0,-1 0-1 0 0,1 0 0 0 0,0 1 1 0 0,0-1-1 0 0,0 0 1 0 0,0 0-1 0 0,0 0 1 0 0,0 0-1 0 0,0 1 0 0 0,0-1 1 0 0,0 0-1 0 0,-1 0 1 0 0,1 0-1 0 0,0 0 0 0 0,0 1 1 0 0,0-1-1 0 0,0 0 1 0 0,0 0-1 0 0,0 0 1 0 0,0 1-1 0 0,0-1 0 0 0,0 0 1 0 0,0 0-1 0 0,0 0 1 0 0,0 0-1 0 0,1 1 1 0 0,-1-1-1 0 0,0 0 0 0 0,0 0 1 0 0,0 0-1 0 0,0 0 1 0 0,0 1-1 0 0,0-1 0 0 0,0 0 1 0 0,0 0-1 0 0,1 0 1 0 0,-1 0-1 0 0,0 0 1 0 0,0 1-1 0 0,0-1 0 0 0,0 0 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 7001 0 0,'0'0'477'0'0,"1"-1"0"0"0,0 1 0 0 0,0-1 0 0 0,-1 1 0 0 0,1-1 0 0 0,0 1-1 0 0,0 0 1 0 0,0-1 0 0 0,-1 1 0 0 0,1 0 0 0 0,0 0 0 0 0,0 0-1 0 0,0-1 1 0 0,0 1 0 0 0,0 0 0 0 0,0 0 0 0 0,0 0 0 0 0,-1 0-1 0 0,1 0 1 0 0,0 1 0 0 0,0-1 0 0 0,0 0 0 0 0,0 0 0 0 0,1 1-1 0 0,-1 0-157 0 0,-1 0-1 0 0,1 0 1 0 0,0 0-1 0 0,0-1 1 0 0,-1 1-1 0 0,1 0 1 0 0,-1 0-1 0 0,1 0 1 0 0,-1 1-1 0 0,1-1 1 0 0,-1 0-1 0 0,1 0 1 0 0,-1 0-1 0 0,0 0 1 0 0,0 0-1 0 0,1 2 1 0 0,-1 9-28 0 0,0-1 0 0 0,0 1 1 0 0,-3 14-1 0 0,1-7 253 0 0,2-18-530 0 0,0 1 1 0 0,0-1 0 0 0,1 1 0 0 0,-1-1-1 0 0,0 1 1 0 0,1-1 0 0 0,-1 0 0 0 0,1 1-1 0 0,-1-1 1 0 0,1 0 0 0 0,0 1 0 0 0,0-1-1 0 0,0 0 1 0 0,-1 0 0 0 0,1 0 0 0 0,0 0-1 0 0,0 0 1 0 0,1 0 0 0 0,-1 0 0 0 0,0 0-1 0 0,0 0 1 0 0,0 0 0 0 0,1 0 0 0 0,-1-1-1 0 0,0 1 1 0 0,1-1 0 0 0,-1 1 0 0 0,0-1-1 0 0,1 1 1 0 0,-1-1 0 0 0,1 0-1 0 0,-1 1 1 0 0,1-1 0 0 0,-1 0 0 0 0,3 0 0 0 0,-2 0-167 0 0,0 0 1 0 0,-1 0-1 0 0,1 0 1 0 0,0 0-1 0 0,0-1 1 0 0,0 1 0 0 0,0 0-1 0 0,0-1 1 0 0,-1 1-1 0 0,1-1 1 0 0,0 0-1 0 0,0 0 1 0 0,-1 1 0 0 0,1-1-1 0 0,-1 0 1 0 0,1 0-1 0 0,-1-1 1 0 0,1 1 0 0 0,-1 0-1 0 0,1 0 1 0 0,-1-1-1 0 0,0 1 1 0 0,0-1-1 0 0,0 1 1 0 0,0-1 0 0 0,0 1-1 0 0,1-3 1 0 0,-2 3-176 0 0,0 1 0 0 0,0-1 0 0 0,0 1 0 0 0,1-1 0 0 0,-1 1 0 0 0,0 0 0 0 0,0-1 0 0 0,-1 1 0 0 0,1-1 0 0 0,0 1 0 0 0,0-1 0 0 0,0 1 0 0 0,0-1 0 0 0,0 1 0 0 0,0-1 0 0 0,-1 1 0 0 0,1-1 0 0 0,0 1 0 0 0,0 0 0 0 0,-1-1 0 0 0,1 1 0 0 0,-4-3-3269 0 0,3 3 3269 0 0,1-1 0 0 0,0 1 0 0 0,-1 0 0 0 0,1 0 0 0 0,-2 0 0 0 0,-6-1-2618 0 0,-1 2-1182 0 0</inkml:trace>
  <inkml:trace contextRef="#ctx0" brushRef="#br0" timeOffset="1">45 157 9634 0 0,'-4'3'1003'0'0,"0"1"0"0"0,0 0 0 0 0,0 0 0 0 0,1 0 0 0 0,-1 0 0 0 0,1 0 0 0 0,0 1 0 0 0,0 0 0 0 0,1 0 0 0 0,-1 0 0 0 0,1 0 0 0 0,0 0 0 0 0,-1 7 0 0 0,2-10-879 0 0,1 1 1 0 0,0-1 0 0 0,0 1 0 0 0,0-1-1 0 0,0 1 1 0 0,1-1 0 0 0,-1 1 0 0 0,1-1 0 0 0,-1 0-1 0 0,1 1 1 0 0,0-1 0 0 0,0 0 0 0 0,0 1-1 0 0,0-1 1 0 0,0 0 0 0 0,1 0 0 0 0,-1 0 0 0 0,0 0-1 0 0,1 0 1 0 0,0 0 0 0 0,-1-1 0 0 0,1 1 0 0 0,0 0-1 0 0,0-1 1 0 0,0 1 0 0 0,0-1 0 0 0,0 0-1 0 0,0 0 1 0 0,1 0 0 0 0,-1 0 0 0 0,4 1 0 0 0,4 2-274 0 0,1-1 1 0 0,-1-1 0 0 0,0 1 0 0 0,1-2 0 0 0,-1 1-1 0 0,1-2 1 0 0,0 1 0 0 0,10-2 0 0 0,15-4-4239 0 0,-4-4-4866 0 0,-18 3 1431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15643 0 0,'4'-2'1246'0'0,"0"0"-1"0"0,0 0 0 0 0,0 0 1 0 0,0 1-1 0 0,0-1 0 0 0,9 0 1 0 0,-10 1-867 0 0,1 1 0 0 0,0 0 1 0 0,0 0-1 0 0,0 0 0 0 0,0 0 0 0 0,-1 1 1 0 0,8 1-1 0 0,-9-2-331 0 0,0 1-1 0 0,0 0 1 0 0,0 0 0 0 0,0 0 0 0 0,0 0-1 0 0,0 0 1 0 0,0 0 0 0 0,0 0 0 0 0,0 1-1 0 0,-1-1 1 0 0,1 1 0 0 0,0-1-1 0 0,-1 1 1 0 0,0 0 0 0 0,1-1 0 0 0,-1 1-1 0 0,0 0 1 0 0,0 0 0 0 0,0 0 0 0 0,0 0-1 0 0,0 0 1 0 0,0 0 0 0 0,0 0-1 0 0,-1 0 1 0 0,1 1 0 0 0,-1-1 0 0 0,0 0-1 0 0,1 0 1 0 0,-1 0 0 0 0,0 1-1 0 0,-1 1 1 0 0,-10 71 236 0 0,3-34-2792 0 0,5 0-7164 0 0,4-34 4515 0 0,9 8-1887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8978 0 0,'-3'17'9385'0'0,"-3"4"-5103"0"0,-7 23-4087 0 0,13-42-206 0 0,0 1 0 0 0,-1 0-1 0 0,1-1 1 0 0,0 1 0 0 0,0 0-1 0 0,1-1 1 0 0,-1 1 0 0 0,0-1-1 0 0,1 1 1 0 0,0-1 0 0 0,-1 1-1 0 0,1-1 1 0 0,0 1 0 0 0,2 3-1 0 0,-2-5-9 0 0,0 0 0 0 0,0 0 1 0 0,1 0-1 0 0,-1 0 0 0 0,0 0 0 0 0,0 0 0 0 0,1 0 0 0 0,-1 0 0 0 0,1-1 0 0 0,-1 1 0 0 0,0 0 1 0 0,1-1-1 0 0,-1 1 0 0 0,1-1 0 0 0,0 1 0 0 0,-1-1 0 0 0,1 0 0 0 0,-1 0 0 0 0,1 0 1 0 0,-1 0-1 0 0,1 0 0 0 0,0 0 0 0 0,2-1 0 0 0,45-11-729 0 0,-24 5-3481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9498 0 0,'6'55'10387'0'0,"-4"-47"-9705"0"0,0-1-1 0 0,1 1 1 0 0,0-1 0 0 0,0 1 0 0 0,5 8-1 0 0,-7-14-626 0 0,0 0 0 0 0,1 1 0 0 0,-1-1 0 0 0,1 0 0 0 0,0 0 0 0 0,0 0 0 0 0,-1 0 0 0 0,1 0 0 0 0,1 0 0 0 0,-1 0 0 0 0,0-1 0 0 0,0 1 0 0 0,1-1 0 0 0,-1 1 0 0 0,0-1 0 0 0,1 0 0 0 0,-1 0 0 0 0,1 0 0 0 0,0 0 0 0 0,-1-1 0 0 0,1 1 0 0 0,0-1 0 0 0,-1 0 0 0 0,1 1 0 0 0,0-1 0 0 0,0 0 0 0 0,-1-1 0 0 0,1 1 0 0 0,0 0-1 0 0,0-1 1 0 0,-1 0 0 0 0,1 1 0 0 0,-1-1 0 0 0,1 0 0 0 0,-1 0 0 0 0,1-1 0 0 0,4-2 0 0 0,-2 1-14 0 0,1-1 0 0 0,-1 0 0 0 0,0 0 0 0 0,0 0 0 0 0,-1-1 0 0 0,1 0 0 0 0,-1 0 0 0 0,0 0 0 0 0,0 0-1 0 0,-1-1 1 0 0,1 1 0 0 0,3-11 0 0 0,-5 14-217 0 0,-1-1 0 0 0,0 0 0 0 0,0 0 0 0 0,0 0 0 0 0,0 0 0 0 0,-1 0 0 0 0,1 0 0 0 0,-1 0 0 0 0,0 0 0 0 0,1 0 0 0 0,-1 0 0 0 0,-1 0 0 0 0,1 0 0 0 0,0 0 0 0 0,-1 0 0 0 0,0 0 0 0 0,1 0 0 0 0,-1 0 0 0 0,0 0 0 0 0,-1 0 0 0 0,1 1 1 0 0,0-1-1 0 0,-1 0 0 0 0,0 1 0 0 0,1-1 0 0 0,-1 1 0 0 0,0 0 0 0 0,-5-5 0 0 0,4 5-392 0 0,-1 0 1 0 0,1 1-1 0 0,-1-1 1 0 0,0 1-1 0 0,0-1 1 0 0,1 1-1 0 0,-1 0 1 0 0,0 1-1 0 0,0-1 1 0 0,0 1-1 0 0,0-1 1 0 0,0 1-1 0 0,0 0 1 0 0,0 1-1 0 0,0-1 1 0 0,-5 2-1 0 0,2-1 451 0 0,1 0 0 0 0,-1 1 0 0 0,1 0 0 0 0,-1 0 0 0 0,1 0 0 0 0,0 1 0 0 0,0 0-1 0 0,1 0 1 0 0,-7 5 0 0 0,10-7 377 0 0,1 0-1 0 0,0 0 0 0 0,0 0 1 0 0,0 0-1 0 0,-1 0 0 0 0,1 0 1 0 0,0 0-1 0 0,1 0 0 0 0,-1 1 1 0 0,0-1-1 0 0,0 0 1 0 0,0 1-1 0 0,1-1 0 0 0,-1 0 1 0 0,1 1-1 0 0,-1-1 0 0 0,0 4 1 0 0,1-5-18 0 0,0 1 0 0 0,1 0 1 0 0,-1 0-1 0 0,0-1 0 0 0,0 1 1 0 0,1 0-1 0 0,-1 0 1 0 0,1-1-1 0 0,-1 1 0 0 0,0 0 1 0 0,1-1-1 0 0,-1 1 0 0 0,1-1 1 0 0,0 1-1 0 0,-1 0 0 0 0,1-1 1 0 0,-1 0-1 0 0,1 1 1 0 0,0-1-1 0 0,-1 1 0 0 0,1-1 1 0 0,0 0-1 0 0,1 1 0 0 0,31 6 4552 0 0,-11-7-5028 0 0,16-4 504 0 0,20-2-1621 0 0,-20 0-9156 0 0,-27 3 2193 0 0</inkml:trace>
  <inkml:trace contextRef="#ctx0" brushRef="#br0" timeOffset="1">279 0 13971 0 0,'-1'2'520'0'0,"-10"24"6368"0"0,0 1-3752 0 0,4-8-2787 0 0,1 0 0 0 0,-6 26-1 0 0,13-45-339 0 0,-1 0-1 0 0,1 1 0 0 0,-1-1 0 0 0,1 0 0 0 0,-1 0 0 0 0,1 0 0 0 0,0 0 0 0 0,-1 0 0 0 0,1 0 0 0 0,-1 1 0 0 0,1-1 0 0 0,0 0 0 0 0,-1-1 0 0 0,1 1 0 0 0,-1 0 0 0 0,1 0 0 0 0,0 0 1 0 0,-1 0-1 0 0,1 0 0 0 0,-1-1 0 0 0,1 1 0 0 0,-1 0 0 0 0,1 0 0 0 0,-1-1 0 0 0,2 0 0 0 0,27-9 274 0 0,-20 6-251 0 0,-8 4-193 0 0,47-13 1223 0 0,-23 15-3489 0 0,-23-1 1520 0 0,-1-1 0 0 0,1 1 1 0 0,-1 0-1 0 0,1-1 0 0 0,-1 1 1 0 0,1 0-1 0 0,-1 0 0 0 0,0 0 0 0 0,1 0 1 0 0,-1 0-1 0 0,0 0 0 0 0,2 3 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5 107 6401 0 0,'-1'-1'487'0'0,"0"0"-1"0"0,1-1 1 0 0,-1 1-1 0 0,1 0 0 0 0,0-1 1 0 0,-1 1-1 0 0,1 0 1 0 0,0 0-1 0 0,0-1 1 0 0,0 1-1 0 0,0-1 0 0 0,0 1 1 0 0,0 0-1 0 0,0-1 1 0 0,0 1-1 0 0,0 0 0 0 0,1 0 1 0 0,-1-1-1 0 0,1 1 1 0 0,-1 0-1 0 0,2-2 1 0 0,-1 1-193 0 0,0 0 1 0 0,1 0 0 0 0,-1 0 0 0 0,1 1 0 0 0,-1-1-1 0 0,1 1 1 0 0,0-1 0 0 0,0 1 0 0 0,0-1 0 0 0,0 1-1 0 0,4-2 1 0 0,-3 2-232 0 0,-1 0 0 0 0,1-1 0 0 0,0 1 0 0 0,0 0-1 0 0,0 1 1 0 0,0-1 0 0 0,0 1 0 0 0,0-1 0 0 0,1 1-1 0 0,-1 0 1 0 0,0 0 0 0 0,0 0 0 0 0,0 1 0 0 0,0-1 0 0 0,0 1-1 0 0,0-1 1 0 0,0 1 0 0 0,0 0 0 0 0,4 2 0 0 0,-2 1-49 0 0,-1 0 1 0 0,0 1-1 0 0,0-1 1 0 0,0 1 0 0 0,0 0-1 0 0,-1-1 1 0 0,0 2 0 0 0,0-1-1 0 0,0 0 1 0 0,-1 1-1 0 0,0-1 1 0 0,0 1 0 0 0,0 0-1 0 0,-1-1 1 0 0,1 1-1 0 0,-1 8 1 0 0,0-8-46 0 0,0 1 0 0 0,0 0 1 0 0,-1 0-1 0 0,0 0 0 0 0,-1 0 0 0 0,1 0 0 0 0,-1 0 1 0 0,-1-1-1 0 0,1 1 0 0 0,-1 0 0 0 0,0-1 1 0 0,-1 1-1 0 0,-5 10 0 0 0,60-66 526 0 0,-5-2-1643 0 0,-13 18-3198 0 0,-21 21 1354 0 0,-12 11 2755 0 0,0 1 0 0 0,0-1 1 0 0,-1 0-1 0 0,1 0 0 0 0,0 0 0 0 0,-1 0 0 0 0,1 0 1 0 0,-1 0-1 0 0,1 0 0 0 0,-1 0 0 0 0,1-1 0 0 0,-1 1 1 0 0,0 0-1 0 0,0 0 0 0 0,1 0 0 0 0,-1 0 1 0 0,0 0-1 0 0,0-1 0 0 0,0 1 0 0 0,0-1 0 0 0,0-6-1178 0 0,5-2-3183 0 0</inkml:trace>
  <inkml:trace contextRef="#ctx0" brushRef="#br0" timeOffset="1.02">216 0 10098 0 0,'0'2'927'0'0,"0"1"0"0"0,-1-1 0 0 0,1 0 0 0 0,0 0 0 0 0,0 0 1 0 0,1 1-1 0 0,-1-1 0 0 0,0 0 0 0 0,2 5 0 0 0,12 22 1509 0 0,-12-26-2448 0 0,0 1 0 0 0,1-1 0 0 0,-1 1 0 0 0,1-1 0 0 0,0 0 1 0 0,0 0-1 0 0,0 0 0 0 0,0-1 0 0 0,1 1 0 0 0,-1-1 0 0 0,1 1 0 0 0,4 1 0 0 0,-1-4-224 0 0,0 0 0 0 0,0 0 0 0 0,0-1 0 0 0,0 0 0 0 0,0 0 0 0 0,0 0 0 0 0,0-1 0 0 0,10-4 0 0 0,-3 2-2304 0 0,-7 1 705 0 0,7 0-5761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21637 0 0,'12'-7'3976'0'0,"0"2"-1967"0"0,0-2-705 0 0,-1 4-456 0 0,-5-1-336 0 0,-2 2-207 0 0,0-2-137 0 0,-2 3-56 0 0,0-1-96 0 0,-1 0-152 0 0,-1 0-257 0 0,-1 2-359 0 0,-9 0-7401 0 0,1-3 1767 0 0,-6 0-3128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4:5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9986 0 0,'6'-6'7986'0'0,"-6"6"-7711"0"0,0-1 0 0 0,1 1 1 0 0,-1 0-1 0 0,0 0 0 0 0,2 1 1378 0 0,-1-1-1378 0 0,17 10 3252 0 0,12 20-2099 0 0,-23-21-1202 0 0,0 0-1 0 0,0 1 1 0 0,-1 0 0 0 0,-1 0-1 0 0,0 0 1 0 0,0 1 0 0 0,-1-1 0 0 0,0 1-1 0 0,-1 0 1 0 0,0 1 0 0 0,-1-1-1 0 0,-1 0 1 0 0,1 1 0 0 0,-1 15 0 0 0,-2 12-160 0 0,-2 0 1 0 0,-14 73 0 0 0,15-101-144 0 0,-1 1 0 0 0,0-1 1 0 0,0 0-1 0 0,-1 0 0 0 0,-8 15 0 0 0,-10 4-7944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9786 0 0,'-5'1'8406'0'0,"-6"0"-4369"0"0,-21 7-1137 0 0,25-4-2635 0 0,0-1-1 0 0,1 1 0 0 0,-1 0 0 0 0,1 1 0 0 0,0 0 0 0 0,0 0 1 0 0,1 0-1 0 0,-1 0 0 0 0,1 1 0 0 0,-5 6 0 0 0,-4 8 186 0 0,-22 38 1 0 0,31-50-451 0 0,1 0 0 0 0,0 0 1 0 0,1 0-1 0 0,-1 0 1 0 0,2 0-1 0 0,-1 1 0 0 0,1-1 1 0 0,0 1-1 0 0,1 0 1 0 0,0 0-1 0 0,1-1 0 0 0,0 1 1 0 0,0 0-1 0 0,0 0 1 0 0,2 0-1 0 0,-1-1 0 0 0,1 1 1 0 0,0 0-1 0 0,0-1 1 0 0,1 0-1 0 0,1 1 1 0 0,-1-1-1 0 0,1 0 0 0 0,0-1 1 0 0,9 12-1 0 0,-8-11-242 0 0,18 27 527 0 0,29 31-1 0 0,-7-23-2187 0 0,-37-36 418 0 0,1-2 0 0 0,-1 1 1 0 0,1-1-1 0 0,10 4 0 0 0,-6-7-6544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 12859 0 0,'-26'-1'11878'0'0,"39"1"-10764"0"0,100 6-256 0 0,-2-1-4635 0 0,-86-7-398 0 0,-23 2 3426 0 0,0-1-1 0 0,0 1 1 0 0,-1-1 0 0 0,1 1 0 0 0,0-1 0 0 0,0 0-1 0 0,-1 0 1 0 0,1 0 0 0 0,-1 0 0 0 0,4-2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12219 0 0,'-2'0'412'0'0,"1"-1"1"0"0,-1 1 0 0 0,0 0 0 0 0,1 0-1 0 0,-1 0 1 0 0,0 0 0 0 0,1 1 0 0 0,-1-1-1 0 0,1 0 1 0 0,-1 1 0 0 0,0-1 0 0 0,1 1-1 0 0,-1-1 1 0 0,1 1 0 0 0,0 0 0 0 0,-1 0-1 0 0,1-1 1 0 0,-1 1 0 0 0,-1 2 0 0 0,2-1-145 0 0,0-1 1 0 0,-1 1-1 0 0,1 0 0 0 0,1 0 1 0 0,-1-1-1 0 0,0 1 0 0 0,0 0 1 0 0,1 0-1 0 0,-1 0 1 0 0,1 0-1 0 0,-1 0 0 0 0,1 0 1 0 0,0 0-1 0 0,0 2 1 0 0,0 8 72 0 0,1-1 1 0 0,1 1 0 0 0,0 0-1 0 0,5 16 1 0 0,-4-18-191 0 0,2 10-210 0 0,33 108 739 0 0,-34-115-1054 0 0,2 0 0 0 0,0-1-1 0 0,0 0 1 0 0,1 0 0 0 0,1 0 0 0 0,0-1 0 0 0,14 15-1 0 0,-3-12-4234 0 0,-5-10-2780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18604 0 0,'-1'0'198'0'0,"1"0"0"0"0,0 0 1 0 0,-1 0-1 0 0,1 0 0 0 0,0 0 0 0 0,-1 0 0 0 0,1 0 1 0 0,0 1-1 0 0,-1-1 0 0 0,1 0 0 0 0,0 0 0 0 0,-1 0 1 0 0,1 0-1 0 0,0 1 0 0 0,0-1 0 0 0,-1 0 0 0 0,1 0 1 0 0,0 1-1 0 0,0-1 0 0 0,-1 0 0 0 0,1 0 0 0 0,0 1 1 0 0,0-1-1 0 0,0 0 0 0 0,-1 1 0 0 0,1-1 1 0 0,0 0-1 0 0,0 1 0 0 0,0-1 0 0 0,-1 16 1918 0 0,6 15-1585 0 0,-4-29-283 0 0,11 57 233 0 0,13 46-291 0 0,-21-94-1278 0 0,0 1 0 0 0,1-1 1 0 0,10 17-1 0 0,-15-27 828 0 0,9 11-3830 0 0,-1-9-2408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18476 0 0,'1'-3'340'0'0,"-1"1"1"0"0,0 0-1 0 0,1-1 0 0 0,-1 1 0 0 0,1 0 1 0 0,0 0-1 0 0,0 0 0 0 0,0 0 1 0 0,0 0-1 0 0,0 0 0 0 0,0 0 1 0 0,1 0-1 0 0,-1 0 0 0 0,0 0 0 0 0,1 1 1 0 0,0-1-1 0 0,-1 0 0 0 0,1 1 1 0 0,3-3-1 0 0,-3 4-209 0 0,0-1 0 0 0,0 1 0 0 0,0 0 0 0 0,1 0 0 0 0,-1 0-1 0 0,0 0 1 0 0,0 0 0 0 0,0 0 0 0 0,0 0 0 0 0,0 0 0 0 0,0 1 0 0 0,0 0 0 0 0,0-1 0 0 0,0 1 0 0 0,0 0 0 0 0,0 0-1 0 0,0 0 1 0 0,0 0 0 0 0,0 0 0 0 0,-1 0 0 0 0,3 2 0 0 0,9 7 46 0 0,-1 0-1 0 0,0 0 1 0 0,-1 1 0 0 0,0 0-1 0 0,-1 1 1 0 0,0 0 0 0 0,-1 1 0 0 0,0 0-1 0 0,-1 1 1 0 0,-1-1 0 0 0,0 2-1 0 0,-1-1 1 0 0,0 1 0 0 0,4 16-1 0 0,-5-7-420 0 0,0-1-1 0 0,-2 1 0 0 0,0 0 1 0 0,-2 0-1 0 0,-1 0 0 0 0,0 0 0 0 0,-2 0 1 0 0,-7 37-1 0 0,9-59-245 0 0,-1 0-1 0 0,1 0 1 0 0,0 0-1 0 0,-1 0 1 0 0,1 0 0 0 0,-1 0-1 0 0,0 0 1 0 0,1 0-1 0 0,-1 0 1 0 0,0-1-1 0 0,0 1 1 0 0,0 0 0 0 0,-2 1-1 0 0,2-2-3 0 0,0-1 0 0 0,0 0 0 0 0,0 0 0 0 0,0 0 0 0 0,0 0 0 0 0,0 0 0 0 0,0 0 0 0 0,0 0-1 0 0,0 0 1 0 0,0 0 0 0 0,0 0 0 0 0,0 0 0 0 0,0 0 0 0 0,0-1 0 0 0,0 1 0 0 0,0 0 0 0 0,-1-2 0 0 0,-2 1 64 0 0,-6 3-7046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24 9690 0 0,'-25'-7'16463'0'0,"42"8"-15902"0"0,24 2-52 0 0,70-6 1 0 0,-11-7-5389 0 0,-81 7 421 0 0,-8-1-1514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 11947 0 0,'-1'-2'680'0'0,"-1"1"0"0"0,1 0 0 0 0,0 0 1 0 0,0 1-1 0 0,-1-1 0 0 0,1 0 1 0 0,0 0-1 0 0,-1 0 0 0 0,1 1 0 0 0,-1-1 1 0 0,1 1-1 0 0,-1-1 0 0 0,1 1 1 0 0,-1 0-1 0 0,1 0 0 0 0,-3-1 0 0 0,3 2-526 0 0,0 0 0 0 0,1 0 0 0 0,-1 0 0 0 0,0 0-1 0 0,0 0 1 0 0,1 1 0 0 0,-1-1 0 0 0,1 0 0 0 0,-1 0-1 0 0,1 0 1 0 0,-1 1 0 0 0,1-1 0 0 0,0 0 0 0 0,0 0-1 0 0,0 1 1 0 0,-1-1 0 0 0,1 0 0 0 0,0 1 0 0 0,1-1-1 0 0,-1 0 1 0 0,0 2 0 0 0,0 38 401 0 0,1 1 1 0 0,9 51-1 0 0,-7-70-931 0 0,2 0-1 0 0,1 0 0 0 0,0-1 1 0 0,2 0-1 0 0,16 33 1 0 0,-20-48-489 0 0,0-1 1 0 0,0 0 0 0 0,1 0 0 0 0,0 0 0 0 0,8 7 0 0 0,17 10-7153 0 0,-11-12 694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0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12 16388 0 0,'-3'-1'468'0'0,"0"-1"1"0"0,1 1-1 0 0,-1-1 1 0 0,0 1 0 0 0,0 0-1 0 0,0 0 1 0 0,-1 0 0 0 0,1 1-1 0 0,0-1 1 0 0,0 1 0 0 0,0-1-1 0 0,0 1 1 0 0,-1 0 0 0 0,1 1-1 0 0,0-1 1 0 0,0 0 0 0 0,0 1-1 0 0,-4 1 1 0 0,2-1-141 0 0,0 2 1 0 0,1-1-1 0 0,-1 0 0 0 0,1 1 1 0 0,0 0-1 0 0,0 0 0 0 0,0 0 1 0 0,0 0-1 0 0,0 1 0 0 0,-5 6 1 0 0,2 0-168 0 0,0 0 1 0 0,0 0-1 0 0,1 1 1 0 0,0 0-1 0 0,1 0 1 0 0,0 0-1 0 0,0 1 1 0 0,-4 20-1 0 0,7-14-136 0 0,0-1 1 0 0,1 1-1 0 0,0 0 0 0 0,2-1 0 0 0,0 1 0 0 0,1-1 0 0 0,1 1 1 0 0,6 23-1 0 0,-6-30-53 0 0,0 0 0 0 0,1-1 0 0 0,0 1 0 0 0,1-1 0 0 0,0 0 0 0 0,1 0 0 0 0,0 0 0 0 0,0-1 1 0 0,1 0-1 0 0,0 0 0 0 0,1-1 0 0 0,0 0 0 0 0,0 0 0 0 0,11 7 0 0 0,-15-13-279 0 0,-1 0 0 0 0,1 0-1 0 0,0 0 1 0 0,0-1 0 0 0,1 1 0 0 0,-1-1 0 0 0,0 0-1 0 0,0 0 1 0 0,1-1 0 0 0,6 1 0 0 0,7-3-4094 0 0,-1-4-3634 0 0,-7 0-274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97 11530 0 0,'0'3'252'0'0,"0"1"0"0"0,1-1 0 0 0,-1 1 0 0 0,1-1 0 0 0,0 0 0 0 0,0 0 0 0 0,0 1 0 0 0,1-1 0 0 0,-1 0 0 0 0,1 0 0 0 0,0 0 0 0 0,-1 0 0 0 0,1-1 0 0 0,0 1-1 0 0,1 0 1 0 0,-1-1 0 0 0,0 0 0 0 0,1 1 0 0 0,0-1 0 0 0,-1 0 0 0 0,1 0 0 0 0,0 0 0 0 0,0-1 0 0 0,0 1 0 0 0,0-1 0 0 0,0 0 0 0 0,1 1 0 0 0,-1-1 0 0 0,0-1-1 0 0,0 1 1 0 0,1 0 0 0 0,4-1 0 0 0,-5 1-193 0 0,0-1 1 0 0,0 0-1 0 0,-1 0 0 0 0,1 0 0 0 0,0 0 0 0 0,0 0 0 0 0,0-1 0 0 0,-1 1 0 0 0,1-1 0 0 0,0 0 1 0 0,0 0-1 0 0,-1 0 0 0 0,1 0 0 0 0,-1 0 0 0 0,1-1 0 0 0,-1 1 0 0 0,1-1 0 0 0,-1 1 0 0 0,0-1 1 0 0,0 0-1 0 0,0 0 0 0 0,0 0 0 0 0,0 0 0 0 0,0 0 0 0 0,-1-1 0 0 0,1 1 0 0 0,-1-1 0 0 0,1 1 1 0 0,-1-1-1 0 0,0 1 0 0 0,0-1 0 0 0,0 0 0 0 0,0 1 0 0 0,-1-1 0 0 0,1 0 0 0 0,-1 0 0 0 0,1 1 1 0 0,-1-1-1 0 0,0-4 0 0 0,0 3 2 0 0,0-1 0 0 0,0 0 1 0 0,-1 1-1 0 0,1-1 1 0 0,-1 0-1 0 0,0 1 0 0 0,-1-1 1 0 0,1 1-1 0 0,-1-1 0 0 0,1 1 1 0 0,-1 0-1 0 0,-1 0 1 0 0,1 0-1 0 0,0 0 0 0 0,-1 0 1 0 0,0 0-1 0 0,0 1 0 0 0,-7-7 1 0 0,7 7-22 0 0,-1 1 1 0 0,1 1-1 0 0,-1-1 1 0 0,1 0-1 0 0,-1 1 1 0 0,0-1-1 0 0,0 1 0 0 0,1 0 1 0 0,-1 1-1 0 0,0-1 1 0 0,0 1-1 0 0,0-1 1 0 0,0 1-1 0 0,0 0 1 0 0,0 1-1 0 0,0-1 0 0 0,0 1 1 0 0,0 0-1 0 0,0-1 1 0 0,0 2-1 0 0,0-1 1 0 0,-5 3-1 0 0,6-3-35 0 0,0 0-1 0 0,0 1 1 0 0,0 0-1 0 0,0-1 1 0 0,1 1-1 0 0,-1 0 1 0 0,0 0-1 0 0,1 0 1 0 0,0 1 0 0 0,-1-1-1 0 0,1 1 1 0 0,0-1-1 0 0,0 1 1 0 0,0 0-1 0 0,1 0 1 0 0,-1 0-1 0 0,1 0 1 0 0,-1 0-1 0 0,1 0 1 0 0,-2 6-1 0 0,3-7-143 0 0,0 0-1 0 0,0 0 0 0 0,0 0 1 0 0,0 0-1 0 0,0 0 1 0 0,1 0-1 0 0,-1 0 0 0 0,1 0 1 0 0,-1 0-1 0 0,1 0 0 0 0,0 0 1 0 0,0 0-1 0 0,0 0 1 0 0,0 0-1 0 0,0 0 0 0 0,0-1 1 0 0,0 1-1 0 0,0 0 1 0 0,1-1-1 0 0,-1 1 0 0 0,1-1 1 0 0,-1 0-1 0 0,1 1 0 0 0,-1-1 1 0 0,1 0-1 0 0,0 0 1 0 0,0 0-1 0 0,0 0 0 0 0,0 0 1 0 0,0-1-1 0 0,-1 1 0 0 0,1 0 1 0 0,0-1-1 0 0,4 1 1 0 0,-3 0-587 0 0,0-1 1 0 0,1 1 0 0 0,-1-1 0 0 0,0 0 0 0 0,0 1 0 0 0,1-2 0 0 0,-1 1 0 0 0,0 0 0 0 0,0-1 0 0 0,0 1 0 0 0,1-1 0 0 0,4-2-1 0 0,9-4-5304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0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14 184 18868 0 0,'-13'-7'4957'0'0,"12"2"-1984"0"0,23-1-1164 0 0,36 5-2059 0 0,-15 5 277 0 0,-31-3-599 0 0,0 1 0 0 0,1-2-1 0 0,-1 0 1 0 0,23-2 0 0 0,-34 2 304 0 0,0 0-1 0 0,-1 0 1 0 0,1 0 0 0 0,0 0 0 0 0,-1-1-1 0 0,1 1 1 0 0,0 0 0 0 0,-1 0 0 0 0,1-1 0 0 0,-1 1-1 0 0,1 0 1 0 0,0-1 0 0 0,-1 1 0 0 0,1 0-1 0 0,-1-1 1 0 0,1 1 0 0 0,-1-1 0 0 0,1 1-1 0 0,-1-1 1 0 0,1 1 0 0 0,-1-1 0 0 0,0 1 0 0 0,1-1-1 0 0,-1 0 1 0 0,0 1 0 0 0,1-1 0 0 0,-1 1-1 0 0,0-1 1 0 0,0 0 0 0 0,1 1 0 0 0,-1-1-1 0 0,0 0 1 0 0,0 1 0 0 0,0-1 0 0 0,0 0 0 0 0,0 1-1 0 0,0-1 1 0 0,0 0 0 0 0,0 0 0 0 0,0 1-1 0 0,-1-1 1 0 0,1 0 0 0 0,0 1 0 0 0,0-1 0 0 0,-1 1-1 0 0,1-1 1 0 0,0 0 0 0 0,0 1 0 0 0,-1-1-1 0 0,1 1 1 0 0,-1-1 0 0 0,1 1 0 0 0,-1-1-1 0 0,1 1 1 0 0,-1-1 0 0 0,0-1 86 0 0,-3-7-6009 0 0</inkml:trace>
  <inkml:trace contextRef="#ctx0" brushRef="#br0" timeOffset="1">87 0 13867 0 0,'-6'4'10070'0'0,"6"-4"-9880"0"0,-1 17 2718 0 0,5 19-2233 0 0,-4-35-524 0 0,1 3-57 0 0,8 57 109 0 0,2-1 0 0 0,26 78-1 0 0,-23-112-2693 0 0,-3-16-1718 0 0,-10-10 3778 0 0,-1 0 0 0 0,1 0 0 0 0,0 1 1 0 0,-1-1-1 0 0,1 0 0 0 0,-1 0 0 0 0,1 0 0 0 0,0 0 0 0 0,-1 0 0 0 0,1 0 0 0 0,0 0 0 0 0,-1 0 0 0 0,1 0 0 0 0,-1-1 0 0 0,1 1 0 0 0,0 0 0 0 0,-1 0 0 0 0,1 0 0 0 0,-1-1 0 0 0,2 1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19996 0 0,'-1'-1'245'0'0,"1"1"0"0"0,0-1 0 0 0,0 1 0 0 0,0-1 0 0 0,0 1 0 0 0,0 0 0 0 0,0-1 0 0 0,0 1 0 0 0,0-1-1 0 0,0 1 1 0 0,0-1 0 0 0,0 1 0 0 0,1-1 0 0 0,-1 1 0 0 0,0-1 0 0 0,0 1 0 0 0,0 0 0 0 0,1-1 0 0 0,-1 1 0 0 0,0-1 0 0 0,0 1-1 0 0,1 0 1 0 0,-1-1 0 0 0,0 1 0 0 0,1 0 0 0 0,-1-1 0 0 0,0 1 0 0 0,1 0 0 0 0,-1 0 0 0 0,1-1 0 0 0,-1 1 0 0 0,0 0 0 0 0,1-1-1 0 0,6 17 2457 0 0,3 38-2738 0 0,-10-50 487 0 0,8 79-137 0 0,-7-59-880 0 0,1-1 0 0 0,1 1-1 0 0,1-1 1 0 0,10 35 0 0 0,-14-57 376 0 0,9 17-2889 0 0,-9-17 2720 0 0,0-1 0 0 0,1 1 0 0 0,-1-1 0 0 0,0 1 0 0 0,1-1 0 0 0,-1 1 0 0 0,0-1 0 0 0,1 1 0 0 0,-1-1 1 0 0,1 0-1 0 0,-1 1 0 0 0,1-1 0 0 0,-1 0 0 0 0,1 1 0 0 0,-1-1 0 0 0,1 0 0 0 0,-1 0 0 0 0,1 1 0 0 0,-1-1 0 0 0,1 0 0 0 0,-1 0 0 0 0,1 0 0 0 0,0 0 0 0 0,-1 0 0 0 0,1 0 0 0 0,-1 0 0 0 0,1 0 0 0 0,-1 0 0 0 0,2 0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20876 0 0,'5'13'5555'0'0,"11"7"-2975"0"0,-2-5-1559 0 0,-6 1-747 0 0,1 1 0 0 0,-2 0 0 0 0,0 0 0 0 0,-1 1 0 0 0,-1 0 0 0 0,0 0 0 0 0,-2 0 0 0 0,0 0 0 0 0,1 26 0 0 0,-3-15-274 0 0,-2 0-1 0 0,-1 1 0 0 0,-1-1 0 0 0,-1 0 0 0 0,-10 34 0 0 0,-3-12-1054 0 0,8-29-1600 0 0,2 0-3328 0 0,6-11 505 0 0,7 4-4044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16796 0 0,'-22'2'6666'0'0,"33"-3"-6004"0"0,39-4-225 0 0,83 2 0 0 0,-31 3-2646 0 0,-100 0 1933 0 0,0-1-48 0 0,-1 1-1 0 0,1 0 0 0 0,-1 0 0 0 0,1 0 1 0 0,-1 0-1 0 0,1 0 0 0 0,-1 0 0 0 0,1 0 1 0 0,-1 0-1 0 0,1 0 0 0 0,-1 1 0 0 0,1-1 1 0 0,-1 1-1 0 0,1-1 0 0 0,-1 1 0 0 0,0 0 0 0 0,1-1 1 0 0,-1 1-1 0 0,0 0 0 0 0,1 0 0 0 0,0 1 1 0 0,-2-1 254 0 0,0-1 1 0 0,1 0-1 0 0,-1 0 1 0 0,0 0-1 0 0,0 0 1 0 0,0 0 0 0 0,0 0-1 0 0,0 0 1 0 0,0 1-1 0 0,0-1 1 0 0,0 0-1 0 0,0 0 1 0 0,0 0 0 0 0,0 0-1 0 0,0 0 1 0 0,0 0-1 0 0,0 1 1 0 0,0-1-1 0 0,0 0 1 0 0,0 0 0 0 0,0 0-1 0 0,0 0 1 0 0,0 0-1 0 0,-1 0 1 0 0,1 0-1 0 0,0 1 1 0 0,0-1 0 0 0,0 0-1 0 0,0 0 1 0 0,0 0-1 0 0,0 0 1 0 0,0 0-1 0 0,0 0 1 0 0,0 0 0 0 0,0 0-1 0 0,-1 0 1 0 0,1 0-1 0 0,0 1 1 0 0,0-1-1 0 0,0 0 1 0 0,0 0 0 0 0,0 0-1 0 0,0 0 1 0 0,0 0-1 0 0,-1 0 1 0 0,1 0-1 0 0,0 0 1 0 0,0 0 0 0 0,0 0-1 0 0,0 0 1 0 0,0 0-1 0 0,0 0 1 0 0,-1 0-1 0 0,1 0 1 0 0,0 0 0 0 0,0 0-1 0 0,0 0 1 0 0,0 0-1 0 0,0-1 1 0 0,0 1-1 0 0,-1 0 1 0 0,1 0 0 0 0,0 0-1 0 0,0 0 1 0 0,-4 0-1884 0 0,-2 8-3357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18284 0 0,'0'0'179'0'0,"-1"0"1"0"0,1 0-1 0 0,-1 0 0 0 0,1 0 1 0 0,-1 0-1 0 0,1 1 1 0 0,-1-1-1 0 0,1 0 0 0 0,0 0 1 0 0,-1 1-1 0 0,1-1 0 0 0,-1 0 1 0 0,1 1-1 0 0,0-1 1 0 0,-1 0-1 0 0,1 1 0 0 0,0-1 1 0 0,-1 0-1 0 0,1 1 0 0 0,0-1 1 0 0,-1 1-1 0 0,1-1 1 0 0,0 1-1 0 0,0-1 0 0 0,0 0 1 0 0,-1 1-1 0 0,1-1 0 0 0,0 1 1 0 0,0-1-1 0 0,0 1 1 0 0,0-1-1 0 0,0 2 0 0 0,16 1 1909 0 0,24-6-1428 0 0,-8-1-858 0 0,0 1 0 0 0,0 1 0 0 0,0 2 0 0 0,34 5 0 0 0,-25-1-4396 0 0,2 2-3965 0 0,-25-2 1064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2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17900 0 0,'40'5'6507'0'0,"14"-2"-4191"0"0,-14-4-2875 0 0,0-1 0 0 0,51-10-1 0 0,-90 12 438 0 0,33-9-2602 0 0,-32 8 2077 0 0,-1 0-1 0 0,1 1 1 0 0,0-1-1 0 0,-1 0 1 0 0,1 0-1 0 0,0 0 0 0 0,-1 0 1 0 0,1 0-1 0 0,-1 0 1 0 0,0 0-1 0 0,1-1 1 0 0,-1 1-1 0 0,0 0 1 0 0,0-1-1 0 0,2-2 1 0 0</inkml:trace>
  <inkml:trace contextRef="#ctx0" brushRef="#br0" timeOffset="1">153 1 12955 0 0,'-2'4'1333'0'0,"1"1"0"0"0,-1 0 0 0 0,0-1 0 0 0,1 1 0 0 0,0 0 1 0 0,0 8-1 0 0,2 34 1998 0 0,4-19-3133 0 0,11 36 0 0 0,-13-53 230 0 0,2 8-627 0 0,2-1 1 0 0,0 1 0 0 0,15 26 0 0 0,10 1-3877 0 0,-27-41 2342 0 0,0 0 0 0 0,0 0-1 0 0,0-1 1 0 0,1 1 0 0 0,9 4-1 0 0,1-1-4879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22429 0 0,'1'1'185'0'0,"-1"0"0"0"0,0 0 0 0 0,1 0 0 0 0,-1 0 0 0 0,1 0 0 0 0,-1 0 0 0 0,1 0 0 0 0,-1 0 0 0 0,1-1 0 0 0,0 1 0 0 0,0 0 0 0 0,-1 0 0 0 0,1-1 1 0 0,0 1-1 0 0,0-1 0 0 0,0 1 0 0 0,0 0 0 0 0,0-1 0 0 0,0 1 0 0 0,0-1 0 0 0,28 13 485 0 0,-14-7-88 0 0,-7-2-366 0 0,-1 1-1 0 0,1-1 1 0 0,-1 1-1 0 0,0 0 1 0 0,0 1-1 0 0,-1 0 1 0 0,0 0-1 0 0,0 0 1 0 0,0 1-1 0 0,6 10 1 0 0,-9-13-157 0 0,-1 1 0 0 0,0 0-1 0 0,-1-1 1 0 0,1 1 0 0 0,-1 0 0 0 0,0-1 0 0 0,0 1 0 0 0,0 0-1 0 0,-1 0 1 0 0,1 0 0 0 0,-1 0 0 0 0,-1 0 0 0 0,1 0 0 0 0,-1 0-1 0 0,1 0 1 0 0,-2-1 0 0 0,1 1 0 0 0,0 0 0 0 0,-5 8 0 0 0,2-4-25 0 0,0-1 0 0 0,-1 0 1 0 0,-1 0-1 0 0,1 0 0 0 0,-1-1 1 0 0,0 0-1 0 0,-1 0 0 0 0,-13 11 1 0 0,-13 14-12 0 0,32-31-25 0 0,1-1 0 0 0,-1 1 0 0 0,1-1 0 0 0,-1 1 0 0 0,1 0 0 0 0,-1 0 0 0 0,1-1 0 0 0,-1 1 0 0 0,1 0 0 0 0,-1-1 0 0 0,1 1 0 0 0,0 0 1 0 0,-1 0-1 0 0,1 0 0 0 0,0 0 0 0 0,0-1 0 0 0,0 1 0 0 0,0 0 0 0 0,0 0 0 0 0,0 0 0 0 0,0 0 0 0 0,0-1 0 0 0,0 1 0 0 0,0 0 0 0 0,0 0 0 0 0,0 0 0 0 0,1 0 0 0 0,-1-1 0 0 0,0 1 1 0 0,1 0-1 0 0,-1 0 0 0 0,2 1 6 0 0,0 0-1 0 0,0 0 1 0 0,-1 0 0 0 0,1 0 0 0 0,0-1 0 0 0,0 1 0 0 0,1-1 0 0 0,-1 0-1 0 0,0 0 1 0 0,4 2 0 0 0,6 2 17 0 0,1-1 0 0 0,-1 0 0 0 0,15 1 0 0 0,-24-4-94 0 0,93 12 3 0 0,-55-14-2880 0 0,-34-2-832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15019 0 0,'-5'0'1041'0'0,"0"0"0"0"0,0 1 0 0 0,1 0 0 0 0,-1 0 0 0 0,0 0-1 0 0,0 0 1 0 0,-7 3 0 0 0,8-2-428 0 0,0 0-1 0 0,0 1 0 0 0,1-1 1 0 0,-1 1-1 0 0,0-1 0 0 0,1 1 1 0 0,-5 5-1 0 0,3-2-368 0 0,1 0-1 0 0,0 0 1 0 0,0 0 0 0 0,0 0 0 0 0,1 1-1 0 0,0 0 1 0 0,0 0 0 0 0,1-1 0 0 0,0 2 0 0 0,-2 8-1 0 0,2-3-313 0 0,0 0-1 0 0,1 0 1 0 0,0 1-1 0 0,1-1 1 0 0,0 0-1 0 0,2 0 0 0 0,-1 0 1 0 0,1 0-1 0 0,1 0 1 0 0,1 0-1 0 0,0 0 1 0 0,6 13-1 0 0,-1-10-348 0 0,0-1 1 0 0,2 0-1 0 0,-1 0 1 0 0,2-1-1 0 0,0-1 0 0 0,1 0 1 0 0,0-1-1 0 0,1 0 1 0 0,16 11-1 0 0,-13-12-2175 0 0,1 0 0 0 0,0-1-1 0 0,1-1 1 0 0,27 10 0 0 0,-10-7-4913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22661 0 0,'2'1'495'0'0,"0"-1"1"0"0,-1 1-1 0 0,1-1 0 0 0,-1 1 1 0 0,0-1-1 0 0,1 1 0 0 0,-1 0 1 0 0,1-1-1 0 0,-1 1 1 0 0,0 0-1 0 0,1 0 0 0 0,-1 0 1 0 0,1 1-1 0 0,25 28 711 0 0,-26-29-1055 0 0,12 17 50 0 0,0 1 0 0 0,-2 1 0 0 0,0 0-1 0 0,-1 0 1 0 0,-1 1 0 0 0,0 0 0 0 0,-2 0-1 0 0,-1 1 1 0 0,0 0 0 0 0,-2 1-1 0 0,0-1 1 0 0,0 40 0 0 0,-4-34-535 0 0,-1 1 0 0 0,-1-1 1 0 0,-12 54-1 0 0,7-54-1350 0 0,-2 0-1 0 0,0 0 1 0 0,-24 45 0 0 0,28-60-3876 0 0,5 1-4617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64 7978 0 0,'-36'19'9736'0'0,"33"-17"-9207"0"0,0 0 0 0 0,1 1 0 0 0,0-1 0 0 0,-1 0 0 0 0,1 1 0 0 0,0-1 0 0 0,0 1-1 0 0,-2 5 1 0 0,3-6-448 0 0,0 1 0 0 0,0 0 0 0 0,0 0 0 0 0,0 1 0 0 0,1-1 0 0 0,0 0 0 0 0,-1 0 0 0 0,1 0 0 0 0,0 0 0 0 0,1 0 0 0 0,-1 0 0 0 0,0 1 0 0 0,1-1-1 0 0,0 0 1 0 0,-1 0 0 0 0,1 0 0 0 0,1 0 0 0 0,-1-1 0 0 0,0 1 0 0 0,1 0 0 0 0,-1 0 0 0 0,3 3 0 0 0,5 5-92 0 0,-1 1 0 0 0,1-1 0 0 0,1-1 0 0 0,0 1 1 0 0,1-2-1 0 0,0 1 0 0 0,0-2 0 0 0,23 14 0 0 0,-28-18-19 0 0,1-1 0 0 0,0 0 0 0 0,0 0 0 0 0,0-1 0 0 0,0 1 0 0 0,1-2 0 0 0,-1 1 0 0 0,10 0 0 0 0,-12-2 8 0 0,-1 0 0 0 0,0 0 0 0 0,1 0 0 0 0,-1-1 0 0 0,0 0 0 0 0,0 0 0 0 0,1 0 0 0 0,-1 0 0 0 0,0-1 0 0 0,0 1 0 0 0,0-1 0 0 0,-1 0 0 0 0,1-1 0 0 0,0 1 0 0 0,4-4 0 0 0,-4 2 6 0 0,0-1 1 0 0,-1 1 0 0 0,1-1 0 0 0,-1 0-1 0 0,0 0 1 0 0,0 0 0 0 0,0-1-1 0 0,-1 1 1 0 0,0 0 0 0 0,0-1 0 0 0,0 0-1 0 0,-1 1 1 0 0,0-1 0 0 0,0 0-1 0 0,0 0 1 0 0,-1 0 0 0 0,0 0 0 0 0,0 0-1 0 0,-1 1 1 0 0,0-8 0 0 0,-1 0 67 0 0,0 0 0 0 0,-1 0 0 0 0,0 0 0 0 0,-1 1 0 0 0,0 0 0 0 0,-1-1 1 0 0,0 2-1 0 0,-9-14 0 0 0,12 22 15 0 0,0 0 1 0 0,0 0-1 0 0,-1 0 0 0 0,0 0 1 0 0,0 0-1 0 0,0 1 1 0 0,0-1-1 0 0,0 1 1 0 0,0 0-1 0 0,0 0 1 0 0,-1 0-1 0 0,1 0 0 0 0,-1 1 1 0 0,0-1-1 0 0,1 1 1 0 0,-1 0-1 0 0,0 0 1 0 0,0 0-1 0 0,0 1 0 0 0,1-1 1 0 0,-1 1-1 0 0,0 0 1 0 0,0 0-1 0 0,0 0 1 0 0,-4 2-1 0 0,4-2-88 0 0,1 1 0 0 0,0 0-1 0 0,0 0 1 0 0,0 0 0 0 0,1 0 0 0 0,-1 1 0 0 0,0-1-1 0 0,0 1 1 0 0,1-1 0 0 0,-1 1 0 0 0,1 0 0 0 0,-1 0-1 0 0,1 0 1 0 0,0 1 0 0 0,0-1 0 0 0,0 1 0 0 0,0-1-1 0 0,0 1 1 0 0,0-1 0 0 0,1 1 0 0 0,-1 0 0 0 0,1 0-1 0 0,0 0 1 0 0,0 0 0 0 0,0 0 0 0 0,0 0 0 0 0,0 0-1 0 0,1 0 1 0 0,0 0 0 0 0,-1 0 0 0 0,1 5 0 0 0,0-6-275 0 0,1 1 0 0 0,-1-1 0 0 0,0 0 1 0 0,1 1-1 0 0,-1-1 0 0 0,1 1 0 0 0,0-1 1 0 0,0 0-1 0 0,0 0 0 0 0,0 1 0 0 0,0-1 1 0 0,0 0-1 0 0,3 3 0 0 0,-1-2-621 0 0,-1 0 0 0 0,1-1 0 0 0,-1 1 0 0 0,1-1 0 0 0,0 0-1 0 0,0 0 1 0 0,0 0 0 0 0,6 2 0 0 0,11 4-6118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67 132 6745 0 0,'-52'-50'10847'0'0,"52"50"-10749"0"0,-1 0 1 0 0,1-1-1 0 0,0 1 1 0 0,0 0-1 0 0,0 0 1 0 0,-1 0-1 0 0,1-1 1 0 0,0 1-1 0 0,0 0 1 0 0,-1 0-1 0 0,1 0 1 0 0,0 0-1 0 0,0 0 1 0 0,-1 0-1 0 0,1 0 1 0 0,0 0-1 0 0,0 0 1 0 0,-1-1-1 0 0,1 1 1 0 0,0 0-1 0 0,0 0 1 0 0,-1 0-1 0 0,1 0 1 0 0,0 1-1 0 0,-1-1 1 0 0,1 0-1 0 0,0 0 1 0 0,0 0-1 0 0,-1 0 1 0 0,1 0-1 0 0,0 0 1 0 0,0 0-1 0 0,-1 0 1 0 0,1 0-1 0 0,0 1 1 0 0,0-1-1 0 0,0 0 1 0 0,-1 0-1 0 0,1 0 1 0 0,0 1-1 0 0,0-1 1 0 0,0 0-1 0 0,-1 1 1 0 0,-2 15 1246 0 0,5 18-1072 0 0,-1-29-261 0 0,0 1 1 0 0,0-1 0 0 0,1 0-1 0 0,-1 1 1 0 0,1-1 0 0 0,1 0-1 0 0,-1 0 1 0 0,1 0-1 0 0,0 0 1 0 0,0 0 0 0 0,0-1-1 0 0,1 1 1 0 0,-1-1 0 0 0,1 0-1 0 0,0 0 1 0 0,6 4 0 0 0,-8-7-18 0 0,1 1 1 0 0,0 0-1 0 0,0-1 1 0 0,0 1 0 0 0,0-1-1 0 0,0 0 1 0 0,0 0-1 0 0,0 0 1 0 0,0-1 0 0 0,0 1-1 0 0,0-1 1 0 0,1 1-1 0 0,-1-1 1 0 0,0 0 0 0 0,0-1-1 0 0,0 1 1 0 0,1 0-1 0 0,-1-1 1 0 0,0 0-1 0 0,0 1 1 0 0,0-1 0 0 0,0-1-1 0 0,0 1 1 0 0,0 0-1 0 0,0-1 1 0 0,0 1 0 0 0,-1-1-1 0 0,1 0 1 0 0,3-3-1 0 0,0 0 15 0 0,-1-1 1 0 0,1 1-1 0 0,-2-1 0 0 0,1 0 0 0 0,0 0 0 0 0,-1 0 0 0 0,0-1 0 0 0,-1 0 0 0 0,0 0 0 0 0,0 0 0 0 0,0 0 0 0 0,3-13 0 0 0,-5 15-50 0 0,0 1 0 0 0,0-1 1 0 0,0 0-1 0 0,-1 1 0 0 0,0-1 0 0 0,0 0 0 0 0,0 0 0 0 0,0 1 0 0 0,-1-1 0 0 0,0 0 0 0 0,0 0 0 0 0,0 1 1 0 0,0-1-1 0 0,-1 1 0 0 0,0-1 0 0 0,0 1 0 0 0,0 0 0 0 0,0 0 0 0 0,-1 0 0 0 0,1 0 0 0 0,-5-5 1 0 0,6 8-44 0 0,-1 0 1 0 0,1-1 0 0 0,0 1 0 0 0,-1 0 0 0 0,1 0 0 0 0,-1 0 0 0 0,1 0-1 0 0,-1 0 1 0 0,0 1 0 0 0,1-1 0 0 0,-1 0 0 0 0,0 1 0 0 0,1-1 0 0 0,-1 1-1 0 0,0 0 1 0 0,0-1 0 0 0,1 1 0 0 0,-1 0 0 0 0,0 0 0 0 0,-3 1 0 0 0,2-1-46 0 0,0 1-1 0 0,0 0 1 0 0,0 1 0 0 0,0-1 0 0 0,1 0 0 0 0,-1 1 0 0 0,0-1 0 0 0,1 1 0 0 0,-1 0 0 0 0,1 0 0 0 0,-3 3 0 0 0,-1 0-15 0 0,1 1 0 0 0,0 0-1 0 0,1 0 1 0 0,-1 1 0 0 0,1-1 0 0 0,1 1 0 0 0,-1 0 0 0 0,1 0 0 0 0,-2 8 0 0 0,3-8 181 0 0,0 1 1 0 0,1-1 0 0 0,1 1 0 0 0,-1 0-1 0 0,1-1 1 0 0,0 1 0 0 0,1 0-1 0 0,0 0 1 0 0,0-1 0 0 0,1 1 0 0 0,-1-1-1 0 0,4 8 1 0 0,4 7 816 0 0,1 0 0 0 0,20 30 0 0 0,-4-7 1142 0 0,-25-42-1987 0 0,0 1 1 0 0,0-1 0 0 0,0 0 0 0 0,0 1-1 0 0,-1-1 1 0 0,1 1 0 0 0,-1-1 0 0 0,0 1-1 0 0,0-1 1 0 0,0 0 0 0 0,0 1-1 0 0,-1-1 1 0 0,0 1 0 0 0,1-1 0 0 0,-1 0-1 0 0,0 1 1 0 0,-1-1 0 0 0,-2 6 0 0 0,0 3-139 0 0,4-11 137 0 0,24-19-48 0 0,23-20-150 0 0,25-22-4919 0 0,-62 50 3130 0 0,-1 0 0 0 0,1-1 0 0 0,-2 0 0 0 0,13-19 0 0 0,-10 8-2924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35 118 11899 0 0,'-4'6'1771'0'0,"-1"1"1"0"0,1 0 0 0 0,1-1-1 0 0,-1 2 1 0 0,-4 13 0 0 0,6-16-1378 0 0,1 0 1 0 0,0 1-1 0 0,0-1 0 0 0,0 1 1 0 0,1-1-1 0 0,0 1 0 0 0,0 0 1 0 0,1 5-1 0 0,0-6-392 0 0,0-1-1 0 0,0 1 1 0 0,1-1 0 0 0,-1 1-1 0 0,1-1 1 0 0,0 0-1 0 0,0 0 1 0 0,1 1-1 0 0,-1-2 1 0 0,1 1 0 0 0,0 0-1 0 0,0 0 1 0 0,0-1-1 0 0,1 0 1 0 0,-1 0 0 0 0,1 0-1 0 0,-1 0 1 0 0,1 0-1 0 0,0-1 1 0 0,0 1-1 0 0,1-1 1 0 0,-1 0 0 0 0,6 1-1 0 0,-8-2-11 0 0,0 0-1 0 0,0 0 0 0 0,0 0 1 0 0,0-1-1 0 0,0 1 1 0 0,0-1-1 0 0,1 0 0 0 0,-1 0 1 0 0,0 1-1 0 0,0-1 1 0 0,1-1-1 0 0,-1 1 0 0 0,0 0 1 0 0,0 0-1 0 0,0-1 1 0 0,1 1-1 0 0,-1-1 0 0 0,0 0 1 0 0,0 0-1 0 0,3-1 0 0 0,-2 0 0 0 0,-1-1 0 0 0,1 1 0 0 0,-1 0-1 0 0,0-1 1 0 0,1 1 0 0 0,-1-1 0 0 0,0 0-1 0 0,-1 1 1 0 0,1-1 0 0 0,0 0-1 0 0,-1 0 1 0 0,2-5 0 0 0,1-5 6 0 0,-1 1 0 0 0,0-1 0 0 0,-1 0-1 0 0,-1 0 1 0 0,0-26 0 0 0,-1 23 40 0 0,-1 0-1 0 0,-1 0 0 0 0,-1 0 1 0 0,-5-19-1 0 0,7 31 9 0 0,0 1 0 0 0,0-1-1 0 0,0 0 1 0 0,0 1 0 0 0,-1-1-1 0 0,0 0 1 0 0,0 1 0 0 0,0 0 0 0 0,0-1-1 0 0,0 1 1 0 0,-1 0 0 0 0,1 0 0 0 0,-1 0-1 0 0,0 1 1 0 0,0-1 0 0 0,0 1 0 0 0,0-1-1 0 0,0 1 1 0 0,-1 0 0 0 0,1 0 0 0 0,-1 0-1 0 0,-6-2 1 0 0,8 4-51 0 0,0 0 0 0 0,0 0 0 0 0,1-1-1 0 0,-1 1 1 0 0,0 0 0 0 0,0 0 0 0 0,0 1 0 0 0,0-1 0 0 0,1 0 0 0 0,-1 1-1 0 0,0-1 1 0 0,0 1 0 0 0,1-1 0 0 0,-1 1 0 0 0,0 0 0 0 0,1 0-1 0 0,-1 0 1 0 0,1 0 0 0 0,-1 0 0 0 0,1 0 0 0 0,-1 0 0 0 0,1 0-1 0 0,0 0 1 0 0,-1 1 0 0 0,1-1 0 0 0,0 1 0 0 0,0-1 0 0 0,0 1 0 0 0,0-1-1 0 0,0 1 1 0 0,0 0 0 0 0,1-1 0 0 0,-1 1 0 0 0,1 0 0 0 0,-1 0-1 0 0,1-1 1 0 0,-1 1 0 0 0,1 0 0 0 0,0 0 0 0 0,0 3 0 0 0,-1 3-487 0 0,1-1 0 0 0,0 1 1 0 0,0 0-1 0 0,1 0 0 0 0,0 0 1 0 0,0 0-1 0 0,1-1 0 0 0,3 11 1 0 0,16 25-6929 0 0,-7-24-590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7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141 151 13003 0 0,'-11'0'1880'0'0,"0"1"1"0"0,0 0-1 0 0,1 1 1 0 0,-18 5 0 0 0,24-6-1636 0 0,0 0 0 0 0,1 0 1 0 0,-1 0-1 0 0,1 1 1 0 0,0-1-1 0 0,-1 1 0 0 0,1 0 1 0 0,0 0-1 0 0,0 0 1 0 0,0 1-1 0 0,0-1 1 0 0,0 1-1 0 0,1-1 0 0 0,-1 1 1 0 0,1 0-1 0 0,0 0 1 0 0,-3 4-1 0 0,5-5-223 0 0,-1 1 0 0 0,1-1 0 0 0,0 0 0 0 0,0 0-1 0 0,0 1 1 0 0,0-1 0 0 0,0 0 0 0 0,0 0 0 0 0,0 1 0 0 0,1-1 0 0 0,-1 0 0 0 0,1 0-1 0 0,0 0 1 0 0,0 1 0 0 0,-1-1 0 0 0,1 0 0 0 0,1 0 0 0 0,-1 0 0 0 0,0-1-1 0 0,0 1 1 0 0,1 0 0 0 0,-1 0 0 0 0,1-1 0 0 0,-1 1 0 0 0,1-1 0 0 0,0 1 0 0 0,0-1-1 0 0,0 1 1 0 0,0-1 0 0 0,3 1 0 0 0,-3 0-19 0 0,0-1-1 0 0,1 1 1 0 0,-1-1 0 0 0,1 0-1 0 0,-1 0 1 0 0,1 0 0 0 0,-1 0-1 0 0,1 0 1 0 0,-1-1 0 0 0,1 1-1 0 0,0-1 1 0 0,-1 1-1 0 0,1-1 1 0 0,0 0 0 0 0,-1 0-1 0 0,1-1 1 0 0,0 1 0 0 0,-1 0-1 0 0,1-1 1 0 0,0 0 0 0 0,-1 1-1 0 0,1-1 1 0 0,-1 0 0 0 0,1 0-1 0 0,-1-1 1 0 0,3 0 0 0 0,-1-3 56 0 0,-1 1 1 0 0,1 0 0 0 0,-1-1 0 0 0,0 0-1 0 0,-1 0 1 0 0,1 0 0 0 0,-1 0 0 0 0,0 0-1 0 0,0 0 1 0 0,0-1 0 0 0,-1 1 0 0 0,0-1-1 0 0,0 1 1 0 0,0-1 0 0 0,-1 1 0 0 0,1-1-1 0 0,-2 0 1 0 0,1 1 0 0 0,0-1 0 0 0,-1 1-1 0 0,0-1 1 0 0,-3-9 0 0 0,1 6-5 0 0,1-1 0 0 0,-2 1-1 0 0,1-1 1 0 0,-1 1 0 0 0,-1 0 0 0 0,0 1 0 0 0,0-1 0 0 0,0 1-1 0 0,-1 0 1 0 0,0 0 0 0 0,-1 1 0 0 0,-9-9 0 0 0,14 15-68 0 0,0-1 0 0 0,0 0 0 0 0,0 1 0 0 0,0-1 1 0 0,0 1-1 0 0,-1 0 0 0 0,1 0 0 0 0,-1 0 0 0 0,1 0 0 0 0,-1 0 1 0 0,1 0-1 0 0,-1 1 0 0 0,1-1 0 0 0,-1 1 0 0 0,0 0 1 0 0,1-1-1 0 0,-1 1 0 0 0,-2 1 0 0 0,3-1-62 0 0,1 1 1 0 0,-1 0-1 0 0,1 0 0 0 0,0 0 1 0 0,0-1-1 0 0,-1 1 0 0 0,1 0 1 0 0,0 0-1 0 0,0 1 0 0 0,0-1 1 0 0,0 0-1 0 0,0 0 1 0 0,0 0-1 0 0,1 1 0 0 0,-1-1 1 0 0,0 0-1 0 0,1 1 0 0 0,-1-1 1 0 0,1 1-1 0 0,-1-1 0 0 0,1 1 1 0 0,-1-1-1 0 0,1 1 0 0 0,0-1 1 0 0,0 1-1 0 0,0-1 0 0 0,0 1 1 0 0,0-1-1 0 0,0 1 0 0 0,0-1 1 0 0,1 3-1 0 0,0 2-585 0 0,0 0 1 0 0,0-1-1 0 0,0 1 0 0 0,1-1 1 0 0,-1 1-1 0 0,1-1 0 0 0,5 9 1 0 0,-4-8-1104 0 0,1 1 0 0 0,1-1 0 0 0,-1 0 0 0 0,1 0 0 0 0,7 7 0 0 0,3 1-4776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101 127 13299 0 0,'-3'0'991'0'0,"0"0"0"0"0,0 0-1 0 0,0 0 1 0 0,0 1 0 0 0,0-1 0 0 0,1 1 0 0 0,-1 0 0 0 0,0 0 0 0 0,0 0 0 0 0,0 0-1 0 0,1 1 1 0 0,-5 2 0 0 0,5-3-720 0 0,0 1 0 0 0,0 0 0 0 0,0-1 0 0 0,1 1 0 0 0,-1 0 0 0 0,1 0 0 0 0,-1 0 0 0 0,1 0 0 0 0,0 0 0 0 0,0 0 0 0 0,0 1 0 0 0,0-1 0 0 0,-1 3 1 0 0,1-1-262 0 0,1 0 0 0 0,-1-1 0 0 0,1 1 1 0 0,0 0-1 0 0,0 0 0 0 0,0 0 0 0 0,0-1 1 0 0,1 1-1 0 0,0 0 0 0 0,-1 0 0 0 0,2-1 1 0 0,-1 1-1 0 0,0 0 0 0 0,0-1 0 0 0,1 1 1 0 0,0-1-1 0 0,0 0 0 0 0,0 0 1 0 0,3 4-1 0 0,-3-4-13 0 0,1 0 0 0 0,0 0 1 0 0,-1 0-1 0 0,1 0 0 0 0,0-1 0 0 0,0 1 1 0 0,1-1-1 0 0,-1 0 0 0 0,0 0 1 0 0,1 0-1 0 0,-1 0 0 0 0,1 0 0 0 0,0-1 1 0 0,0 0-1 0 0,-1 0 0 0 0,1 0 1 0 0,0 0-1 0 0,0-1 0 0 0,0 1 0 0 0,6-1 1 0 0,-6-1-3 0 0,-1 1 0 0 0,1-1 1 0 0,-1 0-1 0 0,1 0 1 0 0,-1 0-1 0 0,0-1 0 0 0,0 1 1 0 0,0-1-1 0 0,0 0 0 0 0,0 0 1 0 0,0 0-1 0 0,0 0 1 0 0,0 0-1 0 0,-1-1 0 0 0,1 1 1 0 0,-1-1-1 0 0,0 1 0 0 0,0-1 1 0 0,0 0-1 0 0,0 0 1 0 0,0 0-1 0 0,-1 0 0 0 0,3-6 1 0 0,-1-1 5 0 0,1 0 0 0 0,-2 0-1 0 0,1 0 1 0 0,-2-1 0 0 0,1 1 0 0 0,-1-1 0 0 0,-1 0 0 0 0,-1-16 0 0 0,1 21 20 0 0,-1-1 1 0 0,0 1-1 0 0,0 0 1 0 0,0 0 0 0 0,-1-1-1 0 0,0 1 1 0 0,0 0-1 0 0,0 1 1 0 0,-1-1 0 0 0,0 0-1 0 0,0 1 1 0 0,-1-1-1 0 0,1 1 1 0 0,-1 0 0 0 0,-7-7-1 0 0,8 10-7 0 0,0 0-1 0 0,0 0 1 0 0,-1 0 0 0 0,1 0-1 0 0,0 0 1 0 0,-1 1-1 0 0,1 0 1 0 0,-1-1 0 0 0,1 2-1 0 0,-1-1 1 0 0,0 0-1 0 0,1 1 1 0 0,-1-1 0 0 0,0 1-1 0 0,1 0 1 0 0,-1 0-1 0 0,0 0 1 0 0,1 1 0 0 0,-1 0-1 0 0,0-1 1 0 0,1 1-1 0 0,-1 0 1 0 0,1 1 0 0 0,-1-1-1 0 0,1 1 1 0 0,-1-1-1 0 0,1 1 1 0 0,-5 4 0 0 0,2-2-486 0 0,0 0 0 0 0,1 1 0 0 0,0-1 0 0 0,0 1 0 0 0,0 0 0 0 0,-6 9 0 0 0,8-9-770 0 0,0-1-1 0 0,0 1 0 0 0,1 0 0 0 0,0 0 1 0 0,0 0-1 0 0,0 0 0 0 0,0 0 0 0 0,-1 6 0 0 0,1 6-7770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24 8282 0 0,'-3'0'9621'0'0,"-4"3"-4328"0"0,-36 25-1459 0 0,40-27-3750 0 0,1 0 0 0 0,0 1 0 0 0,0 0 0 0 0,-1-1 0 0 0,1 1 1 0 0,0 0-1 0 0,1 0 0 0 0,-1 0 0 0 0,0 0 0 0 0,1 1 0 0 0,-1-1 0 0 0,1 0 1 0 0,0 1-1 0 0,-1-1 0 0 0,1 1 0 0 0,0-1 0 0 0,1 1 0 0 0,-2 3 1 0 0,2-2-76 0 0,0-1 0 0 0,1 1 1 0 0,-1-1-1 0 0,1 0 0 0 0,-1 1 1 0 0,1-1-1 0 0,0 0 0 0 0,1 0 1 0 0,-1 1-1 0 0,0-1 0 0 0,1 0 1 0 0,0 0-1 0 0,0 0 0 0 0,3 4 1 0 0,3 2-30 0 0,-1 0 0 0 0,1 0 0 0 0,1-1 0 0 0,0 0 0 0 0,0-1 0 0 0,19 13 0 0 0,-24-18 12 0 0,0 0 0 0 0,0 0 0 0 0,1 0-1 0 0,-1-1 1 0 0,0 1 0 0 0,1-1 0 0 0,-1 0 0 0 0,1 0 0 0 0,6 0 0 0 0,-9-1 3 0 0,0 0 1 0 0,1 0-1 0 0,-1-1 1 0 0,0 1 0 0 0,1-1-1 0 0,-1 1 1 0 0,0-1-1 0 0,0 0 1 0 0,0 0-1 0 0,1 0 1 0 0,-1 0 0 0 0,0 0-1 0 0,0 0 1 0 0,0 0-1 0 0,-1-1 1 0 0,1 1 0 0 0,0-1-1 0 0,0 0 1 0 0,1-2-1 0 0,-1 2 11 0 0,-1-2 0 0 0,1 1 0 0 0,-1 0 0 0 0,0 0 0 0 0,0 0 0 0 0,0 0 0 0 0,0-1-1 0 0,0 1 1 0 0,-1-1 0 0 0,1 1 0 0 0,-1 0 0 0 0,0-1 0 0 0,0 1 0 0 0,-1-1 0 0 0,1 1 0 0 0,-1 0-1 0 0,1-1 1 0 0,-3-5 0 0 0,0-1 14 0 0,0 0-1 0 0,-1-1 1 0 0,0 1-1 0 0,-9-15 1 0 0,7 18 13 0 0,1 0 1 0 0,-1 0-1 0 0,-1 1 0 0 0,1 0 1 0 0,-1 0-1 0 0,0 0 1 0 0,0 1-1 0 0,-1 0 0 0 0,0 1 1 0 0,1-1-1 0 0,-16-4 1 0 0,20 7-24 0 0,-1 1-1 0 0,0 0 1 0 0,0 0 0 0 0,0 0 0 0 0,0 0 0 0 0,0 1 0 0 0,0 0 0 0 0,0-1 0 0 0,0 1 0 0 0,0 1 0 0 0,0-1 0 0 0,-6 2 0 0 0,8-1-13 0 0,-1 0 0 0 0,1 0 1 0 0,0 0-1 0 0,-1 0 0 0 0,1 1 0 0 0,0-1 0 0 0,0 1 0 0 0,0-1 1 0 0,0 1-1 0 0,0 0 0 0 0,0 0 0 0 0,0 0 0 0 0,1 0 0 0 0,-1 0 1 0 0,1 0-1 0 0,-1 1 0 0 0,1-1 0 0 0,0 1 0 0 0,0-1 0 0 0,-1 4 1 0 0,0-1-179 0 0,1-1 0 0 0,1 0 1 0 0,-1 1-1 0 0,0-1 0 0 0,1 0 1 0 0,0 1-1 0 0,0-1 0 0 0,1 0 1 0 0,-1 1-1 0 0,1-1 0 0 0,0 1 1 0 0,0-1-1 0 0,0 0 0 0 0,0 0 1 0 0,1 0-1 0 0,0 0 0 0 0,0 0 1 0 0,0 0-1 0 0,0 0 0 0 0,1 0 1 0 0,-1-1-1 0 0,6 5 0 0 0,-6-4-552 0 0,1-1 0 0 0,1-1 0 0 0,-1 1 0 0 0,0 0 0 0 0,1-1 0 0 0,-1 1 0 0 0,1-1 0 0 0,0 0 0 0 0,0-1 0 0 0,0 1 0 0 0,0 0 0 0 0,0-1-1 0 0,0 0 1 0 0,7 1 0 0 0,11-1-6966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78 14763 0 0,'-40'32'8498'0'0,"36"-27"-7899"0"0,0-1 0 0 0,0 1 0 0 0,0 0 0 0 0,1 0 1 0 0,-5 9-1 0 0,6-9-529 0 0,0-1 0 0 0,1 1 1 0 0,-1-1-1 0 0,1 1 0 0 0,0 0 0 0 0,1-1 0 0 0,-1 1 1 0 0,1 0-1 0 0,0 0 0 0 0,0 0 0 0 0,0-1 1 0 0,1 1-1 0 0,0 0 0 0 0,0-1 0 0 0,0 1 0 0 0,0 0 1 0 0,1-1-1 0 0,3 8 0 0 0,-4-9-73 0 0,0 0-1 0 0,0 0 1 0 0,1-1 0 0 0,-1 1-1 0 0,1 0 1 0 0,0-1 0 0 0,0 0-1 0 0,0 1 1 0 0,0-1 0 0 0,0 0-1 0 0,0 0 1 0 0,0 0 0 0 0,1 0 0 0 0,-1 0-1 0 0,1 0 1 0 0,-1-1 0 0 0,1 1-1 0 0,0-1 1 0 0,0 0 0 0 0,0 0-1 0 0,-1 0 1 0 0,1 0 0 0 0,0 0-1 0 0,5 0 1 0 0,-5-1 1 0 0,0-1-1 0 0,0 1 1 0 0,1-1 0 0 0,-1 0-1 0 0,0 0 1 0 0,0 0 0 0 0,0 0 0 0 0,0-1-1 0 0,0 1 1 0 0,0-1 0 0 0,0 0-1 0 0,0 1 1 0 0,-1-1 0 0 0,1-1-1 0 0,-1 1 1 0 0,1 0 0 0 0,-1-1 0 0 0,0 1-1 0 0,0-1 1 0 0,0 1 0 0 0,0-1-1 0 0,2-4 1 0 0,0-2 32 0 0,0-1 1 0 0,-1 1-1 0 0,1-1 0 0 0,-2 0 0 0 0,1 0 1 0 0,-2 0-1 0 0,1 0 0 0 0,-1-1 1 0 0,-1 1-1 0 0,0 0 0 0 0,0 0 1 0 0,-1-1-1 0 0,0 1 0 0 0,-1 0 0 0 0,0 0 1 0 0,-1 0-1 0 0,0 0 0 0 0,0 1 1 0 0,-1-1-1 0 0,-6-10 0 0 0,9 18-16 0 0,0 0-1 0 0,0 0 1 0 0,0 0-1 0 0,-1 0 1 0 0,1 1 0 0 0,-1-1-1 0 0,1 0 1 0 0,-1 1-1 0 0,0-1 1 0 0,1 1 0 0 0,-1 0-1 0 0,0-1 1 0 0,0 1-1 0 0,0 0 1 0 0,0 0-1 0 0,0 0 1 0 0,0 1 0 0 0,0-1-1 0 0,0 0 1 0 0,0 1-1 0 0,0-1 1 0 0,-1 1-1 0 0,1 0 1 0 0,0 0 0 0 0,-2 0-1 0 0,2 0-74 0 0,0 1 1 0 0,0 0-1 0 0,1-1 0 0 0,-1 1 1 0 0,0 0-1 0 0,1 0 0 0 0,-1 0 0 0 0,1 0 1 0 0,0 1-1 0 0,-1-1 0 0 0,1 0 1 0 0,0 0-1 0 0,-1 1 0 0 0,1-1 1 0 0,0 1-1 0 0,0-1 0 0 0,0 1 0 0 0,1 0 1 0 0,-1-1-1 0 0,0 1 0 0 0,0 0 1 0 0,1-1-1 0 0,-1 1 0 0 0,1 0 0 0 0,0 0 1 0 0,-1 0-1 0 0,1-1 0 0 0,0 1 1 0 0,0 3-1 0 0,0 4-850 0 0,0-1-1 0 0,0 0 1 0 0,1 0 0 0 0,2 9-1 0 0,7 14-6244 0 0,-1-15-1360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71 11723 0 0,'-10'1'2198'0'0,"0"1"1"0"0,0 0-1 0 0,0 0 1 0 0,-10 5 0 0 0,13-4-1516 0 0,0 0 0 0 0,0 0 1 0 0,0 1-1 0 0,1 0 0 0 0,0 0 1 0 0,-7 6-1 0 0,10-8-616 0 0,0 1 0 0 0,1 0 1 0 0,-1-1-1 0 0,1 1 0 0 0,-1 0 0 0 0,1 0 0 0 0,0 1 1 0 0,0-1-1 0 0,0 0 0 0 0,1 1 0 0 0,-1-1 0 0 0,1 1 1 0 0,0-1-1 0 0,0 1 0 0 0,0 0 0 0 0,0 0 0 0 0,1-1 1 0 0,0 1-1 0 0,-1 0 0 0 0,1 0 0 0 0,1-1 0 0 0,-1 1 1 0 0,0 0-1 0 0,1 0 0 0 0,0-1 0 0 0,0 1 1 0 0,0 0-1 0 0,0-1 0 0 0,1 1 0 0 0,1 3 0 0 0,-1-3-68 0 0,0 0 1 0 0,0 0-1 0 0,0 0 0 0 0,0-1 0 0 0,1 1 0 0 0,-1-1 0 0 0,1 0 0 0 0,0 1 1 0 0,0-1-1 0 0,0 0 0 0 0,0-1 0 0 0,1 1 0 0 0,-1-1 0 0 0,1 1 0 0 0,-1-1 1 0 0,1 0-1 0 0,0 0 0 0 0,0-1 0 0 0,0 1 0 0 0,0-1 0 0 0,0 0 0 0 0,0 0 0 0 0,8 1 1 0 0,-7-2 0 0 0,1 0 0 0 0,-1-1 0 0 0,0 0 0 0 0,1 0 0 0 0,-1 0 0 0 0,0-1 0 0 0,0 1 0 0 0,0-1 1 0 0,0 0-1 0 0,0-1 0 0 0,0 1 0 0 0,-1-1 0 0 0,1 0 0 0 0,-1 0 0 0 0,0-1 0 0 0,0 1 0 0 0,0-1 1 0 0,5-6-1 0 0,-3 3 9 0 0,-1-1 0 0 0,0 1 0 0 0,0-1 0 0 0,-1-1 0 0 0,0 1-1 0 0,0 0 1 0 0,-1-1 0 0 0,0 0 0 0 0,-1 0 0 0 0,0 0 0 0 0,0 0 0 0 0,0-12 0 0 0,-1 16-3 0 0,-1 0-1 0 0,1 0 1 0 0,-1 0-1 0 0,-1 0 1 0 0,1 0-1 0 0,-1 1 1 0 0,0-1-1 0 0,0 0 1 0 0,0 0 0 0 0,0 1-1 0 0,-1-1 1 0 0,0 1-1 0 0,0-1 1 0 0,0 1-1 0 0,-1 0 1 0 0,0-1-1 0 0,1 1 1 0 0,-1 1-1 0 0,0-1 1 0 0,-1 0-1 0 0,1 1 1 0 0,-1 0-1 0 0,0-1 1 0 0,-7-4-1 0 0,8 7-46 0 0,0 0-1 0 0,0-1 0 0 0,0 1 1 0 0,0 0-1 0 0,0 1 1 0 0,0-1-1 0 0,0 0 0 0 0,0 1 1 0 0,0 0-1 0 0,0 0 0 0 0,-1 0 1 0 0,1 0-1 0 0,0 0 0 0 0,0 1 1 0 0,0-1-1 0 0,0 1 0 0 0,0 0 1 0 0,0 0-1 0 0,0 0 1 0 0,0 0-1 0 0,-4 3 0 0 0,6-3-248 0 0,-1 0 0 0 0,0 0 0 0 0,1 0 1 0 0,-1 1-1 0 0,1-1 0 0 0,-1 1 0 0 0,1-1 0 0 0,-1 1 0 0 0,1 0 0 0 0,0-1 0 0 0,0 1 0 0 0,0 0 0 0 0,0 0 0 0 0,0 2 0 0 0,0-2-487 0 0,1 0 0 0 0,-1 1-1 0 0,1-1 1 0 0,0 0-1 0 0,-1 1 1 0 0,1-1-1 0 0,1 1 1 0 0,-1-1 0 0 0,0 0-1 0 0,0 1 1 0 0,1-1-1 0 0,-1 0 1 0 0,1 0 0 0 0,1 4-1 0 0,4 6-6801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15555 0 0,'6'-32'9878'0'0,"-6"32"-9827"0"0,0 0 0 0 0,0 0 1 0 0,0 0-1 0 0,0 0 0 0 0,0 0 0 0 0,0 0 0 0 0,0 0 0 0 0,0 1 0 0 0,0-1 0 0 0,0 0 0 0 0,0 0 0 0 0,0 0 0 0 0,0 0 0 0 0,0 0 0 0 0,0 0 0 0 0,0 0 0 0 0,0 0 0 0 0,0 0 0 0 0,0 0 0 0 0,0 0 1 0 0,1 1 407 0 0,-1-1-408 0 0,0 0 0 0 0,0 0 0 0 0,0 0 0 0 0,0 0 0 0 0,0 0 0 0 0,0 0 0 0 0,0 0 0 0 0,0 0 1 0 0,0 0-1 0 0,0 0 0 0 0,1 0 0 0 0,-1 0 0 0 0,0 0 0 0 0,0 0 0 0 0,0 0 0 0 0,0 0 0 0 0,0 0 0 0 0,0 0 0 0 0,0 0 0 0 0,0 0 0 0 0,0 0 0 0 0,0 0 0 0 0,0 0 0 0 0,0 0 0 0 0,1 0 0 0 0,-1 0 1 0 0,0 0-1 0 0,0 0 0 0 0,0 0 0 0 0,0 0 0 0 0,1 21 1167 0 0,3 142 91 0 0,-1-82-3160 0 0,-1 0-5991 0 0,-4-63 1718 0 0,0-4-2813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1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11122 0 0,'-14'35'4536'0'0,"-13"47"-1"0"0,24-70-4137 0 0,0 0-1 0 0,1-1 0 0 0,0 1 1 0 0,1 0-1 0 0,0 0 0 0 0,1 1 0 0 0,1-1 1 0 0,2 15-1 0 0,-3-23-386 0 0,1-1 0 0 0,0 1 0 0 0,0 0 0 0 0,0-1 1 0 0,1 1-1 0 0,-1-1 0 0 0,1 1 0 0 0,0-1 0 0 0,0 0 0 0 0,0 0 0 0 0,0 0 0 0 0,1 0 0 0 0,-1 0 0 0 0,1 0 0 0 0,0-1 0 0 0,0 1 1 0 0,0-1-1 0 0,0 0 0 0 0,0 1 0 0 0,0-2 0 0 0,1 1 0 0 0,-1 0 0 0 0,1-1 0 0 0,-1 1 0 0 0,1-1 0 0 0,0 0 0 0 0,-1 0 0 0 0,1-1 1 0 0,0 1-1 0 0,0-1 0 0 0,-1 1 0 0 0,1-1 0 0 0,0-1 0 0 0,0 1 0 0 0,3-1 0 0 0,2 0 7 0 0,-1-1-1 0 0,0 1 0 0 0,0-2 1 0 0,0 1-1 0 0,-1-1 1 0 0,1 0-1 0 0,-1-1 0 0 0,1 0 1 0 0,-1 0-1 0 0,0 0 1 0 0,-1-1-1 0 0,1 0 0 0 0,-1 0 1 0 0,0-1-1 0 0,8-9 1 0 0,-10 10-29 0 0,-1 0 0 0 0,1 0 1 0 0,-1 0-1 0 0,0-1 0 0 0,0 1 1 0 0,-1-1-1 0 0,0 0 0 0 0,0 0 1 0 0,0 0-1 0 0,0 0 1 0 0,-1 0-1 0 0,0 0 0 0 0,-1 0 1 0 0,1-1-1 0 0,-1 1 0 0 0,0 0 1 0 0,-1 0-1 0 0,1 0 0 0 0,-1-1 1 0 0,-1 1-1 0 0,1 0 1 0 0,-1 0-1 0 0,0 0 0 0 0,0 1 1 0 0,-1-1-1 0 0,0 0 0 0 0,0 1 1 0 0,0 0-1 0 0,0-1 0 0 0,-1 1 1 0 0,0 1-1 0 0,0-1 1 0 0,0 0-1 0 0,-1 1 0 0 0,0 0 1 0 0,1 0-1 0 0,-1 1 0 0 0,-1-1 1 0 0,1 1-1 0 0,-10-4 0 0 0,55 22-13098 0 0,-20-9 6921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0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12 7986 0 0,'-2'-1'573'0'0,"0"-1"0"0"0,0 1 1 0 0,-1 0-1 0 0,1 0 0 0 0,0 0 1 0 0,-1 0-1 0 0,1 0 0 0 0,-1 0 1 0 0,1 1-1 0 0,-1-1 0 0 0,1 1 1 0 0,-1 0-1 0 0,1-1 0 0 0,-1 1 0 0 0,1 0 1 0 0,-4 1-1 0 0,3 0-227 0 0,1-1 0 0 0,0 1 0 0 0,-1 0 0 0 0,1 0 0 0 0,-1 0 0 0 0,1 1 0 0 0,0-1 0 0 0,0 0 0 0 0,0 1 0 0 0,0 0 0 0 0,0-1 0 0 0,0 1 0 0 0,-3 3 0 0 0,2-1-189 0 0,0 0-1 0 0,0 1 0 0 0,1-1 0 0 0,0 1 1 0 0,-1-1-1 0 0,1 1 0 0 0,1 0 0 0 0,-1-1 0 0 0,1 1 1 0 0,0 0-1 0 0,0 0 0 0 0,0 0 0 0 0,1 0 1 0 0,0 0-1 0 0,0 8 0 0 0,2 1-11 0 0,0 0 1 0 0,1 0-1 0 0,1 0 0 0 0,8 21 0 0 0,-10-31-116 0 0,0 0-1 0 0,0-1 0 0 0,0 1 0 0 0,0-1 0 0 0,1 1 1 0 0,0-1-1 0 0,-1 0 0 0 0,1 1 0 0 0,4 2 1 0 0,-6-5-22 0 0,1 0 1 0 0,-1 0-1 0 0,1 0 1 0 0,0 0-1 0 0,0-1 1 0 0,-1 1-1 0 0,1 0 1 0 0,0-1-1 0 0,0 1 1 0 0,0-1-1 0 0,-1 0 1 0 0,1 1-1 0 0,0-1 1 0 0,0 0-1 0 0,0 0 1 0 0,0 0-1 0 0,0-1 1 0 0,0 1-1 0 0,-1 0 1 0 0,1-1-1 0 0,2 0 1 0 0,0-1 11 0 0,1 0 1 0 0,-1-1-1 0 0,0 1 1 0 0,0-1-1 0 0,0 0 1 0 0,-1-1-1 0 0,1 1 1 0 0,-1 0-1 0 0,1-1 1 0 0,-1 0-1 0 0,-1 0 1 0 0,1 0-1 0 0,0 0 1 0 0,-1 0-1 0 0,0-1 1 0 0,0 1-1 0 0,0-1 1 0 0,0 1-1 0 0,-1-1 1 0 0,0 0-1 0 0,2-8 1 0 0,-2 7 3 0 0,0 1-1 0 0,0-1 1 0 0,-1 1 0 0 0,1-1-1 0 0,-1 1 1 0 0,-1-1 0 0 0,1 1-1 0 0,-1-1 1 0 0,1 1 0 0 0,-2-1-1 0 0,1 1 1 0 0,0 0 0 0 0,-1-1-1 0 0,0 1 1 0 0,-1 0 0 0 0,1 0-1 0 0,-1 0 1 0 0,-6-8 0 0 0,5 10-10 0 0,0 0 0 0 0,0 0 0 0 0,-1 1 1 0 0,1-1-1 0 0,-1 1 0 0 0,1 0 0 0 0,-1 0 1 0 0,-8-1-1 0 0,10 2-255 0 0,0 0 0 0 0,0 0 0 0 0,1 1 1 0 0,-1-1-1 0 0,0 1 0 0 0,0 0 0 0 0,1 0 1 0 0,-1 0-1 0 0,0 0 0 0 0,0 0 0 0 0,0 1 1 0 0,1-1-1 0 0,-1 1 0 0 0,0 0 0 0 0,1-1 0 0 0,-1 1 1 0 0,-2 2-1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72 16139 0 0,'-48'28'8123'0'0,"41"-22"-7399"0"0,0 0-1 0 0,1 0 0 0 0,-1 0 0 0 0,-9 13 1 0 0,14-17-697 0 0,0 0 0 0 0,1 0 0 0 0,-1 0 0 0 0,1 0 0 0 0,-1 0 1 0 0,1 0-1 0 0,0 1 0 0 0,0-1 0 0 0,0 1 0 0 0,0-1 0 0 0,1 1 1 0 0,-1-1-1 0 0,1 1 0 0 0,-1-1 0 0 0,1 1 0 0 0,0 0 1 0 0,0-1-1 0 0,0 1 0 0 0,0-1 0 0 0,0 1 0 0 0,1 0 0 0 0,-1-1 1 0 0,1 1-1 0 0,0-1 0 0 0,-1 1 0 0 0,1-1 0 0 0,1 1 1 0 0,-1-1-1 0 0,0 0 0 0 0,0 0 0 0 0,1 1 0 0 0,-1-1 0 0 0,1 0 1 0 0,0 0-1 0 0,0 0 0 0 0,-1-1 0 0 0,1 1 0 0 0,1 0 0 0 0,-1-1 1 0 0,4 3-1 0 0,-2-1-33 0 0,0-1-1 0 0,0 0 1 0 0,1 0 0 0 0,-1 0 0 0 0,0 0-1 0 0,1-1 1 0 0,-1 1 0 0 0,1-1-1 0 0,-1 0 1 0 0,1-1 0 0 0,0 1 0 0 0,-1-1-1 0 0,1 0 1 0 0,0 0 0 0 0,0 0 0 0 0,-1-1-1 0 0,1 1 1 0 0,-1-1 0 0 0,1-1 0 0 0,0 1-1 0 0,-1 0 1 0 0,0-1 0 0 0,1 0 0 0 0,-1 0-1 0 0,0 0 1 0 0,0-1 0 0 0,0 0-1 0 0,0 1 1 0 0,-1-1 0 0 0,5-5 0 0 0,-1 2-50 0 0,-1 0 1 0 0,0-1-1 0 0,0 0 1 0 0,-1 0-1 0 0,0 0 1 0 0,0-1-1 0 0,-1 0 1 0 0,1 0 0 0 0,-2 0-1 0 0,1 0 1 0 0,-1 0-1 0 0,-1-1 1 0 0,1 0-1 0 0,-2 1 1 0 0,2-11-1 0 0,-3 11 1 0 0,0 1 0 0 0,-1-1 0 0 0,0 1 0 0 0,0-1 0 0 0,-1 1 0 0 0,-2-8 0 0 0,4 13 8 0 0,0 1 0 0 0,-1 0-1 0 0,1-1 1 0 0,0 1 0 0 0,-1-1 0 0 0,1 1 0 0 0,-1 0-1 0 0,0-1 1 0 0,1 1 0 0 0,-1 0 0 0 0,0 0-1 0 0,0-1 1 0 0,0 1 0 0 0,0 0 0 0 0,0 0-1 0 0,0 0 1 0 0,0 0 0 0 0,0 0 0 0 0,0 0-1 0 0,-1 1 1 0 0,1-1 0 0 0,0 0 0 0 0,-1 1-1 0 0,1-1 1 0 0,0 0 0 0 0,-1 1 0 0 0,1 0-1 0 0,-1-1 1 0 0,1 1 0 0 0,0 0 0 0 0,-1 0-1 0 0,1 0 1 0 0,-1 0 0 0 0,1 0 0 0 0,-1 0-1 0 0,1 0 1 0 0,-4 1 0 0 0,5-1-132 0 0,-1 1 0 0 0,1-1 0 0 0,-1 0 0 0 0,1 1 0 0 0,-1-1 0 0 0,1 1 0 0 0,-1-1 0 0 0,1 1 0 0 0,-1-1 0 0 0,1 1 0 0 0,-1-1 0 0 0,1 1 0 0 0,0 0 1 0 0,-1-1-1 0 0,1 1 0 0 0,0 0 0 0 0,-1-1 0 0 0,1 1 0 0 0,0 0 0 0 0,0-1 0 0 0,0 1 0 0 0,0 0 0 0 0,0-1 0 0 0,0 1 0 0 0,0 0 0 0 0,0-1 0 0 0,0 1 0 0 0,0 0 0 0 0,0 0 0 0 0,0-1 0 0 0,0 1 0 0 0,1 0 0 0 0,-1-1 1 0 0,0 1-1 0 0,0 0 0 0 0,1-1 0 0 0,-1 1 0 0 0,1-1 0 0 0,-1 1 0 0 0,0-1 0 0 0,1 1 0 0 0,-1 0 0 0 0,1-1 0 0 0,-1 0 0 0 0,1 1 0 0 0,1 0 0 0 0,1 5-3052 0 0,-13-10 116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3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12011 0 0,'0'0'87'0'0,"-1"0"1"0"0,1 0-1 0 0,0 0 1 0 0,0 0-1 0 0,0 0 1 0 0,0 0-1 0 0,-1 0 1 0 0,1 0-1 0 0,0 0 1 0 0,0 0-1 0 0,0 0 1 0 0,0 0 0 0 0,-1 0-1 0 0,1-1 1 0 0,0 1-1 0 0,0 0 1 0 0,0 0-1 0 0,0 0 1 0 0,0 0-1 0 0,0 0 1 0 0,-1 0-1 0 0,1 0 1 0 0,0 0-1 0 0,0-1 1 0 0,0 1 0 0 0,0 0-1 0 0,0 0 1 0 0,0 0-1 0 0,0 0 1 0 0,0 0-1 0 0,0-1 1 0 0,0 1-1 0 0,-1 0 1 0 0,1 0-1 0 0,0 0 1 0 0,0 0-1 0 0,0-1 1 0 0,0 1 0 0 0,0 0-1 0 0,0 0 1 0 0,0 0-1 0 0,0 0 1 0 0,0-1-1 0 0,0 1 1 0 0,0 0-1 0 0,1 0 1 0 0,7-6 1427 0 0,13 0-399 0 0,-14 4-921 0 0,0 1 0 0 0,1 1 0 0 0,-1-1 1 0 0,0 1-1 0 0,1 0 0 0 0,-1 1 0 0 0,0 0 0 0 0,8 2 0 0 0,-13-3-161 0 0,1 1 0 0 0,-1 0 0 0 0,0 0 0 0 0,0 0 0 0 0,0 0 0 0 0,0 0 0 0 0,0 0 0 0 0,-1 1 0 0 0,1-1 0 0 0,0 1 0 0 0,0-1 0 0 0,-1 1 0 0 0,1 0 0 0 0,-1-1 0 0 0,0 1 0 0 0,1 0 0 0 0,-1 0 0 0 0,0 0 0 0 0,0 0 0 0 0,0 0 0 0 0,0 0 0 0 0,-1 0 0 0 0,1 1 0 0 0,0-1 0 0 0,-1 0 0 0 0,0 0 0 0 0,1 1 0 0 0,-1-1 0 0 0,0 0 0 0 0,0 3 0 0 0,-2 9 86 0 0,0 0 1 0 0,-1 0-1 0 0,0 0 0 0 0,-1 0 1 0 0,-1-1-1 0 0,0 0 0 0 0,-13 24 1 0 0,23-43-34 0 0,1 0 0 0 0,-1 0 0 0 0,1 1 0 0 0,1 0 1 0 0,9-7-1 0 0,3-2-182 0 0,45-36-2862 0 0,-26 22-5050 0 0,-33 24 4721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1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51 12915 0 0,'-37'21'11560'0'0,"-9"4"-7537"0"0,44-23-3940 0 0,1-1 0 0 0,-1 0 0 0 0,0 1 0 0 0,1-1-1 0 0,-1 1 1 0 0,0 0 0 0 0,1 0 0 0 0,0-1 0 0 0,0 1-1 0 0,-1 0 1 0 0,1 0 0 0 0,0 0 0 0 0,0 0 0 0 0,1 0 0 0 0,-1 0-1 0 0,0 1 1 0 0,1-1 0 0 0,-1 2 0 0 0,1-1-83 0 0,1 0 0 0 0,-1 0 1 0 0,1 0-1 0 0,0 0 1 0 0,-1-1-1 0 0,1 1 0 0 0,1 0 1 0 0,-1-1-1 0 0,0 1 0 0 0,1 0 1 0 0,-1-1-1 0 0,1 0 0 0 0,0 1 1 0 0,-1-1-1 0 0,1 0 0 0 0,0 0 1 0 0,1 0-1 0 0,-1 0 0 0 0,0 0 1 0 0,0-1-1 0 0,1 1 0 0 0,-1-1 1 0 0,1 1-1 0 0,0-1 1 0 0,-1 0-1 0 0,4 1 0 0 0,1 1-32 0 0,0-1 0 0 0,1 1 1 0 0,-1-1-1 0 0,1 0 0 0 0,-1-1 0 0 0,1 0 0 0 0,0 0 0 0 0,13-1 0 0 0,-15-1-20 0 0,0 0 0 0 0,0-1 0 0 0,0 0-1 0 0,0 0 1 0 0,-1 0 0 0 0,1 0 0 0 0,-1-1-1 0 0,1 0 1 0 0,-1 0 0 0 0,0-1 0 0 0,0 1-1 0 0,0-1 1 0 0,-1 0 0 0 0,1-1 0 0 0,5-6-1 0 0,-7 7 39 0 0,0 0 0 0 0,0-1-1 0 0,0 1 1 0 0,0-1-1 0 0,-1 1 1 0 0,0-1 0 0 0,0 0-1 0 0,0 0 1 0 0,0 0-1 0 0,-1 0 1 0 0,0 0 0 0 0,0 0-1 0 0,0-1 1 0 0,-1 1-1 0 0,1 0 1 0 0,-1 0 0 0 0,-1-1-1 0 0,0-6 1 0 0,0 9 44 0 0,0 1-1 0 0,0-1 1 0 0,0 1 0 0 0,0-1-1 0 0,-1 1 1 0 0,1 0 0 0 0,-1 0 0 0 0,1 0-1 0 0,-1 0 1 0 0,0 0 0 0 0,0 0 0 0 0,0 0-1 0 0,0 0 1 0 0,0 1 0 0 0,0-1-1 0 0,-1 1 1 0 0,1-1 0 0 0,0 1 0 0 0,-1 0-1 0 0,1 0 1 0 0,-1 0 0 0 0,1 0 0 0 0,-1 1-1 0 0,-3-1 1 0 0,-10-2 90 0 0,1 0 1 0 0,-1 2-1 0 0,-16 0 0 0 0,11 0-124 0 0,3 0-87 0 0,11-1-109 0 0,0 1-1 0 0,0 1 0 0 0,0 0 0 0 0,1 0 0 0 0,-1 0 0 0 0,0 0 0 0 0,0 1 0 0 0,0 1 0 0 0,0-1 0 0 0,-10 4 1 0 0,16-4 14 0 0,1-1 0 0 0,-1 1 0 0 0,1-1 0 0 0,-1 0 0 0 0,1 1 0 0 0,-1-1 0 0 0,1 1 0 0 0,0-1 0 0 0,-1 1 0 0 0,1-1 0 0 0,0 1 0 0 0,-1-1 0 0 0,1 1 0 0 0,0-1 0 0 0,-1 1 0 0 0,1-1 0 0 0,0 1 0 0 0,0 0 0 0 0,0-1 0 0 0,0 1 0 0 0,0 1 0 0 0,1 7-5523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13443 0 0,'-10'7'1414'0'0,"1"-1"0"0"0,0 2 0 0 0,0-1 0 0 0,1 1 0 0 0,0 0 0 0 0,1 1 0 0 0,-12 15-1 0 0,17-20-1283 0 0,0 0-1 0 0,0-1 0 0 0,0 1 0 0 0,1 0 1 0 0,0 0-1 0 0,0 0 0 0 0,0 0 0 0 0,0 0 0 0 0,1 0 1 0 0,-1 0-1 0 0,1 0 0 0 0,0 0 0 0 0,0 0 0 0 0,0 0 1 0 0,1 0-1 0 0,0 0 0 0 0,0 0 0 0 0,0 0 0 0 0,0 0 1 0 0,0 0-1 0 0,1 0 0 0 0,-1 0 0 0 0,1-1 0 0 0,4 7 1 0 0,-2-5-123 0 0,0 1 1 0 0,0-1 0 0 0,1 0 0 0 0,-1-1-1 0 0,1 1 1 0 0,0-1 0 0 0,0 0-1 0 0,1 0 1 0 0,-1 0 0 0 0,1-1 0 0 0,0 0-1 0 0,0 0 1 0 0,0 0 0 0 0,0-1 0 0 0,1 0-1 0 0,-1 0 1 0 0,0-1 0 0 0,1 0-1 0 0,-1 0 1 0 0,1 0 0 0 0,0-1 0 0 0,-1 0-1 0 0,1 0 1 0 0,9-2 0 0 0,-10 2-4 0 0,-1-1 0 0 0,1 0 1 0 0,0-1-1 0 0,-1 0 0 0 0,0 0 1 0 0,1 0-1 0 0,-1 0 0 0 0,0-1 1 0 0,0 0-1 0 0,0 0 0 0 0,0 0 1 0 0,-1 0-1 0 0,1-1 0 0 0,-1 0 1 0 0,0 0-1 0 0,0 0 0 0 0,0-1 1 0 0,-1 1-1 0 0,1-1 0 0 0,-1 0 1 0 0,0 0-1 0 0,0 0 0 0 0,-1 0 1 0 0,0 0-1 0 0,0-1 0 0 0,0 1 1 0 0,0-1-1 0 0,0-6 0 0 0,-1 8 5 0 0,-1 0 0 0 0,0 0 0 0 0,0 0 0 0 0,0 0-1 0 0,-1 1 1 0 0,1-1 0 0 0,-1 0 0 0 0,0 0 0 0 0,0 1 0 0 0,0-1-1 0 0,0 1 1 0 0,-1-1 0 0 0,1 1 0 0 0,-1-1 0 0 0,0 1 0 0 0,0 0-1 0 0,0 0 1 0 0,-4-4 0 0 0,4 5-48 0 0,0 0 0 0 0,0 0 0 0 0,0 0 0 0 0,0 1-1 0 0,0-1 1 0 0,-1 1 0 0 0,1-1 0 0 0,-1 1 0 0 0,1 0 0 0 0,-1 0 0 0 0,1 0 0 0 0,-1 0 0 0 0,1 1 0 0 0,-1-1-1 0 0,0 1 1 0 0,0-1 0 0 0,1 1 0 0 0,-1 0 0 0 0,0 0 0 0 0,0 0 0 0 0,1 0 0 0 0,-1 1 0 0 0,0-1 0 0 0,1 1-1 0 0,-1 0 1 0 0,-3 1 0 0 0,6-2-81 0 0,-1 0-1 0 0,0 0 0 0 0,1 0 1 0 0,-1 1-1 0 0,1-1 0 0 0,-1 0 1 0 0,0 0-1 0 0,1 1 1 0 0,-1-1-1 0 0,1 1 0 0 0,-1-1 1 0 0,0 0-1 0 0,1 1 0 0 0,-1-1 1 0 0,1 1-1 0 0,0 0 0 0 0,-1-1 1 0 0,1 1-1 0 0,-1-1 1 0 0,1 1-1 0 0,0-1 0 0 0,0 1 1 0 0,-1 0-1 0 0,1-1 0 0 0,0 1 1 0 0,0 0-1 0 0,0-1 1 0 0,-1 1-1 0 0,1 0 0 0 0,0-1 1 0 0,0 1-1 0 0,0 0 0 0 0,0 0 1 0 0,0-1-1 0 0,1 1 0 0 0,-1 0 1 0 0,0-1-1 0 0,0 1 1 0 0,0 0-1 0 0,0-1 0 0 0,1 1 1 0 0,-1 0-1 0 0,0-1 0 0 0,1 1 1 0 0,-1-1-1 0 0,1 1 1 0 0,0 0-1 0 0,1 3-1209 0 0,1-1-1 0 0,0 0 1 0 0,-1 0 0 0 0,2 0 0 0 0,-1 0 0 0 0,5 3-1 0 0,8 4-5597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63 12763 0 0,'-42'6'8971'0'0,"39"-5"-8454"0"0,-1 0 1 0 0,1 0 0 0 0,-1 1-1 0 0,1 0 1 0 0,0 0 0 0 0,-1-1-1 0 0,1 2 1 0 0,-3 1 0 0 0,4-2-411 0 0,0 0-1 0 0,0 1 1 0 0,1-1 0 0 0,-1 0-1 0 0,0 1 1 0 0,1-1 0 0 0,0 1-1 0 0,-1-1 1 0 0,1 1 0 0 0,0 0-1 0 0,0 0 1 0 0,1-1 0 0 0,-1 1-1 0 0,1 0 1 0 0,-1 0 0 0 0,1 0-1 0 0,0 0 1 0 0,0 0 0 0 0,0 0-1 0 0,0-1 1 0 0,1 1 0 0 0,-1 0-1 0 0,1 0 1 0 0,-1 0 0 0 0,3 5-1 0 0,-1-4-96 0 0,0 1-1 0 0,0 0 1 0 0,0-1-1 0 0,0 1 0 0 0,1-1 1 0 0,0 0-1 0 0,0 0 1 0 0,0 0-1 0 0,0 0 1 0 0,1-1-1 0 0,-1 1 1 0 0,1-1-1 0 0,0 0 1 0 0,0 0-1 0 0,0 0 0 0 0,1 0 1 0 0,8 3-1 0 0,-10-5-16 0 0,0 0-1 0 0,0 0 1 0 0,0 0-1 0 0,0 0 1 0 0,0-1-1 0 0,0 1 1 0 0,0-1-1 0 0,0 0 1 0 0,0 0-1 0 0,0 0 0 0 0,0-1 1 0 0,0 1-1 0 0,0-1 1 0 0,1 1-1 0 0,-1-1 1 0 0,-1 0-1 0 0,1 0 1 0 0,0-1-1 0 0,0 1 1 0 0,0 0-1 0 0,-1-1 1 0 0,1 0-1 0 0,0 1 0 0 0,-1-1 1 0 0,0 0-1 0 0,1 0 1 0 0,-1-1-1 0 0,0 1 1 0 0,3-5-1 0 0,-1 2 15 0 0,-1-1 0 0 0,0 0-1 0 0,0 1 1 0 0,0-1 0 0 0,-1 0 0 0 0,1-1 0 0 0,-2 1-1 0 0,1 0 1 0 0,-1-1 0 0 0,0 1 0 0 0,0-1-1 0 0,0 1 1 0 0,-1-1 0 0 0,0 1 0 0 0,-1-1-1 0 0,1 0 1 0 0,-1 1 0 0 0,-3-12 0 0 0,3 14 4 0 0,-1 0 1 0 0,1-1 0 0 0,-1 1-1 0 0,0 0 1 0 0,0 1 0 0 0,0-1 0 0 0,-1 0-1 0 0,1 0 1 0 0,-1 1 0 0 0,0 0-1 0 0,0-1 1 0 0,0 1 0 0 0,0 0 0 0 0,-1 1-1 0 0,1-1 1 0 0,-1 1 0 0 0,0-1-1 0 0,1 1 1 0 0,-1 0 0 0 0,0 0 0 0 0,0 1-1 0 0,-1-1 1 0 0,1 1 0 0 0,0 0-1 0 0,0 0 1 0 0,-1 0 0 0 0,1 1 0 0 0,-9-1-1 0 0,12 1-53 0 0,1 0 0 0 0,-1 0 0 0 0,0 0 0 0 0,0 0 0 0 0,1 0 0 0 0,-1 0 0 0 0,0 0 0 0 0,0 0 0 0 0,1 1 0 0 0,-1-1 0 0 0,0 0 0 0 0,0 0 0 0 0,1 1 0 0 0,-1-1 0 0 0,0 0 0 0 0,1 1 0 0 0,-1-1 0 0 0,0 1 0 0 0,1-1 0 0 0,-1 1 0 0 0,1-1 0 0 0,-1 1 0 0 0,1-1 0 0 0,-1 1 0 0 0,1 0 0 0 0,-1-1 0 0 0,1 1 0 0 0,0 0 0 0 0,-1 0 0 0 0,1 1-181 0 0,-1 0-1 0 0,1 0 0 0 0,0-1 0 0 0,0 1 1 0 0,0 0-1 0 0,0 0 0 0 0,0 0 1 0 0,1 0-1 0 0,-1-1 0 0 0,1 1 1 0 0,0 3-1 0 0,2 3-1999 0 0,1 0 0 0 0,0-1 1 0 0,0 1-1 0 0,6 8 0 0 0,0-3-5840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93 12955 0 0,'-8'0'619'0'0,"1"1"1"0"0,-1 0-1 0 0,1 1 0 0 0,-1 0 1 0 0,1 0-1 0 0,0 0 1 0 0,0 1-1 0 0,0 0 1 0 0,0 1-1 0 0,0-1 0 0 0,1 1 1 0 0,0 1-1 0 0,0-1 1 0 0,-9 9-1 0 0,12-11-370 0 0,1 1 0 0 0,-1-1 0 0 0,1 1 0 0 0,-1 0 0 0 0,1-1 0 0 0,0 1 1 0 0,0 0-1 0 0,1 0 0 0 0,-1 0 0 0 0,0 0 0 0 0,1 1 0 0 0,0-1 0 0 0,0 0 0 0 0,0 1 0 0 0,0-1 0 0 0,1 1 0 0 0,-1-1 0 0 0,1 1 0 0 0,0-1 0 0 0,0 1 0 0 0,0-1 1 0 0,0 1-1 0 0,0-1 0 0 0,1 1 0 0 0,0-1 0 0 0,0 1 0 0 0,0-1 0 0 0,0 0 0 0 0,0 1 0 0 0,1-1 0 0 0,-1 0 0 0 0,5 5 0 0 0,-5-6-251 0 0,0 0 0 0 0,1 0 0 0 0,-1 0-1 0 0,1 0 1 0 0,-1-1 0 0 0,1 1 0 0 0,0 0 0 0 0,0-1-1 0 0,0 0 1 0 0,-1 1 0 0 0,1-1 0 0 0,1 0 0 0 0,-1 0-1 0 0,0 0 1 0 0,0 0 0 0 0,0 0 0 0 0,0-1 0 0 0,1 1-1 0 0,-1-1 1 0 0,5 1 0 0 0,-4-1-6 0 0,1-1 0 0 0,-1 1-1 0 0,1-1 1 0 0,-1 0 0 0 0,0 0-1 0 0,0 0 1 0 0,1 0 0 0 0,-1-1 0 0 0,0 1-1 0 0,0-1 1 0 0,0 0 0 0 0,4-4-1 0 0,1 0-14 0 0,0-2-1 0 0,-1 1 0 0 0,0-1 0 0 0,0 0 0 0 0,-1 0 0 0 0,0-1 0 0 0,0 1 0 0 0,6-15 0 0 0,-9 14-21 0 0,1-1-1 0 0,-2 0 1 0 0,1 0 0 0 0,-1 0 0 0 0,-1 0 0 0 0,0 0 0 0 0,0-1 0 0 0,-1 1 0 0 0,-1-14-1 0 0,0 22 26 0 0,1-1-1 0 0,0 1 0 0 0,0-1 1 0 0,-1 0-1 0 0,1 1 0 0 0,-1-1 0 0 0,0 1 1 0 0,0-1-1 0 0,0 1 0 0 0,0 0 1 0 0,0-1-1 0 0,-1 1 0 0 0,1 0 1 0 0,-1 0-1 0 0,1 0 0 0 0,-1 0 0 0 0,0 0 1 0 0,0 0-1 0 0,1 0 0 0 0,-2 0 1 0 0,1 1-1 0 0,0-1 0 0 0,0 1 0 0 0,0 0 1 0 0,-1 0-1 0 0,1-1 0 0 0,0 2 1 0 0,-1-1-1 0 0,1 0 0 0 0,-1 0 1 0 0,0 1-1 0 0,1-1 0 0 0,-1 1 0 0 0,1 0 1 0 0,-1 0-1 0 0,0 0 0 0 0,1 0 1 0 0,-1 0-1 0 0,1 0 0 0 0,-5 2 0 0 0,5-2-119 0 0,0 1-1 0 0,0-1 0 0 0,0 1 0 0 0,0 0 0 0 0,1 0 1 0 0,-1-1-1 0 0,0 1 0 0 0,0 0 0 0 0,1 0 0 0 0,-1 1 1 0 0,1-1-1 0 0,-1 0 0 0 0,1 0 0 0 0,0 1 0 0 0,-1-1 1 0 0,1 1-1 0 0,0-1 0 0 0,0 1 0 0 0,0 0 0 0 0,0-1 1 0 0,0 1-1 0 0,0 0 0 0 0,0 0 0 0 0,1 0 0 0 0,-1 3 1 0 0,0 22-4682 0 0,9-1-3564 0 0,0-17 1420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 19364 0 0,'-9'-18'5739'0'0,"9"18"-5679"0"0,0 0 1 0 0,0 0 0 0 0,0 0 0 0 0,0 0 0 0 0,0 0 0 0 0,-1 0 0 0 0,1-1-1 0 0,0 1 1 0 0,0 0 0 0 0,0 0 0 0 0,0 0 0 0 0,0 0 0 0 0,0 0 0 0 0,-1 0 0 0 0,1 0-1 0 0,0 0 1 0 0,0 0 0 0 0,0 0 0 0 0,0 0 0 0 0,0 0 0 0 0,-1 0 0 0 0,1 0-1 0 0,0 0 1 0 0,0 0 0 0 0,0 0 0 0 0,0 0 0 0 0,0 0 0 0 0,0 1 0 0 0,0-1-1 0 0,-1 0 1 0 0,1 0 0 0 0,0 0 0 0 0,0 0 0 0 0,0 0 0 0 0,0 0 0 0 0,0 0-1 0 0,0 0 1 0 0,0 0 0 0 0,0 0 0 0 0,-1 1 0 0 0,1-1 0 0 0,0 0 0 0 0,0 0 0 0 0,0 0-1 0 0,0 0 1 0 0,0 0 0 0 0,0 0 0 0 0,0 1 0 0 0,0-1 0 0 0,0 0 0 0 0,0 0-1 0 0,0 0 1 0 0,0 0 0 0 0,0 0 0 0 0,0 1 0 0 0,-3 33 2142 0 0,2-17-2217 0 0,-1 21 8 0 0,2 1 0 0 0,6 47 1 0 0,-3-46-2958 0 0,0 1-3280 0 0,-4-30 124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4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17692 0 0,'32'-17'7251'0'0,"-20"12"-6940"0"0,0 0 1 0 0,0 1-1 0 0,1 1 0 0 0,-1 0 0 0 0,16-2 0 0 0,171 3-125 0 0,-114 3 32 0 0,90-10 1 0 0,24-14 87 0 0,252 2 0 0 0,135 67 366 0 0,-475-34-449 0 0,437-2 538 0 0,-145-11-92 0 0,-75 3-51 0 0,53 4-281 0 0,12-4 188 0 0,-339-3-395 0 0,-16 2 104 0 0,52 8 0 0 0,-37-3 40 0 0,-53-6-281 0 0,0 0 0 0 0,0 0 1 0 0,0 0-1 0 0,0 0 1 0 0,0 0-1 0 0,0 0 0 0 0,1 0 1 0 0,-1 0-1 0 0,0 0 1 0 0,0 0-1 0 0,0 0 1 0 0,0 0-1 0 0,0 1 0 0 0,1-1 1 0 0,-1 0-1 0 0,0 0 1 0 0,0 0-1 0 0,0 0 0 0 0,0-1 1 0 0,0 1-1 0 0,0 0 1 0 0,1 0-1 0 0,-1 0 0 0 0,0 0 1 0 0,0 0-1 0 0,0 0 1 0 0,0 0-1 0 0,0 0 0 0 0,0 0 1 0 0,1 0-1 0 0,-1 0 1 0 0,0 0-1 0 0,0 0 0 0 0,0 0 1 0 0,0-1-1 0 0,0 1 1 0 0,0 0-1 0 0,0 0 0 0 0,0 0 1 0 0,0 0-1 0 0,1 0 1 0 0,-1 0-1 0 0,0-1 0 0 0,0 1 1 0 0,0 0-1 0 0,0 0 1 0 0,0 0-1 0 0,0 0 0 0 0,0 0 1 0 0,0 0-1 0 0,0-1 1 0 0,0 1-1 0 0,0 0 0 0 0,0 0 1 0 0,0 0-1 0 0,0 0 1 0 0,0 0-1 0 0,0-1 1 0 0,0 1-1 0 0,-9-10-1484 0 0,-5-2-3417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14507 0 0,'35'-7'4212'0'0,"-31"5"-4049"0"0,0 1-1 0 0,0 0 1 0 0,0 0 0 0 0,0 0-1 0 0,0 0 1 0 0,0 1 0 0 0,0-1-1 0 0,1 1 1 0 0,4 0 0 0 0,35 7-97 0 0,-19-3-804 0 0,42 2 1 0 0,-56-6-1002 0 0,1-1 0 0 0,-1 0 0 0 0,19-5 0 0 0,-20 4-933 0 0,-2 2-2284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15339 0 0,'-2'4'297'0'0,"1"-1"0"0"0,0 1 0 0 0,0 0 0 0 0,0-1 0 0 0,1 1 0 0 0,-1 0 0 0 0,1 0 0 0 0,0 0 0 0 0,0 0 0 0 0,1 5 0 0 0,9 45 1219 0 0,-4-25-1028 0 0,-1 4-221 0 0,-4-18-276 0 0,1 1 1 0 0,1-1-1 0 0,0 0 1 0 0,1 0-1 0 0,1-1 0 0 0,0 1 1 0 0,14 25-1 0 0,-19-39-163 0 0,1 0 0 0 0,0 0-1 0 0,0 0 1 0 0,0 0-1 0 0,0-1 1 0 0,0 1-1 0 0,0 0 1 0 0,0-1 0 0 0,0 1-1 0 0,0-1 1 0 0,0 1-1 0 0,0-1 1 0 0,0 1-1 0 0,0-1 1 0 0,0 0 0 0 0,1 0-1 0 0,-1 1 1 0 0,0-1-1 0 0,0 0 1 0 0,0 0-1 0 0,1 0 1 0 0,-1 0 0 0 0,0 0-1 0 0,0-1 1 0 0,0 1-1 0 0,1 0 1 0 0,-1-1 0 0 0,0 1-1 0 0,0 0 1 0 0,0-1-1 0 0,0 1 1 0 0,0-1-1 0 0,0 0 1 0 0,0 1 0 0 0,0-1-1 0 0,0 0 1 0 0,0 0-1 0 0,0 1 1 0 0,0-1-1 0 0,1-2 1 0 0,13-11-6806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7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41 167 9138 0 0,'-4'3'621'0'0,"1"-1"0"0"0,0 1 0 0 0,0 0 0 0 0,-1 0 0 0 0,2 0 0 0 0,-1 1 0 0 0,0-1-1 0 0,1 1 1 0 0,-1 0 0 0 0,1-1 0 0 0,0 1 0 0 0,0 0 0 0 0,-1 7 0 0 0,2-9-478 0 0,1 0 0 0 0,-1 0 1 0 0,1 0-1 0 0,0 0 0 0 0,0 0 0 0 0,0 0 0 0 0,0 0 0 0 0,0 0 0 0 0,1 0 1 0 0,-1 0-1 0 0,1 0 0 0 0,-1 0 0 0 0,1 0 0 0 0,0 0 0 0 0,0 0 0 0 0,-1 0 1 0 0,1-1-1 0 0,0 1 0 0 0,1 0 0 0 0,-1-1 0 0 0,0 1 0 0 0,0 0 1 0 0,1-1-1 0 0,-1 0 0 0 0,1 1 0 0 0,0-1 0 0 0,-1 0 0 0 0,1 0 0 0 0,0 0 1 0 0,2 2-1 0 0,3 0-142 0 0,0-1-1 0 0,0 1 1 0 0,1-1 0 0 0,-1 0 0 0 0,0-1-1 0 0,1 0 1 0 0,-1 0 0 0 0,1-1 0 0 0,-1 1-1 0 0,1-2 1 0 0,-1 1 0 0 0,1-1 0 0 0,-1 0-1 0 0,0-1 1 0 0,1 0 0 0 0,-1 0 0 0 0,0 0-1 0 0,0-1 1 0 0,0 0 0 0 0,0 0 0 0 0,-1-1-1 0 0,1 0 1 0 0,10-9 0 0 0,-11 9-15 0 0,-1-1 1 0 0,0 1 0 0 0,0-1-1 0 0,0-1 1 0 0,0 1-1 0 0,-1-1 1 0 0,0 0-1 0 0,0 0 1 0 0,-1 0 0 0 0,1 0-1 0 0,2-10 1 0 0,-4 11-19 0 0,-1 0 0 0 0,0 0 0 0 0,0 0 0 0 0,0-1 0 0 0,-1 1 0 0 0,1 0 0 0 0,-1 0 0 0 0,-1-1 0 0 0,1 1 0 0 0,-1 0 0 0 0,0 0 0 0 0,0 0 0 0 0,0 0 0 0 0,-1 0 0 0 0,1 0 0 0 0,-5-8 0 0 0,2 7 38 0 0,0 0 1 0 0,0 0-1 0 0,-1 0 1 0 0,0 1-1 0 0,0-1 0 0 0,0 1 1 0 0,-1 0-1 0 0,0 1 1 0 0,0-1-1 0 0,-11-5 0 0 0,13 7-5 0 0,1 1-1 0 0,-1 0 0 0 0,0 0 1 0 0,0 1-1 0 0,0-1 0 0 0,0 1 1 0 0,0 0-1 0 0,0 0 0 0 0,0 0 1 0 0,0 1-1 0 0,0-1 0 0 0,0 1 1 0 0,-1 0-1 0 0,1 0 0 0 0,0 1 1 0 0,0-1-1 0 0,0 1 0 0 0,0 0 1 0 0,0 0-1 0 0,-5 2 0 0 0,6-2-20 0 0,1 1 1 0 0,0 0-1 0 0,-1 0 0 0 0,1 0 0 0 0,0 0 0 0 0,0 0 0 0 0,1 0 1 0 0,-1 0-1 0 0,0 1 0 0 0,1-1 0 0 0,-1 1 0 0 0,1-1 0 0 0,0 1 1 0 0,0 0-1 0 0,0-1 0 0 0,0 1 0 0 0,0 0 0 0 0,1 0 0 0 0,-1-1 1 0 0,1 1-1 0 0,0 0 0 0 0,0 0 0 0 0,0 0 0 0 0,0 0 1 0 0,0 0-1 0 0,2 4 0 0 0,-2-2-295 0 0,1-1 1 0 0,0 1-1 0 0,1-1 0 0 0,-1 1 1 0 0,1-1-1 0 0,0 0 1 0 0,3 6-1 0 0,-3-8-266 0 0,-1 1 0 0 0,1-1 0 0 0,0 1 0 0 0,0-1 0 0 0,0 0 0 0 0,0 0 1 0 0,1 0-1 0 0,-1 0 0 0 0,1 0 0 0 0,-1-1 0 0 0,4 3 0 0 0,9 1-5694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8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87 8290 0 0,'-2'0'535'0'0,"0"1"0"0"0,-1-1 1 0 0,1 0-1 0 0,0 1 0 0 0,-1 0 1 0 0,1-1-1 0 0,0 1 0 0 0,0 0 1 0 0,0 0-1 0 0,-1 0 0 0 0,1 0 1 0 0,0 1-1 0 0,0-1 0 0 0,1 0 1 0 0,-4 3-1 0 0,2-1-263 0 0,0 1 1 0 0,1-1-1 0 0,-1 1 1 0 0,0-1-1 0 0,1 1 1 0 0,0 0-1 0 0,0 0 1 0 0,-2 5-1 0 0,2-6-277 0 0,1 0-1 0 0,0 1 1 0 0,0-1-1 0 0,0 0 1 0 0,1 0-1 0 0,-1 1 0 0 0,1-1 1 0 0,-1 0-1 0 0,1 1 1 0 0,0-1-1 0 0,0 0 0 0 0,1 1 1 0 0,-1-1-1 0 0,1 0 1 0 0,0 1-1 0 0,-1-1 1 0 0,1 0-1 0 0,1 0 0 0 0,-1 0 1 0 0,0 0-1 0 0,1 0 1 0 0,0 0-1 0 0,4 5 0 0 0,-4-5-8 0 0,2 0 0 0 0,-1 0 0 0 0,0 0 0 0 0,1-1-1 0 0,-1 0 1 0 0,1 1 0 0 0,-1-1 0 0 0,1-1 0 0 0,0 1-1 0 0,0 0 1 0 0,0-1 0 0 0,0 0 0 0 0,0 0 0 0 0,0 0-1 0 0,1-1 1 0 0,-1 1 0 0 0,0-1 0 0 0,8 0 0 0 0,-6-2-31 0 0,0 1 0 0 0,0-1 0 0 0,0 0 0 0 0,0 0 0 0 0,-1 0 0 0 0,1-1 0 0 0,-1 0 1 0 0,0 0-1 0 0,0 0 0 0 0,0-1 0 0 0,9-8 0 0 0,-4 2-32 0 0,1-2 1 0 0,-1 1-1 0 0,-1-1 0 0 0,0-1 1 0 0,-1 0-1 0 0,0 0 0 0 0,-1-1 1 0 0,-1 1-1 0 0,9-26 0 0 0,-14 37 69 0 0,-1 0 0 0 0,1 0 0 0 0,-1 0 0 0 0,1 1-1 0 0,-1-1 1 0 0,0 0 0 0 0,0 0 0 0 0,0 0-1 0 0,0 0 1 0 0,0 0 0 0 0,0 0 0 0 0,0 1 0 0 0,-1-1-1 0 0,1 0 1 0 0,0 0 0 0 0,-1 0 0 0 0,0 1-1 0 0,1-1 1 0 0,-1 0 0 0 0,0 0 0 0 0,0 1 0 0 0,0-1-1 0 0,0 1 1 0 0,0-1 0 0 0,-1 1 0 0 0,1-1-1 0 0,0 1 1 0 0,-1 0 0 0 0,1 0 0 0 0,-1-1 0 0 0,1 1-1 0 0,-1 0 1 0 0,1 0 0 0 0,-1 1 0 0 0,0-1-1 0 0,0 0 1 0 0,-2 0 0 0 0,-1-1-27 0 0,-1 1-1 0 0,0 0 1 0 0,0 0-1 0 0,0 1 1 0 0,0-1-1 0 0,0 1 1 0 0,0 1-1 0 0,0-1 1 0 0,0 1-1 0 0,-11 3 1 0 0,16-4-23 0 0,0 0 0 0 0,0 0 1 0 0,1 1-1 0 0,-1-1 1 0 0,0 0-1 0 0,0 1 1 0 0,0-1-1 0 0,1 1 1 0 0,-1-1-1 0 0,0 1 0 0 0,1-1 1 0 0,-1 1-1 0 0,0-1 1 0 0,1 1-1 0 0,-1 0 1 0 0,0-1-1 0 0,0 2 0 0 0,1-1-139 0 0,0-1-1 0 0,0 1 1 0 0,0 0-1 0 0,0-1 1 0 0,0 1-1 0 0,0 0 1 0 0,0-1-1 0 0,0 1 1 0 0,0 0-1 0 0,0-1 1 0 0,0 1-1 0 0,0 0 0 0 0,0-1 1 0 0,0 1-1 0 0,1 0 1 0 0,-1-1-1 0 0,0 1 1 0 0,1-1-1 0 0,-1 1 1 0 0,0 0-1 0 0,1-1 1 0 0,-1 1-1 0 0,1-1 1 0 0,0 1-1 0 0,7 8-5474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14147 0 0,'0'1'181'0'0,"1"0"0"0"0,-1 0-1 0 0,0-1 1 0 0,1 1 0 0 0,-1 0 0 0 0,1 0 0 0 0,-1-1-1 0 0,1 1 1 0 0,0-1 0 0 0,-1 1 0 0 0,1 0-1 0 0,0-1 1 0 0,-1 1 0 0 0,1-1 0 0 0,0 1 0 0 0,0-1-1 0 0,-1 0 1 0 0,1 1 0 0 0,0-1 0 0 0,0 0-1 0 0,0 1 1 0 0,-1-1 0 0 0,1 0 0 0 0,0 0 0 0 0,0 0-1 0 0,0 0 1 0 0,0 0 0 0 0,0 0 0 0 0,0 0-1 0 0,-1 0 1 0 0,1 0 0 0 0,0 0 0 0 0,0 0 0 0 0,0-1-1 0 0,0 1 1 0 0,0 0 0 0 0,-1 0 0 0 0,1-1 0 0 0,0 1-1 0 0,0-1 1 0 0,-1 1 0 0 0,1-1 0 0 0,0 1-1 0 0,-1-1 1 0 0,2 0 0 0 0,3-5 62 0 0,0 0-1 0 0,0 0 1 0 0,0-1 0 0 0,5-10 0 0 0,5-6-30 0 0,23-20-389 0 0,-47 81-1207 0 0,7-33 1538 0 0,1 0 0 0 0,-1 1-1 0 0,1-1 1 0 0,0 1-1 0 0,1-1 1 0 0,0 1-1 0 0,-1 0 1 0 0,2-1-1 0 0,-1 1 1 0 0,1-1-1 0 0,0 1 1 0 0,0-1-1 0 0,0 1 1 0 0,1-1-1 0 0,0 0 1 0 0,0 1-1 0 0,0-1 1 0 0,1 0 0 0 0,4 7-1 0 0,-4-9-112 0 0,-1 0-1 0 0,1 0 1 0 0,0 0-1 0 0,0-1 1 0 0,0 1-1 0 0,0-1 1 0 0,0 1-1 0 0,0-1 1 0 0,1 0-1 0 0,-1 0 1 0 0,1-1-1 0 0,0 1 1 0 0,-1-1-1 0 0,1 0 1 0 0,0 0-1 0 0,0 0 1 0 0,0 0-1 0 0,0-1 1 0 0,0 1-1 0 0,-1-1 1 0 0,1 0-1 0 0,0-1 1 0 0,0 1-1 0 0,0 0 1 0 0,0-1-1 0 0,0 0 1 0 0,0 0-1 0 0,5-2 1 0 0,-4 1-318 0 0,0 0 1 0 0,0 0-1 0 0,0-1 1 0 0,0 1-1 0 0,0-1 0 0 0,0 0 1 0 0,-1 0-1 0 0,1-1 1 0 0,-1 1-1 0 0,0-1 1 0 0,0 0-1 0 0,0 0 1 0 0,5-8-1 0 0,-5 5-1651 0 0,0-1 1 0 0,0 1-1 0 0,-1-1 0 0 0,5-14 1 0 0,-1 4-5592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88 112 11178 0 0,'-8'3'568'0'0,"0"0"-1"0"0,0 1 1 0 0,0 0-1 0 0,1 0 1 0 0,0 1-1 0 0,0 0 0 0 0,-11 10 1 0 0,16-14-509 0 0,1 0 1 0 0,-1 0 0 0 0,1 1-1 0 0,0-1 1 0 0,0 1-1 0 0,0-1 1 0 0,0 1 0 0 0,0 0-1 0 0,0-1 1 0 0,0 1-1 0 0,1 0 1 0 0,-1 0 0 0 0,0 0-1 0 0,1-1 1 0 0,0 1-1 0 0,-1 0 1 0 0,1 0 0 0 0,0 0-1 0 0,0 0 1 0 0,0 0 0 0 0,0 0-1 0 0,0 0 1 0 0,0-1-1 0 0,1 1 1 0 0,-1 0 0 0 0,1 0-1 0 0,-1 0 1 0 0,1-1-1 0 0,0 1 1 0 0,0 0 0 0 0,0 0-1 0 0,0-1 1 0 0,0 1-1 0 0,0-1 1 0 0,0 1 0 0 0,0-1-1 0 0,0 1 1 0 0,1-1-1 0 0,-1 0 1 0 0,1 0 0 0 0,2 2-1 0 0,-1 0-53 0 0,0-1 1 0 0,0 1-1 0 0,0-1 0 0 0,0 0 0 0 0,1 0 1 0 0,-1 0-1 0 0,1 0 0 0 0,-1-1 0 0 0,1 0 0 0 0,0 1 1 0 0,0-1-1 0 0,0-1 0 0 0,-1 1 0 0 0,1 0 0 0 0,0-1 1 0 0,0 0-1 0 0,0 0 0 0 0,0 0 0 0 0,0 0 1 0 0,0-1-1 0 0,0 0 0 0 0,0 1 0 0 0,-1-2 0 0 0,1 1 1 0 0,0 0-1 0 0,0-1 0 0 0,-1 1 0 0 0,1-1 1 0 0,-1 0-1 0 0,0 0 0 0 0,1 0 0 0 0,-1-1 0 0 0,0 1 1 0 0,0-1-1 0 0,3-4 0 0 0,0 1 17 0 0,0 0 0 0 0,-1-1 0 0 0,0 1 0 0 0,0-1 0 0 0,0 0 0 0 0,-1-1 0 0 0,0 1 0 0 0,-1-1-1 0 0,0 0 1 0 0,0 0 0 0 0,0 0 0 0 0,-1 0 0 0 0,0 0 0 0 0,-1-1 0 0 0,2-14 0 0 0,-4 19-52 0 0,1 0 1 0 0,-1 0-1 0 0,0 0 1 0 0,1 0-1 0 0,-2 0 0 0 0,1 0 1 0 0,0 0-1 0 0,-1 1 0 0 0,0-1 1 0 0,0 1-1 0 0,0-1 1 0 0,0 1-1 0 0,0-1 0 0 0,-1 1 1 0 0,1 0-1 0 0,-6-4 0 0 0,6 5-328 0 0,-1 0 0 0 0,1 0 0 0 0,-1 1 0 0 0,1-1 0 0 0,-1 1 0 0 0,0-1 0 0 0,0 1 0 0 0,0 0 0 0 0,0 0 0 0 0,0 0 0 0 0,0 1 0 0 0,0-1 0 0 0,0 1 0 0 0,-4-1-1 0 0,0 4-3744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29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83 10650 0 0,'-11'4'1092'0'0,"1"0"0"0"0,-1 0-1 0 0,1 1 1 0 0,0 1-1 0 0,1 0 1 0 0,-17 12 0 0 0,24-16-1030 0 0,1-1 0 0 0,-1 1 1 0 0,0 0-1 0 0,1 0 0 0 0,-1 0 0 0 0,1 0 1 0 0,0 0-1 0 0,-1 0 0 0 0,1 0 0 0 0,0 0 1 0 0,0 0-1 0 0,1 0 0 0 0,-1 1 1 0 0,0-1-1 0 0,1 0 0 0 0,-1 1 0 0 0,1-1 1 0 0,0 1-1 0 0,0-1 0 0 0,0 0 0 0 0,0 1 1 0 0,0-1-1 0 0,0 0 0 0 0,1 1 1 0 0,-1-1-1 0 0,1 1 0 0 0,0-1 0 0 0,-1 0 1 0 0,1 0-1 0 0,0 0 0 0 0,1 1 0 0 0,-1-1 1 0 0,0 0-1 0 0,0 0 0 0 0,1 0 1 0 0,-1-1-1 0 0,1 1 0 0 0,1 1 0 0 0,0 1-78 0 0,0-2 0 0 0,-1 1-1 0 0,1 0 1 0 0,0-1 0 0 0,0 1-1 0 0,0-1 1 0 0,1 0 0 0 0,-1 0-1 0 0,0 0 1 0 0,1 0 0 0 0,-1-1-1 0 0,1 1 1 0 0,0-1 0 0 0,-1 0-1 0 0,1 0 1 0 0,0 0 0 0 0,0-1-1 0 0,0 0 1 0 0,0 1-1 0 0,0-1 1 0 0,-1 0 0 0 0,1-1-1 0 0,0 1 1 0 0,0-1 0 0 0,0 0-1 0 0,0 1 1 0 0,-1-2 0 0 0,1 1-1 0 0,0 0 1 0 0,-1-1 0 0 0,1 0-1 0 0,-1 0 1 0 0,5-3 0 0 0,0 0-56 0 0,-1 0 1 0 0,0-1 0 0 0,0 0 0 0 0,0 0-1 0 0,-1-1 1 0 0,0 1 0 0 0,0-1-1 0 0,-1-1 1 0 0,0 1 0 0 0,0-1 0 0 0,0 0-1 0 0,-1 0 1 0 0,4-13 0 0 0,-6 15 99 0 0,0-1 0 0 0,0 0 1 0 0,-1 0-1 0 0,0 1 1 0 0,0-1-1 0 0,-1 0 0 0 0,0 0 1 0 0,0-9-1 0 0,-1 13 7 0 0,1 1-1 0 0,-1-1 1 0 0,0 1 0 0 0,0 0 0 0 0,0-1-1 0 0,0 1 1 0 0,0 0 0 0 0,0 0-1 0 0,-1 0 1 0 0,1 0 0 0 0,-1 0-1 0 0,1 0 1 0 0,-1 0 0 0 0,0 0 0 0 0,1 1-1 0 0,-1-1 1 0 0,0 1 0 0 0,0-1-1 0 0,0 1 1 0 0,-1 0 0 0 0,1 0 0 0 0,0 0-1 0 0,0 0 1 0 0,-1 0 0 0 0,1 0-1 0 0,-4 0 1 0 0,-2-1 1 0 0,0 1 0 0 0,0 0-1 0 0,0 0 1 0 0,0 1 0 0 0,0 0 0 0 0,-16 2-1 0 0,20-1-118 0 0,0-1 0 0 0,-1 1-1 0 0,1 0 1 0 0,0 0 0 0 0,0 1-1 0 0,1-1 1 0 0,-1 1 0 0 0,0 0-1 0 0,0 0 1 0 0,1 0 0 0 0,-1 1-1 0 0,1-1 1 0 0,0 1 0 0 0,0 0-1 0 0,-4 3 1 0 0,7-5-173 0 0,-1 0 0 0 0,0 0 0 0 0,1 0 0 0 0,0 0 0 0 0,-1 0 0 0 0,1 0 1 0 0,-1 0-1 0 0,1 0 0 0 0,0 0 0 0 0,0 0 0 0 0,0 0 0 0 0,0 0 0 0 0,0 0 0 0 0,0 0 0 0 0,0 0 0 0 0,0 0 0 0 0,0 0 0 0 0,0 0 0 0 0,0 0 0 0 0,1 0 0 0 0,-1 0 1 0 0,0 0-1 0 0,1 0 0 0 0,-1 0 0 0 0,1 0 0 0 0,-1 0 0 0 0,1 0 0 0 0,-1 0 0 0 0,1-1 0 0 0,0 1 0 0 0,-1 0 0 0 0,1 0 0 0 0,1 1 0 0 0,8 4-5629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79 9698 0 0,'-3'4'536'0'0,"-1"0"0"0"0,1 0 0 0 0,1 1 0 0 0,-1-1 0 0 0,0 1 0 0 0,1-1 0 0 0,0 1 0 0 0,0 0 0 0 0,0 0 0 0 0,1 0 0 0 0,0 0 1 0 0,0 0-1 0 0,0 0 0 0 0,1 0 0 0 0,-1 9 0 0 0,2-12-433 0 0,-1 1 1 0 0,1 0 0 0 0,0 0-1 0 0,0 0 1 0 0,0-1-1 0 0,0 1 1 0 0,0 0 0 0 0,0-1-1 0 0,1 1 1 0 0,0-1-1 0 0,-1 0 1 0 0,1 1 0 0 0,0-1-1 0 0,0 0 1 0 0,0 0 0 0 0,0 0-1 0 0,1 0 1 0 0,-1-1-1 0 0,0 1 1 0 0,1 0 0 0 0,-1-1-1 0 0,1 0 1 0 0,0 0 0 0 0,-1 0-1 0 0,1 0 1 0 0,0 0-1 0 0,0 0 1 0 0,0-1 0 0 0,3 1-1 0 0,-2 0-95 0 0,1 0 0 0 0,0-1-1 0 0,0 0 1 0 0,0 0-1 0 0,-1 0 1 0 0,1-1 0 0 0,0 1-1 0 0,-1-1 1 0 0,1-1 0 0 0,0 1-1 0 0,-1 0 1 0 0,1-1 0 0 0,-1 0-1 0 0,0 0 1 0 0,0 0-1 0 0,1-1 1 0 0,-1 1 0 0 0,-1-1-1 0 0,1 0 1 0 0,0 0 0 0 0,-1-1-1 0 0,1 1 1 0 0,-1-1 0 0 0,0 1-1 0 0,0-1 1 0 0,-1 0-1 0 0,4-5 1 0 0,-4 4 49 0 0,1 0-1 0 0,-1 1 1 0 0,0-1 0 0 0,0 0-1 0 0,0-1 1 0 0,-1 1 0 0 0,1 0-1 0 0,-1 0 1 0 0,0-1-1 0 0,-1 1 1 0 0,0 0 0 0 0,0-1-1 0 0,0 1 1 0 0,0-1 0 0 0,-1 1-1 0 0,0 0 1 0 0,0-1-1 0 0,0 1 1 0 0,0 0 0 0 0,-1 0-1 0 0,0 0 1 0 0,0 0 0 0 0,-1 0-1 0 0,-2-4 1 0 0,2 6 44 0 0,0 0 1 0 0,0 0-1 0 0,0 1 1 0 0,0 0-1 0 0,-1-1 1 0 0,1 1-1 0 0,-1 0 1 0 0,1 1-1 0 0,-1-1 1 0 0,0 1-1 0 0,1-1 1 0 0,-1 1-1 0 0,0 0 0 0 0,0 1 1 0 0,0-1-1 0 0,0 1 1 0 0,0-1-1 0 0,0 1 1 0 0,0 0-1 0 0,0 1 1 0 0,0-1-1 0 0,0 1 1 0 0,0-1-1 0 0,-4 3 1 0 0,1-2-137 0 0,1 1-1 0 0,0-1 1 0 0,0 1 0 0 0,0 1 0 0 0,0-1 0 0 0,0 1 0 0 0,0 0 0 0 0,1 0 0 0 0,0 1 0 0 0,-1-1 0 0 0,1 1 0 0 0,1 1 0 0 0,-1-1 0 0 0,-6 8 0 0 0,10-11-193 0 0,0 1 1 0 0,1-1-1 0 0,-1 1 0 0 0,0-1 0 0 0,1 1 1 0 0,-1-1-1 0 0,1 1 0 0 0,0-1 0 0 0,-1 1 1 0 0,1-1-1 0 0,0 1 0 0 0,0 0 1 0 0,0-1-1 0 0,0 3 0 0 0,3 11-7775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9650 0 0,'-10'8'1545'0'0,"1"1"1"0"0,1 0-1 0 0,-1 0 0 0 0,1 0 0 0 0,-9 16 0 0 0,14-20-1356 0 0,1-1 0 0 0,0 1 0 0 0,0 0 0 0 0,0 0 0 0 0,1 0 0 0 0,-1 0 0 0 0,1 0-1 0 0,1 0 1 0 0,-1 1 0 0 0,1-1 0 0 0,0 0 0 0 0,0 0 0 0 0,0 1 0 0 0,1-1-1 0 0,1 8 1 0 0,0-7-169 0 0,-1 0-1 0 0,1-1 0 0 0,0 1 1 0 0,0 0-1 0 0,1-1 0 0 0,-1 0 1 0 0,1 1-1 0 0,0-1 0 0 0,1 0 1 0 0,-1 0-1 0 0,1-1 0 0 0,0 1 1 0 0,5 3-1 0 0,-7-6-14 0 0,0-1 1 0 0,0 1-1 0 0,1-1 0 0 0,-1 0 1 0 0,0 0-1 0 0,1 0 1 0 0,-1 0-1 0 0,0 0 0 0 0,1 0 1 0 0,-1-1-1 0 0,1 1 0 0 0,0-1 1 0 0,-1 0-1 0 0,1 0 1 0 0,-1 0-1 0 0,1 0 0 0 0,-1 0 1 0 0,1-1-1 0 0,-1 1 0 0 0,1-1 1 0 0,-1 1-1 0 0,1-1 1 0 0,-1 0-1 0 0,1 0 0 0 0,-1 0 1 0 0,0 0-1 0 0,0-1 1 0 0,0 1-1 0 0,1 0 0 0 0,-1-1 1 0 0,0 0-1 0 0,3-3 0 0 0,0 1 18 0 0,-1-1-1 0 0,1 0 1 0 0,-1 0-1 0 0,0 0 0 0 0,0-1 1 0 0,-1 1-1 0 0,0-1 0 0 0,0 0 1 0 0,0 0-1 0 0,0 0 1 0 0,-1 0-1 0 0,0-1 0 0 0,-1 1 1 0 0,1-1-1 0 0,0-8 0 0 0,-2 11-9 0 0,1 1 0 0 0,-1-1 0 0 0,0 0-1 0 0,-1 1 1 0 0,1-1 0 0 0,-1 0-1 0 0,0 1 1 0 0,1-1 0 0 0,-1 0 0 0 0,-1 1-1 0 0,1-1 1 0 0,-1 1 0 0 0,1 0-1 0 0,-1 0 1 0 0,0-1 0 0 0,0 1 0 0 0,0 0-1 0 0,-1 0 1 0 0,1 1 0 0 0,-1-1 0 0 0,1 0-1 0 0,-1 1 1 0 0,0 0 0 0 0,0 0-1 0 0,0-1 1 0 0,0 2 0 0 0,-1-1 0 0 0,-3-2-1 0 0,0 2 15 0 0,-1-1 0 0 0,1 1 0 0 0,-1 0-1 0 0,-9-1 1 0 0,15 2-98 0 0,1 1-1 0 0,-1 0 1 0 0,0 0-1 0 0,1-1 0 0 0,-1 1 1 0 0,0 0-1 0 0,1 0 1 0 0,-1 1-1 0 0,0-1 1 0 0,1 0-1 0 0,-1 1 1 0 0,0-1-1 0 0,1 1 1 0 0,-1-1-1 0 0,1 1 1 0 0,-1 0-1 0 0,1-1 0 0 0,-1 1 1 0 0,1 0-1 0 0,-1 0 1 0 0,1 0-1 0 0,0 0 1 0 0,0 0-1 0 0,-1 1 1 0 0,1-1-1 0 0,-1 1 1 0 0,2-1-77 0 0,0 0 1 0 0,0 0 0 0 0,-1-1-1 0 0,1 1 1 0 0,0 0 0 0 0,0-1 0 0 0,0 1-1 0 0,0 0 1 0 0,0 0 0 0 0,0-1-1 0 0,0 1 1 0 0,1 0 0 0 0,-1-1 0 0 0,0 1-1 0 0,0 0 1 0 0,0 0 0 0 0,1-1 0 0 0,-1 1-1 0 0,0-1 1 0 0,1 1 0 0 0,-1 0-1 0 0,1-1 1 0 0,-1 1 0 0 0,0-1 0 0 0,1 1-1 0 0,1 0 1 0 0,15 13-4440 0 0,-14-12 3522 0 0,10 7-5250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106 129 10898 0 0,'-7'-1'963'0'0,"1"2"0"0"0,-1-1 0 0 0,1 1 0 0 0,-1 0-1 0 0,1 1 1 0 0,0-1 0 0 0,-1 1 0 0 0,1 0 0 0 0,0 1-1 0 0,0 0 1 0 0,-7 4 0 0 0,11-6-896 0 0,1 1 0 0 0,-1-1 0 0 0,0 1-1 0 0,1-1 1 0 0,-1 1 0 0 0,1 0 0 0 0,-1-1 0 0 0,1 1 0 0 0,0 0 0 0 0,0 0 0 0 0,0 0 0 0 0,0 0-1 0 0,0 0 1 0 0,0 0 0 0 0,1 0 0 0 0,-1 1 0 0 0,1-1 0 0 0,-1 0 0 0 0,1 0 0 0 0,0 0-1 0 0,0 1 1 0 0,0-1 0 0 0,0 0 0 0 0,0 0 0 0 0,1 1 0 0 0,-1-1 0 0 0,1 0 0 0 0,-1 0 0 0 0,1 0-1 0 0,0 0 1 0 0,0 0 0 0 0,-1 0 0 0 0,2 0 0 0 0,-1 0 0 0 0,0 0 0 0 0,2 2 0 0 0,-1-1-83 0 0,-1 0 0 0 0,1-1 0 0 0,-1 1 0 0 0,1-1 1 0 0,0 0-1 0 0,0 0 0 0 0,0 0 0 0 0,0 0 0 0 0,1 0 0 0 0,-1 0 1 0 0,1 0-1 0 0,-1-1 0 0 0,1 1 0 0 0,-1-1 0 0 0,1 0 1 0 0,0 1-1 0 0,-1-1 0 0 0,1-1 0 0 0,0 1 0 0 0,0 0 1 0 0,0-1-1 0 0,0 1 0 0 0,0-1 0 0 0,0 0 0 0 0,0 0 0 0 0,0 0 1 0 0,5-1-1 0 0,-4 0-3 0 0,1-1 0 0 0,0 1 0 0 0,0-1 0 0 0,0 0 1 0 0,-1 0-1 0 0,1-1 0 0 0,-1 1 0 0 0,0-1 0 0 0,0 0 0 0 0,0 0 1 0 0,0-1-1 0 0,0 1 0 0 0,-1-1 0 0 0,1 0 0 0 0,3-4 1 0 0,1-5 15 0 0,0-1 1 0 0,0 1 0 0 0,-1-1 0 0 0,5-15 0 0 0,-9 22 25 0 0,-1 0 0 0 0,0 0 0 0 0,0 0 0 0 0,-1 0 0 0 0,0 0 0 0 0,0-1 0 0 0,0 1 0 0 0,-1 0 0 0 0,0-1 0 0 0,-2-11 0 0 0,1 16-19 0 0,0 1 0 0 0,0 0-1 0 0,-1-1 1 0 0,1 1 0 0 0,0 0-1 0 0,-1-1 1 0 0,0 1 0 0 0,0 0 0 0 0,1 0-1 0 0,-1 0 1 0 0,0 0 0 0 0,-1 1-1 0 0,1-1 1 0 0,0 1 0 0 0,0-1 0 0 0,-1 1-1 0 0,1 0 1 0 0,-1 0 0 0 0,1 0-1 0 0,-1 0 1 0 0,1 0 0 0 0,-1 0 0 0 0,0 1-1 0 0,1-1 1 0 0,-1 1 0 0 0,0 0-1 0 0,1 0 1 0 0,-1 0 0 0 0,0 0 0 0 0,0 0-1 0 0,1 1 1 0 0,-1-1 0 0 0,0 1-1 0 0,1-1 1 0 0,-1 1 0 0 0,-4 2 0 0 0,7-2-150 0 0,-1-1 0 0 0,0 1 0 0 0,0 0 0 0 0,1 0 0 0 0,-1-1 1 0 0,0 1-1 0 0,1 0 0 0 0,-1 0 0 0 0,1 0 0 0 0,-1-1 1 0 0,1 1-1 0 0,-1 0 0 0 0,1 0 0 0 0,-1 0 0 0 0,1 0 0 0 0,0 0 1 0 0,0 0-1 0 0,0 0 0 0 0,-1 0 0 0 0,1 0 0 0 0,0 0 1 0 0,0 0-1 0 0,0 0 0 0 0,0 0 0 0 0,1 0 0 0 0,-1 0 1 0 0,0 0-1 0 0,0 0 0 0 0,1 0 0 0 0,-1 0 0 0 0,0 0 0 0 0,2 2 1 0 0,-1 0-840 0 0,1 0 1 0 0,-1 0 0 0 0,1 0 0 0 0,0 0 0 0 0,0 0 0 0 0,1 0-1 0 0,-1 0 1 0 0,4 3 0 0 0,4 1-5012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13483 0 0,'-6'16'7373'0'0,"4"6"-3694"0"0,7 29-2335 0 0,-2-21-764 0 0,-2-11-678 0 0,0 5 346 0 0,6 36 1 0 0,-7-55-616 0 0,1 0 0 0 0,1 1 0 0 0,-1-1 0 0 0,1 0 0 0 0,0 0-1 0 0,0 0 1 0 0,0 0 0 0 0,1-1 0 0 0,0 1 0 0 0,0-1 0 0 0,0 1 0 0 0,7 6 0 0 0,3-3-3459 0 0,-2-8-2079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61 14219 0 0,'-1'-1'336'0'0,"0"1"0"0"0,0-1 0 0 0,0 1 0 0 0,0-1 1 0 0,0 1-1 0 0,0 0 0 0 0,0-1 0 0 0,-1 1 0 0 0,1 0 0 0 0,0 0 0 0 0,0 0 0 0 0,0 0 0 0 0,0 0 1 0 0,-1 0-1 0 0,1 0 0 0 0,0 0 0 0 0,0 1 0 0 0,0-1 0 0 0,0 0 0 0 0,0 1 0 0 0,0-1 0 0 0,0 0 0 0 0,0 1 1 0 0,0 0-1 0 0,-2 0 0 0 0,2 0-77 0 0,-1 1 1 0 0,0 0-1 0 0,1 0 1 0 0,-1 0 0 0 0,1 0-1 0 0,0 0 1 0 0,-1 0-1 0 0,1 0 1 0 0,0 0-1 0 0,0 0 1 0 0,-1 5 0 0 0,1-2-168 0 0,0 0 0 0 0,-1 0 0 0 0,2 0 0 0 0,-1 0 0 0 0,1 1 0 0 0,-1-1 0 0 0,2 0-1 0 0,-1 0 1 0 0,0 1 0 0 0,1-1 0 0 0,1 6 0 0 0,1-7-91 0 0,-1 1 1 0 0,1-1-1 0 0,0 0 0 0 0,0 0 0 0 0,0 0 0 0 0,0-1 0 0 0,1 1 0 0 0,0-1 0 0 0,0 1 0 0 0,0-1 0 0 0,0 0 0 0 0,0-1 0 0 0,0 1 0 0 0,1-1 0 0 0,-1 0 0 0 0,1 0 0 0 0,0 0 0 0 0,-1 0 0 0 0,1-1 0 0 0,0 0 0 0 0,0 0 0 0 0,0-1 0 0 0,0 1 0 0 0,0-1 0 0 0,0 0 0 0 0,10-1 0 0 0,-9 1-12 0 0,0-1-1 0 0,0 1 0 0 0,1-1 1 0 0,-1-1-1 0 0,0 1 0 0 0,-1-1 0 0 0,1 0 1 0 0,0 0-1 0 0,0-1 0 0 0,-1 0 1 0 0,1 0-1 0 0,-1 0 0 0 0,0 0 1 0 0,0-1-1 0 0,0 0 0 0 0,-1 0 1 0 0,1 0-1 0 0,-1-1 0 0 0,0 1 0 0 0,0-1 1 0 0,5-9-1 0 0,-7 9 30 0 0,0 0-1 0 0,0 0 1 0 0,-1 0-1 0 0,1 0 1 0 0,-1 0 0 0 0,0 0-1 0 0,-1 0 1 0 0,1 0-1 0 0,-1 0 1 0 0,0-1-1 0 0,-1 1 1 0 0,1 0 0 0 0,-1 0-1 0 0,0 0 1 0 0,0 0-1 0 0,0 0 1 0 0,-1 0-1 0 0,-2-6 1 0 0,2 8 17 0 0,0 0 0 0 0,0-1 0 0 0,0 1 0 0 0,-1 0-1 0 0,1 0 1 0 0,-1 1 0 0 0,1-1 0 0 0,-1 0 0 0 0,0 1 0 0 0,0-1 0 0 0,0 1 0 0 0,-1 0 0 0 0,1 0 0 0 0,0 0 0 0 0,-1 1 0 0 0,1-1-1 0 0,-1 1 1 0 0,0 0 0 0 0,1 0 0 0 0,-1 0 0 0 0,0 0 0 0 0,0 1 0 0 0,1 0 0 0 0,-1-1 0 0 0,-4 2 0 0 0,-3-1 79 0 0,-1 1 0 0 0,1 1 1 0 0,0 0-1 0 0,0 1 1 0 0,0 0-1 0 0,0 0 0 0 0,-13 7 1 0 0,18-7-491 0 0,0 1 1 0 0,0-1-1 0 0,0 1 1 0 0,0 0-1 0 0,-8 8 1 0 0,11-9-674 0 0,0 0 0 0 0,1 1-1 0 0,-1-1 1 0 0,1 1 0 0 0,-1-1 0 0 0,1 1 0 0 0,0 0 0 0 0,0 0 0 0 0,-2 7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37 13659 0 0,'-3'-2'949'0'0,"0"-1"0"0"0,0 1 1 0 0,1-1-1 0 0,-1 1 0 0 0,1-1 0 0 0,-1 0 1 0 0,1 0-1 0 0,-3-6 0 0 0,-1 3 4703 0 0,24 407-4756 0 0,-17-390-899 0 0,1 0 0 0 0,0 0-1 0 0,0 0 1 0 0,1 0 0 0 0,1 0 0 0 0,0 0-1 0 0,0-1 1 0 0,1 0 0 0 0,0 0 0 0 0,7 10-1 0 0,-7-15-6 0 0,0 1 0 0 0,-1-1 0 0 0,2 0-1 0 0,-1-1 1 0 0,0 1 0 0 0,1-1 0 0 0,0 0-1 0 0,0 0 1 0 0,0-1 0 0 0,1 0 0 0 0,-1 0 0 0 0,1 0-1 0 0,-1-1 1 0 0,1 0 0 0 0,0-1 0 0 0,0 1-1 0 0,8 0 1 0 0,6-1 20 0 0,0-2 0 0 0,-1 0 0 0 0,1-1 0 0 0,0-1 0 0 0,0 0 0 0 0,28-10 0 0 0,47-8 91 0 0,-44 18-45 0 0,-39 3-10 0 0,0-1 0 0 0,0 0 0 0 0,0 0 0 0 0,0-1 0 0 0,-1-1 0 0 0,17-5 1 0 0,-25 5-33 0 0,0 0 1 0 0,1 0 0 0 0,-1 0 0 0 0,-1 0-1 0 0,1-1 1 0 0,0 1 0 0 0,-1-1 0 0 0,0 0-1 0 0,0 0 1 0 0,0 0 0 0 0,0-1 0 0 0,-1 1-1 0 0,1-1 1 0 0,-1 1 0 0 0,0-1 0 0 0,-1 0 0 0 0,3-9-1 0 0,2-10 19 0 0,-2 0 0 0 0,3-33 0 0 0,-6 41-24 0 0,1-4 6 0 0,0 1-1 0 0,-2 0 1 0 0,0-1 0 0 0,-1 1 0 0 0,-1 0-1 0 0,-7-28 1 0 0,7 40 42 0 0,0 0 1 0 0,-1 0-1 0 0,0 0 0 0 0,0 1 0 0 0,0-1 0 0 0,-1 1 1 0 0,0 0-1 0 0,0 0 0 0 0,0 0 0 0 0,-1 1 0 0 0,0 0 1 0 0,0-1-1 0 0,0 2 0 0 0,-1-1 0 0 0,0 1 0 0 0,0 0 0 0 0,0 0 1 0 0,0 0-1 0 0,-1 1 0 0 0,-8-4 0 0 0,-8-1 145 0 0,0 1-1 0 0,0 1 1 0 0,0 1 0 0 0,-1 1-1 0 0,-46-2 1 0 0,26 7-39 0 0,0 1 1 0 0,-57 11 0 0 0,30-3-661 0 0,-128 0 0 0 0,185-5-2932 0 0,13-5 3154 0 0,1 0 0 0 0,0 1-1 0 0,0-1 1 0 0,0 1 0 0 0,0-1-1 0 0,0 0 1 0 0,0 1 0 0 0,0-1-1 0 0,0 0 1 0 0,0 1 0 0 0,0-1-1 0 0,1 0 1 0 0,-1 1 0 0 0,0-1-1 0 0,0 0 1 0 0,0 1 0 0 0,0-1-1 0 0,0 0 1 0 0,7 4-5232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325 383 10290 0 0,'0'0'212'0'0,"0"1"-1"0"0,0-1 1 0 0,0 1-1 0 0,-1-1 1 0 0,1 0-1 0 0,0 1 1 0 0,0-1-1 0 0,0 1 1 0 0,0-1-1 0 0,-1 0 0 0 0,1 1 1 0 0,0-1-1 0 0,0 0 1 0 0,-1 1-1 0 0,1-1 1 0 0,0 0-1 0 0,0 1 1 0 0,-1-1-1 0 0,1 0 1 0 0,0 1-1 0 0,-1-1 1 0 0,1 0-1 0 0,-1 0 1 0 0,1 0-1 0 0,0 1 1 0 0,-1-1-1 0 0,1 0 1 0 0,-1 0-1 0 0,1 0 1 0 0,0 0-1 0 0,-1 0 0 0 0,1 0 1 0 0,-1 0-1 0 0,1 0 1 0 0,-1 0-1 0 0,1 0 1 0 0,0 0-1 0 0,-1 0 1 0 0,0 0-1 0 0,-13-16 3172 0 0,-10-35-2196 0 0,22 46-710 0 0,-11-24-149 0 0,-2 1 0 0 0,-1 0 0 0 0,-1 2 1 0 0,-2-1-1 0 0,0 2 0 0 0,-2 1 0 0 0,-1 0 0 0 0,-25-21 1 0 0,30 28-427 0 0,13 11-110 0 0,-1 1-1 0 0,0 0 1 0 0,0 0-1 0 0,0 1 1 0 0,0-1-1 0 0,-1 1 1 0 0,0 0-1 0 0,-10-5 1 0 0,15 9-43 0 0,1 0 0 0 0,0 0 0 0 0,-1 0 0 0 0,1 0 0 0 0,-1 0 1 0 0,1 0-1 0 0,0 0 0 0 0,0 0 0 0 0,-1 1 0 0 0,1-1 0 0 0,0 0 0 0 0,-1 0 0 0 0,1 0 0 0 0,0 0 0 0 0,-4 6-5017 0 0,4-5 5017 0 0,0-1 0 0 0,0 0 0 0 0,0 1 0 0 0,0-1 0 0 0,0 0 0 0 0,0 1 0 0 0,1-1 0 0 0,-1 0 0 0 0,0 1 1 0 0,0-1-1 0 0,0 0 0 0 0,0 1 0 0 0,1 0 0 0 0,-1 0-415 0 0,1 7-5690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64 324 12131 0 0,'-2'1'507'0'0,"0"0"0"0"0,1 0 1 0 0,-1-1-1 0 0,0 1 1 0 0,0 0-1 0 0,1-1 0 0 0,-1 1 1 0 0,0-1-1 0 0,0 1 1 0 0,0-1-1 0 0,0 0 1 0 0,0 0-1 0 0,1 0 0 0 0,-1 0 1 0 0,0 0-1 0 0,0 0 1 0 0,-2-1-1 0 0,2-1-307 0 0,1 1 0 0 0,0-1 0 0 0,-1 1 0 0 0,1-1 0 0 0,0 0 0 0 0,0 0 0 0 0,0 0 0 0 0,0 0 0 0 0,1 1 0 0 0,-1-1 0 0 0,0 0 0 0 0,1 0 0 0 0,-1-1 0 0 0,1 1 0 0 0,0 0 0 0 0,0-3 0 0 0,-6-28 87 0 0,1 0-1 0 0,3-1 1 0 0,0 0 0 0 0,2 1 0 0 0,8-62-1 0 0,-7 93-279 0 0,-1 0-1 0 0,1 1 0 0 0,0-1 0 0 0,-1 0 0 0 0,1 1 1 0 0,0-1-1 0 0,0 0 0 0 0,0 1 0 0 0,0-1 0 0 0,0 1 1 0 0,1 0-1 0 0,-1-1 0 0 0,0 1 0 0 0,1 0 0 0 0,-1 0 1 0 0,1 0-1 0 0,-1 0 0 0 0,1 0 0 0 0,-1 0 0 0 0,1 0 1 0 0,0 0-1 0 0,-1 1 0 0 0,1-1 0 0 0,0 1 0 0 0,0-1 1 0 0,0 1-1 0 0,-1 0 0 0 0,1 0 0 0 0,0-1 0 0 0,0 1 1 0 0,0 1-1 0 0,0-1 0 0 0,3 1 0 0 0,9 0 5 0 0,0 1-1 0 0,-1 1 1 0 0,21 7-1 0 0,-17-6 15 0 0,26 6-14 0 0,-22-5-153 0 0,1 0 0 0 0,26 11 0 0 0,-38-9-2079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72 17580 0 0,'-18'10'6460'0'0,"30"-15"-4277"0"0,30-15-1742 0 0,-35 15-396 0 0,10-5 18 0 0,-1 1 0 0 0,1 1 0 0 0,24-9 0 0 0,-38 15-49 0 0,1 1 0 0 0,-1 0 0 0 0,0 0 0 0 0,1 0 0 0 0,-1 1 1 0 0,0-1-1 0 0,1 1 0 0 0,-1 0 0 0 0,1-1 0 0 0,-1 2 0 0 0,1-1 0 0 0,-1 0 1 0 0,1 1-1 0 0,-1-1 0 0 0,1 1 0 0 0,-1 0 0 0 0,0 0 0 0 0,1 1 0 0 0,-1-1 1 0 0,0 1-1 0 0,0-1 0 0 0,0 1 0 0 0,0 0 0 0 0,0 0 0 0 0,3 4 1 0 0,-4-4 4 0 0,0 0 0 0 0,-1 0 1 0 0,1 0-1 0 0,-1 1 0 0 0,0-1 0 0 0,0 1 1 0 0,0-1-1 0 0,0 1 0 0 0,0-1 1 0 0,0 1-1 0 0,0 0 0 0 0,-1-1 1 0 0,0 1-1 0 0,1 0 0 0 0,-1 0 1 0 0,0-1-1 0 0,0 1 0 0 0,-1 0 1 0 0,1-1-1 0 0,0 1 0 0 0,-1 0 1 0 0,-1 4-1 0 0,-3 4-6 0 0,1 0-1 0 0,-2 0 1 0 0,1-1 0 0 0,-9 11-1 0 0,-4 9-163 0 0,18-30 141 0 0,0 0 0 0 0,0 0-1 0 0,0 0 1 0 0,0 0 0 0 0,0 0 0 0 0,0 0 0 0 0,1 0 0 0 0,-1 0 0 0 0,0 0 0 0 0,0 0 0 0 0,0 0 0 0 0,0 0 0 0 0,0 0 0 0 0,0 0 0 0 0,0-1 0 0 0,0 1 0 0 0,0 0 0 0 0,0 0 0 0 0,0 0 0 0 0,1 0 0 0 0,-1 0 0 0 0,0 0 0 0 0,0 0 0 0 0,0 0 0 0 0,0 0 0 0 0,0 0 0 0 0,0 0 0 0 0,0 0 0 0 0,0 0 0 0 0,0 0 0 0 0,1 0 0 0 0,-1 0 0 0 0,0 0-1 0 0,0 0 1 0 0,0 1 0 0 0,0-1 0 0 0,0 0 0 0 0,0 0 0 0 0,0 0 0 0 0,0 0 0 0 0,0 0 0 0 0,0 0 0 0 0,0 0 0 0 0,0 0 0 0 0,1 0 0 0 0,-1 0 0 0 0,0 0 0 0 0,0 0 0 0 0,0 0 0 0 0,0 0 0 0 0,0 1 0 0 0,0-1 0 0 0,0 0 0 0 0,0 0 0 0 0,0 0 0 0 0,0 0 0 0 0,0 0 0 0 0,0 0 0 0 0,0 0 0 0 0,0 0 0 0 0,0 0 0 0 0,0 0 0 0 0,0 1-1 0 0,0-1 1 0 0,0 0 0 0 0,0 0 0 0 0,0 0 0 0 0,0 0 0 0 0,0 0 0 0 0,13-6-486 0 0,13-9-962 0 0,-21 11 723 0 0,0-1 0 0 0,-1 0 1 0 0,1 0-1 0 0,-1 0 0 0 0,0 0 0 0 0,0-1 1 0 0,0 1-1 0 0,-1-1 0 0 0,4-8 0 0 0,-4 6-1487 0 0,-1 0 0 0 0,1 0 0 0 0,2-17 1 0 0,-3 11-3075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27 134 13115 0 0,'-26'8'3496'0'0,"25"-13"-1120"0"0,11-10-1269 0 0,0 1-863 0 0,1 0 1 0 0,1 1-1 0 0,1 0 1 0 0,-1 1-1 0 0,2 0 1 0 0,0 1-1 0 0,28-17 1 0 0,-41 27-222 0 0,1 0 0 0 0,-1 1-1 0 0,0-1 1 0 0,1 1 0 0 0,-1-1 0 0 0,0 1-1 0 0,1 0 1 0 0,-1 0 0 0 0,1-1 0 0 0,-1 1 0 0 0,1 0-1 0 0,-1 0 1 0 0,0 1 0 0 0,1-1 0 0 0,-1 0-1 0 0,1 0 1 0 0,-1 1 0 0 0,0-1 0 0 0,1 1-1 0 0,-1-1 1 0 0,1 1 0 0 0,-1-1 0 0 0,2 3-1 0 0,0-1 42 0 0,0 0 0 0 0,-1 1 0 0 0,0-1 0 0 0,0 1 0 0 0,1 0 0 0 0,-2-1 0 0 0,1 1 0 0 0,0 0 0 0 0,2 6 0 0 0,1 6 85 0 0,0-1 1 0 0,-1 1-1 0 0,3 21 0 0 0,12 77 421 0 0,-10-58-1437 0 0,0 1-3864 0 0,-4-43-4725 0 0,-3-10 7008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3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4 208 17492 0 0,'-4'19'1789'0'0,"4"-19"-1719"0"0,1 1-1 0 0,-1-1 1 0 0,0 0 0 0 0,0 1-1 0 0,0-1 1 0 0,0 1-1 0 0,0-1 1 0 0,1 0 0 0 0,-1 1-1 0 0,0-1 1 0 0,0 0-1 0 0,0 1 1 0 0,1-1 0 0 0,-1 0-1 0 0,0 1 1 0 0,1-1-1 0 0,-1 0 1 0 0,0 0 0 0 0,1 1-1 0 0,-1-1 1 0 0,0 0-1 0 0,1 0 1 0 0,-1 1 0 0 0,0-1-1 0 0,1 0 1 0 0,1 0 5 0 0,0 0 1 0 0,-1 0 0 0 0,1 0-1 0 0,-1 0 1 0 0,1-1 0 0 0,-1 1-1 0 0,1 0 1 0 0,-1-1-1 0 0,1 1 1 0 0,-1-1 0 0 0,1 0-1 0 0,-1 1 1 0 0,0-1 0 0 0,1 0-1 0 0,-1 0 1 0 0,0 0 0 0 0,1 0-1 0 0,-1 0 1 0 0,1-2-1 0 0,44-44-62 0 0,-27 27-1 0 0,0 1 0 0 0,24-18 0 0 0,-34 30-817 0 0,1 1 0 0 0,0 0 1 0 0,0 0-1 0 0,18-6 0 0 0,-26 12 356 0 0,0-1 0 0 0,0 0-1 0 0,-1 0 1 0 0,1 0 0 0 0,0 0 0 0 0,-1 0 0 0 0,1 0-1 0 0,-1 0 1 0 0,1 0 0 0 0,-1-1 0 0 0,0 1 0 0 0,1-1 0 0 0,-1 1-1 0 0,0-1 1 0 0,0 1 0 0 0,0-1 0 0 0,0 0 0 0 0,0 1-1 0 0,-1-1 1 0 0,1 0 0 0 0,0 0 0 0 0,-1 1 0 0 0,1-1 0 0 0,-1 0-1 0 0,0 0 1 0 0,1 0 0 0 0,-1 0 0 0 0,0 0 0 0 0,0 0-1 0 0,-1 0 1 0 0,1 1 0 0 0,0-3 0 0 0,-1-7-2292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83 4017 0 0,'-1'-1'559'0'0,"0"0"0"0"0,0 1-1 0 0,0-1 1 0 0,0 0 0 0 0,0 1 0 0 0,0-1 0 0 0,0 1 0 0 0,0 0-1 0 0,0-1 1 0 0,0 1 0 0 0,0 0 0 0 0,0-1 0 0 0,0 1 0 0 0,0 0 0 0 0,-2 0-1 0 0,2 0-375 0 0,1 0 0 0 0,0 1 0 0 0,0-1 0 0 0,-1 0 0 0 0,1 0 0 0 0,0 1 0 0 0,-1-1 0 0 0,1 0-1 0 0,0 0 1 0 0,0 1 0 0 0,0-1 0 0 0,-1 0 0 0 0,1 1 0 0 0,0-1 0 0 0,0 0 0 0 0,0 1-1 0 0,0-1 1 0 0,0 1 0 0 0,0-1 0 0 0,0 0 0 0 0,0 1 0 0 0,0-1 0 0 0,-1 0 0 0 0,2 1 0 0 0,-1-1-1 0 0,0 1 1 0 0,0-1 0 0 0,0 0 0 0 0,0 1 0 0 0,0-1 0 0 0,14 43 3748 0 0,-8-27-4492 0 0,4 19 347 0 0,2-2 0 0 0,23 47-1 0 0,-35-79 194 0 0,1-1 1 0 0,-1 0-1 0 0,0 0 0 0 0,0 1 0 0 0,0-1 0 0 0,0 0 0 0 0,0 1 0 0 0,1-1 1 0 0,-1 0-1 0 0,0 0 0 0 0,0 0 0 0 0,0 1 0 0 0,1-1 0 0 0,-1 0 0 0 0,0 0 1 0 0,0 0-1 0 0,1 1 0 0 0,-1-1 0 0 0,0 0 0 0 0,0 0 0 0 0,1 0 0 0 0,-1 0 1 0 0,0 0-1 0 0,1 0 0 0 0,-1 0 0 0 0,0 0 0 0 0,0 0 0 0 0,1 0 0 0 0,-1 0 1 0 0,0 0-1 0 0,1 0 0 0 0,-1 0 0 0 0,0 0 0 0 0,1 0 0 0 0,-1 0 0 0 0,0 0 1 0 0,0 0-1 0 0,1 0 0 0 0,-1 0 0 0 0,12-13-192 0 0,5-23 671 0 0,-15 33-377 0 0,14-51 1333 0 0,-13 42-1104 0 0,0 1 0 0 0,0-1 0 0 0,1 1 1 0 0,7-13-1 0 0,-1 13-1951 0 0,-9 10 1456 0 0,0 1 0 0 0,-1-1 0 0 0,1 1 0 0 0,0-1 0 0 0,0 0 0 0 0,-1 1 0 0 0,1-1 0 0 0,-1 0-1 0 0,1 0 1 0 0,-1 1 0 0 0,1-1 0 0 0,-1 0 0 0 0,1 0 0 0 0,-1 0 0 0 0,0 0 0 0 0,1 0 0 0 0,-1 0 0 0 0,0 1-1 0 0,0-1 1 0 0,0 0 0 0 0,0 0 0 0 0,1 0 0 0 0,-1 0 0 0 0,-1 0 0 0 0,1 0 0 0 0,0 0 0 0 0,0 0-1 0 0,0 0 1 0 0,-1-1 0 0 0,-7-49-2894 0 0,6 17 7641 0 0,2 57-1642 0 0,7 36-1 0 0,-4-39-2945 0 0,1 0-1 0 0,1 0 1 0 0,1-1-1 0 0,1 0 1 0 0,0 0 0 0 0,2 0-1 0 0,0-1 1 0 0,12 18-1 0 0,-21-35-62 0 0,1 0-1 0 0,0 0 0 0 0,0 1 0 0 0,-1-1 0 0 0,1 0 0 0 0,0 0 0 0 0,0 0 0 0 0,0 0 1 0 0,0 0-1 0 0,0 0 0 0 0,1 0 0 0 0,-1-1 0 0 0,0 1 0 0 0,0 0 0 0 0,0-1 1 0 0,1 1-1 0 0,-1 0 0 0 0,0-1 0 0 0,1 0 0 0 0,-1 1 0 0 0,1-1 0 0 0,-1 0 1 0 0,3 1-1 0 0,-3-2-79 0 0,1 0 1 0 0,-1 1-1 0 0,1-1 1 0 0,-1 0-1 0 0,0 0 1 0 0,0 1-1 0 0,1-1 1 0 0,-1 0-1 0 0,0 0 1 0 0,0-1-1 0 0,0 1 1 0 0,0 0-1 0 0,0 0 1 0 0,0 0-1 0 0,0-1 1 0 0,0 1-1 0 0,0-3 1 0 0,4-8-1396 0 0,0 0 1 0 0,-1 0-1 0 0,5-24 1 0 0,0-17-2566 0 0,-1 32 32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99 8802 0 0,'-2'-6'809'0'0,"0"0"338"0"0,-1 0-1 0 0,1 0 1 0 0,0 0 0 0 0,0-1 0 0 0,1 1 0 0 0,-1-12 0 0 0,2 17-1033 0 0,0-1 0 0 0,1 1 1 0 0,-1-1-1 0 0,0 1 0 0 0,1-1 0 0 0,-1 1 0 0 0,1-1 0 0 0,-1 1 0 0 0,1 0 0 0 0,0-1 0 0 0,0 1 0 0 0,0 0 0 0 0,0 0 1 0 0,-1-1-1 0 0,2 1 0 0 0,-1 0 0 0 0,0 0 0 0 0,0 0 0 0 0,0 0 0 0 0,0 0 0 0 0,1 1 0 0 0,-1-1 0 0 0,0 0 1 0 0,1 0-1 0 0,-1 1 0 0 0,1-1 0 0 0,-1 1 0 0 0,0-1 0 0 0,1 1 0 0 0,-1 0 0 0 0,1 0 0 0 0,-1-1 0 0 0,1 1 1 0 0,1 0-1 0 0,1 0-58 0 0,0-1 0 0 0,0 0 1 0 0,0 1-1 0 0,0 0 0 0 0,0 0 1 0 0,0 0-1 0 0,0 1 0 0 0,0-1 1 0 0,0 1-1 0 0,0 0 0 0 0,-1 0 1 0 0,1 0-1 0 0,0 1 0 0 0,6 2 1 0 0,-8-2-1 0 0,1 0-1 0 0,-1 1 1 0 0,0-1 0 0 0,0 0 0 0 0,0 1 0 0 0,0-1 0 0 0,-1 1-1 0 0,1 0 1 0 0,-1-1 0 0 0,1 1 0 0 0,-1 0 0 0 0,0 0 0 0 0,0 0-1 0 0,-1 0 1 0 0,1 0 0 0 0,0 0 0 0 0,-1 0 0 0 0,0 0 0 0 0,0 5-1 0 0,-2 43 301 0 0,1-43-280 0 0,0 0-1 0 0,0 0 1 0 0,1 0-1 0 0,0 0 1 0 0,0 0 0 0 0,1 0-1 0 0,0 0 1 0 0,0 0-1 0 0,1-1 1 0 0,0 1 0 0 0,5 12-1 0 0,-7-19-34 0 0,1 0-1 0 0,0 0 1 0 0,-1 0-1 0 0,1 0 0 0 0,0 0 1 0 0,0 0-1 0 0,0 0 1 0 0,0-1-1 0 0,0 1 0 0 0,0 0 1 0 0,0 0-1 0 0,0-1 1 0 0,0 1-1 0 0,0-1 0 0 0,0 1 1 0 0,0-1-1 0 0,0 1 1 0 0,0-1-1 0 0,0 0 0 0 0,1 0 1 0 0,-1 1-1 0 0,0-1 1 0 0,0 0-1 0 0,0 0 0 0 0,2 0 1 0 0,0-1 5 0 0,0 0 0 0 0,0 0 0 0 0,0 0 0 0 0,-1 0 0 0 0,1 0 0 0 0,0 0 0 0 0,-1-1 0 0 0,1 1 0 0 0,-1-1 0 0 0,3-2 0 0 0,5-4-25 0 0,-1 0 1 0 0,-1-1 0 0 0,15-18-1 0 0,-13 13-285 0 0,31-44-3690 0 0,-37 51 2842 0 0,-1 0 1 0 0,1 0 0 0 0,-2 0-1 0 0,1 0 1 0 0,-1 0 0 0 0,0-1-1 0 0,2-8 1 0 0,-1 5-1094 0 0,1 0-3581 0 0,-7-6 1858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10938 0 0,'0'5'8259'0'0,"2"24"-5554"0"0,9 29-552 0 0,16 74-140 0 0,-22-114-2376 0 0,0-1 0 0 0,1 0-1 0 0,1-1 1 0 0,1 0 0 0 0,13 21 0 0 0,-2-14-3140 0 0,-2-14-2227 0 0,-4-6-2117 0 0</inkml:trace>
  <inkml:trace contextRef="#ctx0" brushRef="#br0" timeOffset="1">329 259 22173 0 0,'-7'0'1336'0'0,"1"-1"-624"0"0,-1 0 40 0 0,2 1-176 0 0,1-2-239 0 0,1 1-153 0 0,1 0-80 0 0,0 1-64 0 0,4 0-72 0 0,-1 0-232 0 0,3 0-433 0 0,1 0-663 0 0,3 1-912 0 0,1 1-1513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 9874 0 0,'-8'-5'1888'0'0,"7"4"-1261"0"0,-1 0-1 0 0,1 0 1 0 0,0 0-1 0 0,-1 1 0 0 0,1-1 1 0 0,-1 0-1 0 0,1 1 1 0 0,-1-1-1 0 0,1 1 1 0 0,-1-1-1 0 0,1 1 1 0 0,-4-1-1 0 0,5 2-476 0 0,-1 0 1 0 0,0 0-1 0 0,1 0 1 0 0,-1-1-1 0 0,1 1 0 0 0,-1 0 1 0 0,1 0-1 0 0,-1 0 1 0 0,1 0-1 0 0,-1 0 0 0 0,1 0 1 0 0,0 0-1 0 0,0 0 1 0 0,-1 0-1 0 0,1 0 0 0 0,0 0 1 0 0,0 0-1 0 0,0 0 1 0 0,0 0-1 0 0,0 0 0 0 0,0 0 1 0 0,1 0-1 0 0,-1 1 1 0 0,1 34 231 0 0,8 52 0 0 0,9-7-4044 0 0,-12-69 462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74 154 12995 0 0,'-4'3'548'0'0,"-1"0"1"0"0,1 0 0 0 0,-1 0-1 0 0,1 0 1 0 0,0 1 0 0 0,0-1-1 0 0,0 1 1 0 0,1 0 0 0 0,-1 0-1 0 0,1 0 1 0 0,0 1 0 0 0,0-1-1 0 0,-3 8 1 0 0,3-4-189 0 0,0 0 0 0 0,0 0 1 0 0,1 0-1 0 0,0 1 0 0 0,0-1 1 0 0,1 1-1 0 0,-1 16 0 0 0,2-13-268 0 0,1 1 0 0 0,0-1 1 0 0,1 1-1 0 0,0-1 0 0 0,1 0 0 0 0,0 0 0 0 0,1 0 0 0 0,0 0 0 0 0,1-1 1 0 0,1 0-1 0 0,11 19 0 0 0,-9-19-91 0 0,0-1 0 0 0,1 0 0 0 0,0 0 0 0 0,1 0 0 0 0,0-2 0 0 0,0 1 0 0 0,1-1 0 0 0,0-1 0 0 0,1 0 0 0 0,16 8 0 0 0,-22-13-4 0 0,-1 0 1 0 0,1 0-1 0 0,0 0 0 0 0,1-1 1 0 0,-1 1-1 0 0,0-1 1 0 0,0-1-1 0 0,1 0 0 0 0,-1 1 1 0 0,0-2-1 0 0,0 1 0 0 0,1-1 1 0 0,-1 0-1 0 0,0 0 1 0 0,0-1-1 0 0,0 0 0 0 0,0 0 1 0 0,0 0-1 0 0,0-1 0 0 0,-1 0 1 0 0,1 0-1 0 0,-1 0 1 0 0,0-1-1 0 0,6-4 0 0 0,-1-2 22 0 0,0 0 1 0 0,-1-1-1 0 0,0 0 0 0 0,0-1 0 0 0,-1 0 1 0 0,0 0-1 0 0,-2-1 0 0 0,1 0 0 0 0,-1 0 1 0 0,-1 0-1 0 0,7-28 0 0 0,-6 16-2 0 0,-1 0 1 0 0,-1-1-1 0 0,-1 0 0 0 0,-2 0 1 0 0,-2-46-1 0 0,0 63 20 0 0,0 0 0 0 0,0 0-1 0 0,-1 0 1 0 0,0 0 0 0 0,-1 0 0 0 0,0 0-1 0 0,0 0 1 0 0,-1 1 0 0 0,0-1 0 0 0,0 1-1 0 0,-7-8 1 0 0,7 11 20 0 0,0 0-1 0 0,0 1 1 0 0,-1 0 0 0 0,0 0-1 0 0,0 0 1 0 0,0 0-1 0 0,0 1 1 0 0,0 0 0 0 0,-1 0-1 0 0,1 0 1 0 0,-1 1 0 0 0,0 0-1 0 0,0 0 1 0 0,0 0-1 0 0,0 1 1 0 0,0 0 0 0 0,-8-1-1 0 0,-1 1 38 0 0,1 1 0 0 0,-1 0-1 0 0,0 1 1 0 0,1 1-1 0 0,-16 3 1 0 0,23-3-82 0 0,-1-1-1 0 0,1 2 1 0 0,0-1 0 0 0,0 1-1 0 0,0 0 1 0 0,0 0 0 0 0,0 1-1 0 0,0 0 1 0 0,1 0-1 0 0,0 1 1 0 0,-8 7 0 0 0,12-10-119 0 0,0 1 1 0 0,0 0-1 0 0,0 0 1 0 0,0 0-1 0 0,1 0 1 0 0,-1 1-1 0 0,1-1 1 0 0,0 0-1 0 0,0 1 1 0 0,0-1-1 0 0,0 1 1 0 0,1-1-1 0 0,-1 1 0 0 0,1-1 1 0 0,0 1-1 0 0,0 0 1 0 0,0-1-1 0 0,0 1 1 0 0,1-1-1 0 0,0 1 1 0 0,0-1-1 0 0,1 5 1 0 0,1 0-891 0 0,0-1 1 0 0,0 0-1 0 0,0 1 1 0 0,1-1-1 0 0,0-1 1 0 0,1 1 0 0 0,-1 0-1 0 0,1-1 1 0 0,7 7-1 0 0,13 9-6821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3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16852 0 0,'-9'3'934'0'0,"1"0"0"0"0,0 1 0 0 0,0 0 1 0 0,0 0-1 0 0,0 0 0 0 0,1 1 1 0 0,0 1-1 0 0,-8 6 0 0 0,8-5-632 0 0,0 0 0 0 0,0 0-1 0 0,1 1 1 0 0,0 0 0 0 0,1 0 0 0 0,0 0-1 0 0,-6 14 1 0 0,8-17-315 0 0,1 1-1 0 0,-1 0 1 0 0,1 0 0 0 0,1 0-1 0 0,-1 0 1 0 0,1 0 0 0 0,0 0-1 0 0,1 0 1 0 0,-1 0 0 0 0,1 1-1 0 0,1-1 1 0 0,-1 0 0 0 0,1 0-1 0 0,0 0 1 0 0,0 0 0 0 0,1 0-1 0 0,-1 0 1 0 0,1 0 0 0 0,1 0-1 0 0,-1-1 1 0 0,1 1 0 0 0,0-1-1 0 0,0 1 1 0 0,1-1-1 0 0,0 0 1 0 0,0 0 0 0 0,6 5-1 0 0,-9-8-3 0 0,1 0-1 0 0,0-1 0 0 0,-1 1 0 0 0,1-1 0 0 0,0 1 0 0 0,0-1 0 0 0,0 0 0 0 0,0 0 0 0 0,0 0 0 0 0,0 0 0 0 0,0 0 0 0 0,0 0 0 0 0,1 0 0 0 0,-1-1 0 0 0,0 1 1 0 0,0-1-1 0 0,1 0 0 0 0,-1 0 0 0 0,3 1 0 0 0,-3-2 5 0 0,0 0 0 0 0,0 1 0 0 0,0-1 0 0 0,0 0 0 0 0,-1 0 0 0 0,1 0 0 0 0,0 0 0 0 0,0 0 0 0 0,-1 0 0 0 0,1 0 0 0 0,-1-1 0 0 0,1 1 0 0 0,-1 0 0 0 0,1-1 0 0 0,-1 0 0 0 0,0 1 0 0 0,2-3 0 0 0,0-3 9 0 0,1 0 0 0 0,-1 0 0 0 0,-1 0 0 0 0,1 0 0 0 0,-1 0 0 0 0,0 0 0 0 0,-1-1-1 0 0,1 1 1 0 0,-2-1 0 0 0,1-8 0 0 0,-1 5 24 0 0,-1 0 1 0 0,-1 1-1 0 0,0-1 1 0 0,0 1-1 0 0,-1-1 1 0 0,0 1-1 0 0,-6-13 1 0 0,7 20-59 0 0,1 1 1 0 0,0-1 0 0 0,-1 0 0 0 0,1 0-1 0 0,-1 0 1 0 0,0 1 0 0 0,0-1 0 0 0,0 1 0 0 0,0 0-1 0 0,0-1 1 0 0,0 1 0 0 0,-1 0 0 0 0,1 0-1 0 0,-1 0 1 0 0,0 1 0 0 0,0-1 0 0 0,1 1-1 0 0,-1-1 1 0 0,0 1 0 0 0,0 0 0 0 0,0 0-1 0 0,0 0 1 0 0,0 0 0 0 0,-1 1 0 0 0,1 0 0 0 0,0-1-1 0 0,0 1 1 0 0,-5 0 0 0 0,7 0-107 0 0,0 1 1 0 0,0-1 0 0 0,0 0-1 0 0,0 0 1 0 0,1 0 0 0 0,-1 0-1 0 0,0 1 1 0 0,0-1 0 0 0,0 0-1 0 0,1 1 1 0 0,-1-1 0 0 0,0 1-1 0 0,0-1 1 0 0,1 1 0 0 0,-1-1-1 0 0,0 1 1 0 0,1 0-1 0 0,-1-1 1 0 0,1 1 0 0 0,-1 0-1 0 0,0-1 1 0 0,1 1 0 0 0,0 0-1 0 0,-1 0 1 0 0,1-1 0 0 0,-1 1-1 0 0,1 0 1 0 0,0 0 0 0 0,0 0-1 0 0,-1 0 1 0 0,1 0 0 0 0,0 2-641 0 0,0-1 1 0 0,0 0-1 0 0,0 0 1 0 0,1 0 0 0 0,-1 0-1 0 0,1 0 1 0 0,-1 0 0 0 0,1 0-1 0 0,0 0 1 0 0,0 0-1 0 0,-1 0 1 0 0,3 2 0 0 0,3 5-5504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10754 0 0,'3'-1'570'0'0,"0"1"0"0"0,-1-1 0 0 0,1 0 0 0 0,0 1 0 0 0,0-1-1 0 0,0 1 1 0 0,0 0 0 0 0,0 0 0 0 0,0 0 0 0 0,0 1 0 0 0,0-1 0 0 0,-1 1 0 0 0,1-1-1 0 0,3 2 1 0 0,-4-1-326 0 0,0 1 1 0 0,0-1-1 0 0,0 0 0 0 0,-1 1 0 0 0,1-1 0 0 0,-1 1 0 0 0,1 0 0 0 0,-1 0 1 0 0,0-1-1 0 0,0 1 0 0 0,1 0 0 0 0,-1 0 0 0 0,-1 0 0 0 0,1 0 0 0 0,0 0 1 0 0,0 0-1 0 0,-1 1 0 0 0,1-1 0 0 0,0 3 0 0 0,5 39-288 0 0,-1 1-1 0 0,-1 71 1 0 0,-8-161-2363 0 0,2 32 2219 0 0,1-1 0 0 0,0-23 1 0 0,1 27 231 0 0,2 1 0 0 0,-1-1 1 0 0,1 0-1 0 0,6-17 0 0 0,-8 25 18 0 0,1 1-1 0 0,-1-1 1 0 0,1 1-1 0 0,0-1 0 0 0,-1 1 1 0 0,1-1-1 0 0,0 1 1 0 0,0-1-1 0 0,0 1 0 0 0,0 0 1 0 0,0 0-1 0 0,0-1 1 0 0,0 1-1 0 0,0 0 1 0 0,1 0-1 0 0,-1 0 0 0 0,0 0 1 0 0,1 1-1 0 0,-1-1 1 0 0,0 0-1 0 0,1 0 0 0 0,-1 1 1 0 0,1-1-1 0 0,0 1 1 0 0,-1-1-1 0 0,1 1 0 0 0,-1 0 1 0 0,1 0-1 0 0,0-1 1 0 0,-1 1-1 0 0,1 0 1 0 0,-1 1-1 0 0,1-1 0 0 0,0 0 1 0 0,-1 0-1 0 0,1 1 1 0 0,2 0-1 0 0,9 3 244 0 0,-8-3-280 0 0,0 1-1 0 0,0-1 1 0 0,0 1 0 0 0,0 0 0 0 0,0 1 0 0 0,0-1-1 0 0,0 1 1 0 0,-1 0 0 0 0,1 0 0 0 0,7 8 0 0 0,-12-10-257 0 0,0 0 1 0 0,1 0-1 0 0,-1 0 1 0 0,0 0 0 0 0,0 0-1 0 0,0 0 1 0 0,0 0 0 0 0,0 0-1 0 0,0 1 1 0 0,0-1 0 0 0,0 0-1 0 0,-1 0 1 0 0,1 0 0 0 0,0 0-1 0 0,-1 0 1 0 0,1 0 0 0 0,0 0-1 0 0,-1 0 1 0 0,0 0 0 0 0,1 0-1 0 0,-1 0 1 0 0,1 0 0 0 0,-1 0-1 0 0,0-1 1 0 0,-1 2 0 0 0,-20 21-5825 0 0,8-12 2967 0 0,0 0-2029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10602 0 0,'3'-4'9030'0'0,"-3"4"-8877"0"0,15-4 2236 0 0,17-1-2000 0 0,-12 3-530 0 0,-4-1 394 0 0,0 2 0 0 0,25 0 0 0 0,-7 8-2594 0 0,-31-5 1739 0 0,-1-1 0 0 0,0 0 0 0 0,0 0 1 0 0,1 1-1 0 0,-1-1 0 0 0,0 1 0 0 0,0-1 1 0 0,0 1-1 0 0,-1 0 0 0 0,4 4 0 0 0,-6 0-4789 0 0</inkml:trace>
  <inkml:trace contextRef="#ctx0" brushRef="#br0" timeOffset="1">97 108 9146 0 0,'-7'7'865'0'0,"0"0"0"0"0,0 0 0 0 0,0 0 1 0 0,1 1-1 0 0,1 0 0 0 0,-1 0 0 0 0,1 1 0 0 0,1-1 0 0 0,-1 1 0 0 0,1 0 1 0 0,-3 14-1 0 0,5-19-751 0 0,1 0 1 0 0,0 0-1 0 0,1 0 1 0 0,-1 0-1 0 0,1 0 1 0 0,0 0-1 0 0,-1 1 1 0 0,2-1-1 0 0,-1 0 1 0 0,1 0 0 0 0,-1 0-1 0 0,1 0 1 0 0,0 0-1 0 0,0 0 1 0 0,1 0-1 0 0,-1 0 1 0 0,1 0-1 0 0,0-1 1 0 0,0 1-1 0 0,0 0 1 0 0,1-1-1 0 0,-1 0 1 0 0,1 1-1 0 0,0-1 1 0 0,-1 0-1 0 0,2-1 1 0 0,-1 1 0 0 0,0 0-1 0 0,6 3 1 0 0,-7-5-77 0 0,0 0 1 0 0,-1 0 0 0 0,1 0 0 0 0,0 0-1 0 0,1 0 1 0 0,-1 0 0 0 0,0-1 0 0 0,0 1 0 0 0,0-1-1 0 0,0 1 1 0 0,0-1 0 0 0,1 0 0 0 0,-1 0 0 0 0,0 0-1 0 0,0 0 1 0 0,1 0 0 0 0,-1 0 0 0 0,0-1-1 0 0,0 1 1 0 0,4-2 0 0 0,-3 0 2 0 0,0 0 0 0 0,0 1 0 0 0,0-1 0 0 0,-1-1 1 0 0,1 1-1 0 0,0 0 0 0 0,-1-1 0 0 0,0 1 0 0 0,1-1 0 0 0,-1 1 0 0 0,0-1 0 0 0,1-4 1 0 0,2-2 45 0 0,0 0 1 0 0,-1-1-1 0 0,0 0 1 0 0,-1 0 0 0 0,0 0-1 0 0,-1 0 1 0 0,2-19-1 0 0,-3 24-16 0 0,-1-1-1 0 0,0 0 1 0 0,0 0-1 0 0,-1 0 1 0 0,0 1-1 0 0,0-1 1 0 0,0 0-1 0 0,-1 1 1 0 0,-4-11-1 0 0,5 14-39 0 0,0 0 1 0 0,0 1-1 0 0,0-1 1 0 0,0 0-1 0 0,-1 1 0 0 0,1-1 1 0 0,0 1-1 0 0,-1-1 1 0 0,0 1-1 0 0,1-1 0 0 0,-1 1 1 0 0,0 0-1 0 0,1 0 0 0 0,-1 0 1 0 0,0 0-1 0 0,0 0 1 0 0,0 1-1 0 0,0-1 0 0 0,0 0 1 0 0,0 1-1 0 0,0 0 1 0 0,0-1-1 0 0,0 1 0 0 0,0 0 1 0 0,0 0-1 0 0,-1 0 1 0 0,1 0-1 0 0,0 1 0 0 0,0-1 1 0 0,-2 1-1 0 0,-2 0-127 0 0,0 0 0 0 0,1 1 0 0 0,-1 0 0 0 0,1 0-1 0 0,0 0 1 0 0,0 0 0 0 0,-1 1 0 0 0,1 0 0 0 0,-8 7 0 0 0,11-8-283 0 0,0 0 1 0 0,0 0-1 0 0,0 0 1 0 0,0 0-1 0 0,1 0 1 0 0,-1 1-1 0 0,1-1 1 0 0,-1 0-1 0 0,0 5 0 0 0,1-4-492 0 0,0 0 0 0 0,0-1 0 0 0,1 1 0 0 0,0 0-1 0 0,-1 0 1 0 0,1 0 0 0 0,0 0 0 0 0,0-1 0 0 0,1 1-1 0 0,0 5 1 0 0,2 2-6145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11258 0 0,'2'12'8768'0'0,"9"-12"-4536"0"0,22-16-3220 0 0,-6 3-280 0 0,-15 10-634 0 0,0 1 1 0 0,1 0 0 0 0,-1 0 0 0 0,23 1 0 0 0,-30 1-74 0 0,0 1 0 0 0,1-1 0 0 0,-1 1 0 0 0,0 0 0 0 0,1 0 0 0 0,-1 0 0 0 0,0 1 0 0 0,0 0 0 0 0,0 0 0 0 0,0 0 0 0 0,-1 0 0 0 0,1 1 0 0 0,7 6 0 0 0,-10-7-13 0 0,-1 0 0 0 0,1 0 0 0 0,-1 1 0 0 0,1-1 0 0 0,-1 0 1 0 0,0 1-1 0 0,0-1 0 0 0,0 1 0 0 0,0 0 0 0 0,-1-1 0 0 0,1 1 0 0 0,-1 0 1 0 0,1-1-1 0 0,-1 1 0 0 0,0 0 0 0 0,0 0 0 0 0,0-1 0 0 0,-1 1 0 0 0,1 0 1 0 0,-1-1-1 0 0,1 1 0 0 0,-1 0 0 0 0,0-1 0 0 0,0 1 0 0 0,0-1 0 0 0,-2 4 0 0 0,-3 6-47 0 0,0-1-1 0 0,0 1 0 0 0,-1-2 0 0 0,-10 14 0 0 0,-2-5-20 0 0,15-15 68 0 0,0 0 0 0 0,0 0 1 0 0,0 0-1 0 0,0 0 0 0 0,1 1 0 0 0,0-1 1 0 0,0 1-1 0 0,0 0 0 0 0,-2 5 0 0 0,7-9 1 0 0,0-1 0 0 0,-1 0 0 0 0,1 0 0 0 0,0-1 0 0 0,0 1-1 0 0,0 0 1 0 0,-1-1 0 0 0,1 1 0 0 0,0-1 0 0 0,0 1 0 0 0,-1-1-1 0 0,3-1 1 0 0,22-13 9 0 0,31-22-1 0 0,-37 23-222 0 0,0 0 1 0 0,0 2 0 0 0,28-12-1 0 0,-48 24 108 0 0,0 0 0 0 0,0-1 0 0 0,0 1 0 0 0,1 0 0 0 0,-1 0 0 0 0,0-1 0 0 0,1 1 0 0 0,-1 0 0 0 0,0 0 0 0 0,0 0 0 0 0,1 0 0 0 0,-1 0 0 0 0,0-1 0 0 0,1 1 0 0 0,-1 0 0 0 0,0 0 0 0 0,1 0 0 0 0,-1 0 0 0 0,0 0 0 0 0,1 0 0 0 0,-1 0 0 0 0,0 0 0 0 0,1 0 0 0 0,-1 0 0 0 0,0 0 0 0 0,1 0 0 0 0,-1 0 0 0 0,0 0 0 0 0,1 1-1 0 0,-1-1 1 0 0,0 0 0 0 0,1 0 0 0 0,-1 0 0 0 0,0 0 0 0 0,1 1 0 0 0,-1-1 0 0 0,0 0 0 0 0,0 0 0 0 0,1 1 0 0 0,-1-1 0 0 0,0 0 0 0 0,1 1 0 0 0,-9 15-4080 0 0,-18 18-2634 0 0,-10 3 425 0 0,32-29 3532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 14411 0 0,'-4'-1'460'0'0,"1"1"-1"0"0,-1 0 1 0 0,1 0-1 0 0,-1 0 1 0 0,1 0-1 0 0,0 1 1 0 0,-1 0-1 0 0,1-1 1 0 0,-1 1-1 0 0,1 0 1 0 0,0 1-1 0 0,0-1 1 0 0,0 0-1 0 0,-1 1 1 0 0,1 0 0 0 0,1 0-1 0 0,-1 0 1 0 0,0 0-1 0 0,0 0 1 0 0,1 1-1 0 0,-3 2 1 0 0,-2 5-317 0 0,0 0 0 0 0,0 0 0 0 0,2 0 0 0 0,-10 22 0 0 0,12-22-578 0 0,-2-1 0 0 0,0 1 0 0 0,0-1 0 0 0,0 0 0 0 0,-1 0 0 0 0,-7 8 0 0 0,13-17 396 0 0,0 0-1 0 0,-1 0 0 0 0,1 0 1 0 0,0 0-1 0 0,0-1 0 0 0,0 1 1 0 0,0 0-1 0 0,0 0 0 0 0,0 0 1 0 0,0 0-1 0 0,0 0 1 0 0,0 0-1 0 0,0-1 0 0 0,0 1 1 0 0,0 0-1 0 0,0 0 0 0 0,-1 0 1 0 0,1 0-1 0 0,0 0 0 0 0,0 0 1 0 0,0 0-1 0 0,0 0 0 0 0,0 0 1 0 0,0 0-1 0 0,0-1 0 0 0,-1 1 1 0 0,1 0-1 0 0,0 0 0 0 0,0 0 1 0 0,0 0-1 0 0,0 0 0 0 0,0 0 1 0 0,-1 0-1 0 0,1 0 0 0 0,0 0 1 0 0,0 0-1 0 0,0 0 0 0 0,0 0 1 0 0,0 0-1 0 0,-1 0 0 0 0,10-15-286 0 0,-1 9 334 0 0,0 0 1 0 0,0 1-1 0 0,0 0 0 0 0,1 0 1 0 0,0 1-1 0 0,0 0 0 0 0,0 1 0 0 0,0 0 1 0 0,1 0-1 0 0,0 1 0 0 0,-1 0 1 0 0,1 1-1 0 0,0 0 0 0 0,0 0 1 0 0,-1 1-1 0 0,1 0 0 0 0,0 1 0 0 0,0 0 1 0 0,-1 1-1 0 0,1 0 0 0 0,14 5 1 0 0,-15 0-2240 0 0,-11 3-3823 0 0,-3-2-650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19884 0 0,'6'4'5437'0'0,"8"-3"-3940"0"0,11-1-1105 0 0,16-5-159 0 0,59-16 1 0 0,-45 9-1125 0 0,-32 4-790 0 0,-18 6 74 0 0,-16 4 790 0 0,6 0 918 0 0,1 0 1 0 0,0 1-1 0 0,-1-1 1 0 0,1 1 0 0 0,0 0-1 0 0,0 0 1 0 0,0 0-1 0 0,1 1 1 0 0,-1-1-1 0 0,1 1 1 0 0,0 0-1 0 0,0 0 1 0 0,0 0 0 0 0,1 0-1 0 0,-1 1 1 0 0,1-1-1 0 0,0 1 1 0 0,0-1-1 0 0,1 1 1 0 0,-1 0-1 0 0,0 7 1 0 0,0-7-175 0 0,1 1 0 0 0,1-1 0 0 0,-1 1 1 0 0,1 0-1 0 0,0-1 0 0 0,0 1 0 0 0,1 0 0 0 0,1 8 0 0 0,-1-11-367 0 0,0 1-1 0 0,0-1 1 0 0,0 0-1 0 0,0 0 1 0 0,1 0-1 0 0,0 0 1 0 0,-1 0-1 0 0,1-1 1 0 0,0 1-1 0 0,0 0 1 0 0,0-1-1 0 0,1 0 1 0 0,-1 1-1 0 0,5 3 1 0 0,4-1-4375 0 0,2-2-2637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40 18380 0 0,'-3'4'430'0'0,"-1"1"1"0"0,1 1-1 0 0,0-1 1 0 0,1 0-1 0 0,-1 1 0 0 0,1-1 1 0 0,0 1-1 0 0,1 0 1 0 0,-1 0-1 0 0,1 0 1 0 0,0-1-1 0 0,1 1 0 0 0,-1 0 1 0 0,1 0-1 0 0,1 8 1 0 0,-1-10-404 0 0,1 1 0 0 0,-1-1 0 0 0,1 0 1 0 0,-1 0-1 0 0,1 0 0 0 0,0 0 1 0 0,1 0-1 0 0,-1 0 0 0 0,1-1 0 0 0,0 1 1 0 0,0 0-1 0 0,0-1 0 0 0,0 1 1 0 0,0-1-1 0 0,1 0 0 0 0,0 0 1 0 0,0 0-1 0 0,-1 0 0 0 0,2 0 0 0 0,-1-1 1 0 0,0 1-1 0 0,0-1 0 0 0,5 3 1 0 0,-6-5-37 0 0,-1 1 0 0 0,1 0 1 0 0,0-1-1 0 0,0 1 0 0 0,0-1 1 0 0,0 1-1 0 0,-1-1 0 0 0,1 0 1 0 0,0 0-1 0 0,0 0 0 0 0,0 0 1 0 0,0 0-1 0 0,0 0 1 0 0,0 0-1 0 0,0-1 0 0 0,-1 1 1 0 0,1-1-1 0 0,0 1 0 0 0,0-1 1 0 0,0 0-1 0 0,-1 1 0 0 0,1-1 1 0 0,1-2-1 0 0,0 1 2 0 0,0-1 1 0 0,-1 1-1 0 0,1-1 0 0 0,-1 0 0 0 0,0 0 0 0 0,0 0 0 0 0,0 0 1 0 0,0 0-1 0 0,-1-1 0 0 0,1 1 0 0 0,1-5 0 0 0,0-3 30 0 0,-1 1 0 0 0,1-1-1 0 0,-2 0 1 0 0,0 1 0 0 0,0-1-1 0 0,0 0 1 0 0,-3-14 0 0 0,1 18 5 0 0,0-1 0 0 0,-1 1 0 0 0,0 0 1 0 0,-5-11-1 0 0,7 16-42 0 0,-1 0 1 0 0,0 0-1 0 0,0 0 0 0 0,0 1 0 0 0,0-1 1 0 0,0 0-1 0 0,-1 0 0 0 0,1 1 1 0 0,0-1-1 0 0,-1 1 0 0 0,1-1 0 0 0,-1 1 1 0 0,0 0-1 0 0,1 0 0 0 0,-1-1 0 0 0,0 1 1 0 0,0 0-1 0 0,0 1 0 0 0,0-1 1 0 0,-3-1-1 0 0,4 2-75 0 0,0 0-1 0 0,1 0 1 0 0,-1 1 0 0 0,0-1-1 0 0,0 0 1 0 0,1 0 0 0 0,-1 1 0 0 0,0-1-1 0 0,1 0 1 0 0,-1 1 0 0 0,0-1-1 0 0,1 1 1 0 0,-1-1 0 0 0,0 1 0 0 0,1-1-1 0 0,-1 1 1 0 0,1-1 0 0 0,-1 1-1 0 0,1 0 1 0 0,-1-1 0 0 0,1 1 0 0 0,0 0-1 0 0,-1-1 1 0 0,1 1 0 0 0,0 0 0 0 0,-1-1-1 0 0,1 1 1 0 0,0 0 0 0 0,0 0-1 0 0,0 0 1 0 0,0-1 0 0 0,0 1 0 0 0,0 0-1 0 0,0 0 1 0 0,0-1 0 0 0,0 1-1 0 0,0 0 1 0 0,0 0 0 0 0,0 0 0 0 0,1 1-1 0 0,4 33-9197 0 0,-2-24 2145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2 15515 0 0,'-1'-1'1201'0'0,"1"1"-1067"0"0,0 0-1 0 0,0 0 0 0 0,0 0 1 0 0,-1 0-1 0 0,1 0 1 0 0,0 0-1 0 0,0 0 1 0 0,0-1-1 0 0,0 1 0 0 0,-1 0 1 0 0,1 0-1 0 0,0 0 1 0 0,0 0-1 0 0,0 0 1 0 0,-1 0-1 0 0,1 0 0 0 0,-3 2 2403 0 0,3-2-2403 0 0,0 1 0 0 0,0-1 1 0 0,0 0-1 0 0,0 0 1 0 0,0 0-1 0 0,0 0 1 0 0,0 1-1 0 0,0-1 0 0 0,0 0 1 0 0,0 0-1 0 0,0 0 1 0 0,0 1-1 0 0,-11 20 1762 0 0,-4 27-2004 0 0,7 24-1581 0 0,7 0-3981 0 0,1-8-3039 0 0,-1-47 3566 0 0</inkml:trace>
  <inkml:trace contextRef="#ctx0" brushRef="#br0" timeOffset="1">54 409 10722 0 0,'-18'-31'8916'0'0,"-17"-30"-2911"0"0,35 60-5994 0 0,0 0 0 0 0,0 0-1 0 0,0 0 1 0 0,0 0 0 0 0,0 1 0 0 0,0-1 0 0 0,0 0 0 0 0,1 0 0 0 0,-1 0 0 0 0,0 0 0 0 0,1 0 0 0 0,-1 1-1 0 0,0-1 1 0 0,1 0 0 0 0,-1 0 0 0 0,1 0 0 0 0,-1 1 0 0 0,1-1 0 0 0,-1 0 0 0 0,1 1 0 0 0,0-1-1 0 0,-1 0 1 0 0,1 1 0 0 0,0-1 0 0 0,0 1 0 0 0,-1-1 0 0 0,1 1 0 0 0,0 0 0 0 0,0-1 0 0 0,0 1 0 0 0,-1 0-1 0 0,1-1 1 0 0,0 1 0 0 0,0 0 0 0 0,1 0 0 0 0,33-10 1 0 0,-34 10-1 0 0,8-2-1 0 0,-2 0 36 0 0,0 1-1 0 0,0-1 1 0 0,0 2-1 0 0,1-1 1 0 0,-1 1-1 0 0,11 1 0 0 0,-16-1-15 0 0,-1 0 0 0 0,1 1 0 0 0,0-1 0 0 0,-1 1 0 0 0,1 0 0 0 0,0 0 0 0 0,-1 0-1 0 0,1-1 1 0 0,-1 1 0 0 0,0 1 0 0 0,1-1 0 0 0,-1 0 0 0 0,0 0 0 0 0,1 0 0 0 0,-1 1 0 0 0,0-1-1 0 0,0 0 1 0 0,0 1 0 0 0,0-1 0 0 0,0 1 0 0 0,-1 0 0 0 0,1-1 0 0 0,0 1 0 0 0,-1 0-1 0 0,1-1 1 0 0,-1 1 0 0 0,0 0 0 0 0,1-1 0 0 0,-1 1 0 0 0,0 0 0 0 0,0 0 0 0 0,0 2 0 0 0,0 1 29 0 0,-1 0 0 0 0,1-1 0 0 0,0 1 0 0 0,-1-1 1 0 0,0 1-1 0 0,0-1 0 0 0,-1 1 0 0 0,1-1 0 0 0,-1 0 1 0 0,0 1-1 0 0,0-1 0 0 0,0 0 0 0 0,-1 0 1 0 0,1-1-1 0 0,-1 1 0 0 0,0 0 0 0 0,0-1 0 0 0,0 0 1 0 0,-1 1-1 0 0,1-1 0 0 0,-1-1 0 0 0,0 1 0 0 0,1 0 1 0 0,-1-1-1 0 0,0 0 0 0 0,-1 0 0 0 0,1 0 0 0 0,0 0 1 0 0,-1-1-1 0 0,1 0 0 0 0,-1 0 0 0 0,1 0 1 0 0,-1 0-1 0 0,1-1 0 0 0,-1 0 0 0 0,1 0 0 0 0,-1 0 1 0 0,0 0-1 0 0,-6-2 0 0 0,10 2-62 0 0,0 0 0 0 0,0-1 1 0 0,0 1-1 0 0,0 0 0 0 0,0-1 0 0 0,0 1 0 0 0,0-1 1 0 0,0 1-1 0 0,0-1 0 0 0,0 1 0 0 0,0-1 0 0 0,0 0 1 0 0,1 1-1 0 0,-1-1 0 0 0,0 0 0 0 0,0 0 0 0 0,1 0 1 0 0,-1 0-1 0 0,0 1 0 0 0,1-1 0 0 0,-1 0 0 0 0,1 0 1 0 0,0 0-1 0 0,-1 0 0 0 0,1 0 0 0 0,0 0 1 0 0,-1 0-1 0 0,1-2 0 0 0,0 2-66 0 0,0 0 1 0 0,0 1-1 0 0,0-1 1 0 0,1 0-1 0 0,-1 0 1 0 0,0 0-1 0 0,1 1 1 0 0,-1-1-1 0 0,0 0 1 0 0,1 0-1 0 0,-1 1 1 0 0,1-1-1 0 0,-1 0 1 0 0,1 1-1 0 0,-1-1 1 0 0,1 0-1 0 0,-1 1 1 0 0,1-1-1 0 0,0 1 1 0 0,-1-1-1 0 0,1 1 1 0 0,0-1-1 0 0,0 1 1 0 0,-1-1-1 0 0,1 1 1 0 0,0 0-1 0 0,0 0 1 0 0,0-1-1 0 0,-1 1 1 0 0,1 0-1 0 0,0 0 1 0 0,0 0-1 0 0,0 0 1 0 0,0 0-1 0 0,1 0 1 0 0,53 0-11204 0 0,-33 0 2287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5:4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23661 0 0,'0'0'156'0'0,"0"0"0"0"0,0 0 0 0 0,1 0 1 0 0,-1 1-1 0 0,0-1 0 0 0,0 0 0 0 0,1 0 0 0 0,-1 0 0 0 0,0 0 1 0 0,1 0-1 0 0,-1 0 0 0 0,0 0 0 0 0,0 0 0 0 0,1 0 0 0 0,-1 0 0 0 0,0 0 1 0 0,0 0-1 0 0,1 0 0 0 0,-1 0 0 0 0,0 0 0 0 0,1 0 0 0 0,-1 0 0 0 0,0 0 1 0 0,0 0-1 0 0,1 0 0 0 0,-1-1 0 0 0,0 1 0 0 0,0 0 0 0 0,1 0 0 0 0,-1 0 1 0 0,0 0-1 0 0,0-1 0 0 0,0 1 0 0 0,1 0 0 0 0,-1 0 0 0 0,0 0 0 0 0,0-1 1 0 0,0 1-1 0 0,0 0 0 0 0,0 0 0 0 0,1-1 0 0 0,-1 1 0 0 0,0 0 0 0 0,0 0 1 0 0,0-1-1 0 0,0 1 0 0 0,-5-2-1406 0 0,-6 5-3631 0 0,-2-4-2922 0 0,9-1 5041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 1 17268 0 0,'-7'2'358'0'0,"1"0"-1"0"0,-1 1 1 0 0,1 0 0 0 0,-1 0 0 0 0,1 0 0 0 0,0 1 0 0 0,0 0 0 0 0,0 1-1 0 0,1-1 1 0 0,0 1 0 0 0,0 0 0 0 0,0 0 0 0 0,0 0 0 0 0,-6 11 0 0 0,-5 9 513 0 0,1 1 1 0 0,-15 33 0 0 0,18-35-478 0 0,-90 197 390 0 0,9 3-1 0 0,-65 246 0 0 0,132-367-609 0 0,4 1-1 0 0,5 0 0 0 0,5 2 1 0 0,4 0-1 0 0,5 0 1 0 0,5 0-1 0 0,26 186 0 0 0,62 173 324 0 0,-61-355-368 0 0,6-1-1 0 0,55 120 1 0 0,64 56-35 0 0,20-12 189 0 0,-162-256-254 0 0,-3-3-50 0 0,20 29 128 0 0,-27-40-159 0 0,0 0 0 0 0,1 0 0 0 0,-1-1 0 0 0,1 1-1 0 0,0-1 1 0 0,-1 1 0 0 0,1-1 0 0 0,0 0 0 0 0,1 0 0 0 0,4 2 0 0 0,-12-50-12338 0 0,0 27 7423 0 0,-2-4-2515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35 252 6441 0 0,'-21'23'4316'0'0,"20"-21"-3485"0"0,-1 0 1 0 0,1 0-1 0 0,-1 0 0 0 0,1 0 0 0 0,0 0 0 0 0,-1 0 0 0 0,1 1 1 0 0,1-1-1 0 0,-1 0 0 0 0,-1 4 0 0 0,24-34 1830 0 0,-6 5-2584 0 0,1 0 1 0 0,1 2-1 0 0,0 0 1 0 0,2 1-1 0 0,0 1 1 0 0,2 1-1 0 0,0 1 1 0 0,1 1-1 0 0,0 0 1 0 0,1 2 0 0 0,1 1-1 0 0,0 1 1 0 0,1 1-1 0 0,0 1 1 0 0,28-6-1 0 0,-50 15-59 0 0,0 0 0 0 0,0 0 0 0 0,0 1-1 0 0,0-1 1 0 0,0 1 0 0 0,0 0 0 0 0,0 0 0 0 0,0 1 0 0 0,0-1-1 0 0,0 1 1 0 0,0 0 0 0 0,0 0 0 0 0,0 0 0 0 0,0 0-1 0 0,0 1 1 0 0,-1-1 0 0 0,1 1 0 0 0,-1 0 0 0 0,1 0 0 0 0,3 4-1 0 0,-3-2 43 0 0,0 0-1 0 0,-1 0 0 0 0,1 1 1 0 0,-1-1-1 0 0,0 1 0 0 0,-1 0 1 0 0,1 0-1 0 0,-1 0 0 0 0,0 0 1 0 0,0 1-1 0 0,-1-1 0 0 0,1 0 1 0 0,-1 1-1 0 0,0 7 0 0 0,4 43 267 0 0,-3 0-1 0 0,-7 73 1 0 0,1 42-1520 0 0,5-154 448 0 0,-1 50-3720 0 0,-9-23-4378 0 0,5-19 2181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7 277 5305 0 0,'0'0'70'0'0,"0"0"-1"0"0,0 0 1 0 0,0 0 0 0 0,0 0-1 0 0,0 1 1 0 0,0-1 0 0 0,0 0-1 0 0,-1 0 1 0 0,1 0-1 0 0,0 0 1 0 0,0 0 0 0 0,0 0-1 0 0,0 0 1 0 0,0 0 0 0 0,0 0-1 0 0,0 0 1 0 0,-1 0 0 0 0,1 0-1 0 0,0 0 1 0 0,0 0-1 0 0,0 0 1 0 0,0 0 0 0 0,0 0-1 0 0,0 0 1 0 0,-1 0 0 0 0,1 0-1 0 0,0 0 1 0 0,0 0-1 0 0,0 0 1 0 0,0 0 0 0 0,0 0-1 0 0,0 0 1 0 0,0 0 0 0 0,0 0-1 0 0,-1-1 1 0 0,1 1 0 0 0,0 0-1 0 0,0 0 1 0 0,0 0-1 0 0,0 0 1 0 0,0 0 0 0 0,0 0-1 0 0,0 0 1 0 0,0 0 0 0 0,0 0-1 0 0,0-1 1 0 0,0 1-1 0 0,0 0 1 0 0,0 0 0 0 0,0 0-1 0 0,-1 0 1 0 0,1 0 0 0 0,0 0-1 0 0,0 0 1 0 0,0-1 0 0 0,0 1-1 0 0,0 0 1 0 0,-1-14 2882 0 0,2-13 1156 0 0,-1 25-3941 0 0,1 0 0 0 0,-1 0 0 0 0,0 1 0 0 0,1-1 0 0 0,0 0 0 0 0,-1 1 0 0 0,1-1 0 0 0,0 1 0 0 0,0-1 0 0 0,0 1 1 0 0,0-1-1 0 0,0 1 0 0 0,0 0 0 0 0,0-1 0 0 0,1 1 0 0 0,-1 0 0 0 0,0 0 0 0 0,1 0 0 0 0,1-2 0 0 0,-1 3-112 0 0,0 0 1 0 0,0 0-1 0 0,0-1 0 0 0,0 1 0 0 0,0 1 0 0 0,0-1 0 0 0,0 0 0 0 0,0 0 0 0 0,0 1 0 0 0,-1-1 0 0 0,1 1 0 0 0,0 0 0 0 0,0-1 0 0 0,0 1 0 0 0,-1 0 0 0 0,1 0 0 0 0,0 0 0 0 0,1 2 0 0 0,37 25 398 0 0,-2 2 0 0 0,-1 1-1 0 0,56 62 1 0 0,-56-53 16 0 0,2-2 0 0 0,69 51 0 0 0,-104-86-428 0 0,-1 0 0 0 0,1-1 0 0 0,0 0 0 0 0,0 1-1 0 0,0-1 1 0 0,1-1 0 0 0,-1 1 0 0 0,0-1 0 0 0,1 0 0 0 0,-1 0 0 0 0,1 0-1 0 0,-1 0 1 0 0,1-1 0 0 0,0 0 0 0 0,8 0 0 0 0,-9-1-18 0 0,0 0 1 0 0,0-1-1 0 0,0 1 0 0 0,0-1 1 0 0,0 0-1 0 0,-1 0 1 0 0,1 0-1 0 0,-1-1 0 0 0,1 1 1 0 0,-1-1-1 0 0,0 0 1 0 0,0 0-1 0 0,0 0 0 0 0,0 0 1 0 0,-1-1-1 0 0,1 1 1 0 0,2-6-1 0 0,3-4 43 0 0,-1-1 0 0 0,-1 0 0 0 0,0-1 0 0 0,-1 0-1 0 0,0 1 1 0 0,4-30 0 0 0,6-97 154 0 0,-12 99-175 0 0,-1 22-473 0 0,1-9 180 0 0,-2-42 1 0 0,-9 22-3412 0 0,7 45 2350 0 0,-1-1 0 0 0,0 0 0 0 0,0 0 1 0 0,0 1-1 0 0,-1-1 0 0 0,-5-7 1 0 0,-5-2-5718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15835 0 0,'0'2'33'0'0,"0"-1"0"0"0,0 1-1 0 0,0-1 1 0 0,0 1-1 0 0,1-1 1 0 0,-1 1-1 0 0,0-1 1 0 0,1 1 0 0 0,-1-1-1 0 0,1 1 1 0 0,-1-1-1 0 0,1 1 1 0 0,-1-1-1 0 0,1 0 1 0 0,0 1 0 0 0,0-1-1 0 0,0 0 1 0 0,0 0-1 0 0,0 0 1 0 0,0 0-1 0 0,0 0 1 0 0,0 0 0 0 0,0 0-1 0 0,1 0 1 0 0,-1 0-1 0 0,2 1 1 0 0,0-1 40 0 0,0 0 0 0 0,1 0 0 0 0,-1-1 1 0 0,1 1-1 0 0,-1-1 0 0 0,1 0 0 0 0,-1 0 0 0 0,0 0 0 0 0,1 0 1 0 0,-1 0-1 0 0,5-2 0 0 0,6-1 143 0 0,0-1 0 0 0,0-1-1 0 0,-1 0 1 0 0,23-12 0 0 0,-25 11-118 0 0,1-1-1 0 0,-1 0 1 0 0,-1-1-1 0 0,0 0 1 0 0,0-1-1 0 0,14-15 1 0 0,-99 99-556 0 0,53-51 875 0 0,2 1-1 0 0,-33 52 1 0 0,45-64-247 0 0,1-1 0 0 0,1 1 0 0 0,0 1 0 0 0,1-1 0 0 0,0 1 0 0 0,1 0 0 0 0,1 0 0 0 0,-3 27 0 0 0,6-35-98 0 0,0 1 0 0 0,0 0 0 0 0,1-1 0 0 0,0 1 0 0 0,1-1 0 0 0,0 1 0 0 0,0-1 0 0 0,0 1 0 0 0,0-1 0 0 0,1 0 0 0 0,0 0 0 0 0,1 0 0 0 0,-1-1 0 0 0,1 1 0 0 0,0-1 0 0 0,0 0 1 0 0,1 0-1 0 0,0 0 0 0 0,0 0 0 0 0,0-1 0 0 0,7 5 0 0 0,-4-3-83 0 0,1-1 1 0 0,-1 0 0 0 0,1-1 0 0 0,0 0-1 0 0,0 0 1 0 0,0-1 0 0 0,0 0 0 0 0,1-1-1 0 0,-1 0 1 0 0,1 0 0 0 0,0-1-1 0 0,0-1 1 0 0,-1 1 0 0 0,12-2 0 0 0,-9 0-171 0 0,-1-1 1 0 0,1-1 0 0 0,-1 0-1 0 0,0 0 1 0 0,21-10-1 0 0,-26 10-369 0 0,0 0-1 0 0,0-1 0 0 0,-1 1 0 0 0,1-1 0 0 0,4-5 0 0 0,-7 6-393 0 0,0-1 0 0 0,0 1 0 0 0,0-1-1 0 0,0 0 1 0 0,-1 0 0 0 0,0 0 0 0 0,1 0-1 0 0,0-4 1 0 0,3-6-4917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17380 0 0,'-2'8'458'0'0,"0"1"0"0"0,1 0 0 0 0,0 0 1 0 0,1 0-1 0 0,-1 0 0 0 0,2 0 0 0 0,-1-1 1 0 0,4 18-1 0 0,21 71 1140 0 0,-23-91-1546 0 0,90 236-61 0 0,-92-242-22 0 0,0 0 0 0 0,0 1-1 0 0,0-1 1 0 0,1 0 0 0 0,-1 1 0 0 0,0-1 0 0 0,0 0-1 0 0,0 1 1 0 0,0-1 0 0 0,0 0 0 0 0,1 1 0 0 0,-1-1-1 0 0,0 0 1 0 0,0 0 0 0 0,0 1 0 0 0,1-1 0 0 0,-1 0-1 0 0,0 0 1 0 0,0 1 0 0 0,1-1 0 0 0,-1 0 0 0 0,0 0 0 0 0,0 0-1 0 0,1 1 1 0 0,-1-1 0 0 0,0 0 0 0 0,1 0 0 0 0,-1 0-1 0 0,0 0 1 0 0,1 0 0 0 0,-1 0 0 0 0,0 0 0 0 0,1 0-1 0 0,-1 0 1 0 0,1 0 0 0 0,7-12-482 0 0,7-39 548 0 0,-7 22 159 0 0,-4 20-106 0 0,0 0 0 0 0,0 1 1 0 0,1 0-1 0 0,1 0 0 0 0,-1 0 1 0 0,1 1-1 0 0,1-1 0 0 0,-1 1 0 0 0,12-8 1 0 0,18-15-2676 0 0,-20 17-78 0 0,-1-4-4050 0 0,-9 8 638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 9218 0 0,'11'4'16783'0'0,"-9"17"-16248"0"0,-2-13-537 0 0,-1-1-1 0 0,0 1 0 0 0,-1 0 0 0 0,0 0 1 0 0,0-1-1 0 0,-4 9 0 0 0,-7 29-359 0 0,13-44 355 0 0,0-1 0 0 0,-1 1 0 0 0,1-1 1 0 0,0 1-1 0 0,0-1 0 0 0,0 1 0 0 0,0-1 0 0 0,0 0 0 0 0,0 1 0 0 0,0-1 1 0 0,0 1-1 0 0,0-1 0 0 0,0 1 0 0 0,0-1 0 0 0,0 1 0 0 0,0-1 0 0 0,0 1 1 0 0,0-1-1 0 0,0 1 0 0 0,1-1 0 0 0,-1 1 0 0 0,0-1 0 0 0,0 1 0 0 0,1-1 1 0 0,-1 0-1 0 0,0 1 0 0 0,0-1 0 0 0,1 0 0 0 0,-1 1 0 0 0,1-1 0 0 0,-1 0 1 0 0,0 1-1 0 0,1-1 0 0 0,-1 0 0 0 0,1 1 0 0 0,-1-1 0 0 0,0 0 1 0 0,1 0-1 0 0,-1 0 0 0 0,1 1 0 0 0,-1-1 0 0 0,1 0 0 0 0,-1 0 0 0 0,1 0 1 0 0,-1 0-1 0 0,1 0 0 0 0,-1 0 0 0 0,1 0 0 0 0,-1 0 0 0 0,1 0 0 0 0,-1 0 1 0 0,1 0-1 0 0,-1 0 0 0 0,1-1 0 0 0,-1 1 0 0 0,0 0 0 0 0,1 0 0 0 0,-1 0 1 0 0,1-1-1 0 0,-1 1 0 0 0,1 0 0 0 0,-1 0 0 0 0,0-1 0 0 0,1 1 0 0 0,0-1 1 0 0,27-20 350 0 0,4-15-180 0 0,-20 21-167 0 0,1 0-1 0 0,20-17 0 0 0,-29 28-303 0 0,1 0-1 0 0,0 1 0 0 0,0 0 0 0 0,0 0 0 0 0,1 0 0 0 0,10-4 0 0 0,-15 7 106 0 0,-1-1 0 0 0,1 1 1 0 0,0 0-1 0 0,0 0 0 0 0,-1-1 0 0 0,1 1 0 0 0,0 0 1 0 0,0 0-1 0 0,-1 0 0 0 0,1 0 0 0 0,0 0 0 0 0,0 0 0 0 0,0 0 1 0 0,-1 0-1 0 0,1 0 0 0 0,0 0 0 0 0,0 1 0 0 0,-1-1 1 0 0,1 0-1 0 0,0 0 0 0 0,-1 1 0 0 0,1-1 0 0 0,0 1 0 0 0,0-1 1 0 0,-1 0-1 0 0,1 1 0 0 0,-1-1 0 0 0,1 1 0 0 0,-1-1 1 0 0,1 1-1 0 0,0 0 0 0 0,0 0 0 0 0,-1 1-458 0 0,1 0 0 0 0,-1-1 1 0 0,1 1-1 0 0,-1 0 0 0 0,0 0 0 0 0,1-1 0 0 0,-1 1 0 0 0,0 0 0 0 0,0 0 1 0 0,0-1-1 0 0,-1 1 0 0 0,1 0 0 0 0,-1 3 0 0 0,-3 9-4366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22 131 18380 0 0,'-21'2'1629'0'0,"21"-2"-1604"0"0,0 0 1 0 0,0 0-1 0 0,0-1 0 0 0,0 1 1 0 0,0 0-1 0 0,0 0 1 0 0,0-1-1 0 0,0 1 0 0 0,0 0 1 0 0,0 0-1 0 0,0-1 0 0 0,0 1 1 0 0,0 0-1 0 0,0-1 0 0 0,0 1 1 0 0,0 0-1 0 0,0 0 0 0 0,0-1 1 0 0,0 1-1 0 0,1 0 1 0 0,-1 0-1 0 0,0 0 0 0 0,0-1 1 0 0,0 1-1 0 0,0 0 0 0 0,1 0 1 0 0,-1 0-1 0 0,0-1 0 0 0,0 1 1 0 0,0 0-1 0 0,1 0 0 0 0,-1 0 1 0 0,0 0-1 0 0,0 0 1 0 0,1 0-1 0 0,-1-1 0 0 0,39-25 685 0 0,-27 18-530 0 0,10-8-36 0 0,50-31 54 0 0,-65 43-182 0 0,0 0-1 0 0,1 0 0 0 0,0 1 1 0 0,-1 0-1 0 0,1 1 0 0 0,0 0 1 0 0,16-3-1 0 0,-22 5-2 0 0,0 0 0 0 0,0 0 0 0 0,0 0 0 0 0,1 0 1 0 0,-1 0-1 0 0,0 0 0 0 0,0 0 0 0 0,0 1 0 0 0,0-1 0 0 0,0 1 0 0 0,0 0 0 0 0,0-1 0 0 0,0 1 0 0 0,0 0 0 0 0,0 0 1 0 0,0 0-1 0 0,-1 0 0 0 0,1 1 0 0 0,0-1 0 0 0,-1 0 0 0 0,1 1 0 0 0,-1-1 0 0 0,1 1 0 0 0,-1 0 0 0 0,0-1 1 0 0,1 1-1 0 0,-1 0 0 0 0,0 0 0 0 0,0 0 0 0 0,-1 0 0 0 0,1 0 0 0 0,0 0 0 0 0,0 0 0 0 0,-1 0 0 0 0,0 0 0 0 0,1 0 1 0 0,-1 0-1 0 0,0 0 0 0 0,0 1 0 0 0,0-1 0 0 0,-1 4 0 0 0,0 9 108 0 0,0 0-1 0 0,-2 0 1 0 0,0 0 0 0 0,-7 22 0 0 0,7-29-75 0 0,2-5-25 0 0,1-1-1 0 0,-1 0 1 0 0,0 0 0 0 0,1 1-1 0 0,0-1 1 0 0,-1 0-1 0 0,1 1 1 0 0,0-1-1 0 0,0 0 1 0 0,0 1 0 0 0,1-1-1 0 0,-1 0 1 0 0,0 1-1 0 0,1-1 1 0 0,0 0-1 0 0,-1 0 1 0 0,1 1 0 0 0,0-1-1 0 0,0 0 1 0 0,0 0-1 0 0,0 0 1 0 0,1 0-1 0 0,1 2 1 0 0,-1-3-11 0 0,-1 0-1 0 0,1 0 1 0 0,0 0 0 0 0,0 0-1 0 0,0 0 1 0 0,0 0 0 0 0,0 0-1 0 0,0-1 1 0 0,0 1 0 0 0,0-1 0 0 0,0 0-1 0 0,1 1 1 0 0,-1-1 0 0 0,0 0-1 0 0,0 0 1 0 0,0-1 0 0 0,0 1-1 0 0,0 0 1 0 0,0-1 0 0 0,1 1-1 0 0,-1-1 1 0 0,0 0 0 0 0,0 1-1 0 0,0-1 1 0 0,3-2 0 0 0,6-4 41 0 0,0 0 0 0 0,0-1-1 0 0,-1 0 1 0 0,0-1 0 0 0,0 0 0 0 0,-1 0 0 0 0,0-1 0 0 0,-1 0 0 0 0,0-1 0 0 0,10-16-1 0 0,30-38-4590 0 0,-42 60 1643 0 0,-17 22-7221 0 0,2-3 5315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10 195 15547 0 0,'0'1'92'0'0,"0"-1"1"0"0,-1 0-1 0 0,1 0 0 0 0,0 0 0 0 0,0 0 0 0 0,-1 0 0 0 0,1 0 0 0 0,0 0 0 0 0,0 0 0 0 0,-1 0 0 0 0,1 0 1 0 0,0 0-1 0 0,-1 0 0 0 0,1 0 0 0 0,0 0 0 0 0,0 0 0 0 0,-1 0 0 0 0,1 0 0 0 0,0 0 0 0 0,0 0 0 0 0,-1-1 1 0 0,1 1-1 0 0,0 0 0 0 0,0 0 0 0 0,-1 0 0 0 0,1 0 0 0 0,0 0 0 0 0,0-1 0 0 0,0 1 0 0 0,-1 0 1 0 0,1 0-1 0 0,0-1 0 0 0,0 1 0 0 0,0 0 0 0 0,0 0 0 0 0,0 0 0 0 0,-1-1 0 0 0,1 1 0 0 0,0 0 0 0 0,0 0 1 0 0,0-1-1 0 0,0 1 0 0 0,0 0 0 0 0,0-1 0 0 0,0 1 0 0 0,0 0 0 0 0,0 0 0 0 0,0-1 0 0 0,0 1 0 0 0,0-1 1 0 0,13-15 1544 0 0,27-17-1184 0 0,-38 32-265 0 0,6-5-170 0 0,27-21-187 0 0,1 2-1 0 0,78-41 1 0 0,-76 54-1644 0 0,-16 11-1076 0 0,-22 1 2517 0 0,1 0 0 0 0,0 0 1 0 0,0 0-1 0 0,0 0 0 0 0,-1 1 0 0 0,1-1 0 0 0,0 0 0 0 0,0 1 1 0 0,-1-1-1 0 0,1 0 0 0 0,0 1 0 0 0,0-1 0 0 0,-1 1 0 0 0,1-1 1 0 0,0 1-1 0 0,-1-1 0 0 0,1 1 0 0 0,0 1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23 3961 0 0,'-6'7'5383'0'0,"11"-24"-4067"0"0,0 4 622 0 0,-11 32 5310 0 0,5-13-6788 0 0,0 1 0 0 0,1-1 0 0 0,0 1 0 0 0,0-1 0 0 0,0 1 0 0 0,1-1 0 0 0,3 11 0 0 0,0 11-125 0 0,-1 66 373 0 0,7 70 11 0 0,-1-229-1483 0 0,-7 45 631 0 0,13-95-323 0 0,-13 104 448 0 0,1 0-1 0 0,0 1 1 0 0,0 0 0 0 0,1-1-1 0 0,0 1 1 0 0,1 1-1 0 0,0-1 1 0 0,9-12 0 0 0,-13 21 17 0 0,0 0 0 0 0,0-1 0 0 0,-1 1-1 0 0,1 0 1 0 0,0-1 0 0 0,0 1 0 0 0,1 0 0 0 0,-1 0 0 0 0,0 0 0 0 0,0 0 0 0 0,0 0 0 0 0,1 0 0 0 0,-1 0 0 0 0,0 1-1 0 0,1-1 1 0 0,-1 0 0 0 0,1 1 0 0 0,-1-1 0 0 0,1 1 0 0 0,-1-1 0 0 0,1 1 0 0 0,-1 0 0 0 0,1 0 0 0 0,0 0 0 0 0,-1 0 0 0 0,1 0-1 0 0,-1 0 1 0 0,1 0 0 0 0,-1 0 0 0 0,1 1 0 0 0,0-1 0 0 0,-1 0 0 0 0,1 1 0 0 0,-1-1 0 0 0,0 1 0 0 0,1 0 0 0 0,-1 0-1 0 0,1-1 1 0 0,-1 1 0 0 0,0 0 0 0 0,2 2 0 0 0,1 1 64 0 0,-1 0 0 0 0,0 0 0 0 0,0 0 0 0 0,0 0 0 0 0,0 0 0 0 0,-1 1 0 0 0,0 0 0 0 0,0-1 0 0 0,0 1 0 0 0,0 0 0 0 0,-1 0 0 0 0,1 5 0 0 0,1 12 73 0 0,-1 0 1 0 0,-1 0 0 0 0,-1 0 0 0 0,-1 0 0 0 0,-1 0-1 0 0,-5 23 1 0 0,5-31-62 0 0,-2 1 0 0 0,0-1 0 0 0,0 0 0 0 0,-1-1 1 0 0,-1 1-1 0 0,0-1 0 0 0,-1 0 0 0 0,-1-1 0 0 0,0 0 0 0 0,-11 14 0 0 0,-8-8 345 0 0,15-16-253 0 0,11-3-180 0 0,1 1 0 0 0,0 0 1 0 0,0-1-1 0 0,-1 1 0 0 0,1-1 1 0 0,0 1-1 0 0,0-1 0 0 0,0 1 0 0 0,0-1 1 0 0,0 0-1 0 0,0 1 0 0 0,0-1 0 0 0,0 1 1 0 0,0-1-1 0 0,0 1 0 0 0,0-1 1 0 0,0 1-1 0 0,0-1 0 0 0,0 1 0 0 0,0-1 1 0 0,0 1-1 0 0,0-1 0 0 0,1 1 0 0 0,-1-1 1 0 0,0 1-1 0 0,0-1 0 0 0,1 0 1 0 0,1-3-373 0 0,0 0 0 0 0,1 0-1 0 0,-1 0 1 0 0,1 1 0 0 0,0-1 0 0 0,0 0 0 0 0,0 1 0 0 0,0 0 0 0 0,0 0 0 0 0,1 0 0 0 0,7-5 0 0 0,43-21-12175 0 0,-50 27 11057 0 0,18-13-5007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0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23821 0 0,'-9'8'1376'0'0,"2"0"-503"0"0,-2 1-153 0 0,2-4-280 0 0,2 1-192 0 0,0-3-120 0 0,0 0-56 0 0,2 1-8 0 0,0-3-64 0 0,2 0-136 0 0,2-1-360 0 0,2 0-600 0 0,3 0-1009 0 0,3 1-1552 0 0,-1-3-1824 0 0,3 3-3449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5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61 9666 0 0,'-7'5'237'0'0,"1"0"0"0"0,0 0 1 0 0,0 0-1 0 0,1 1 0 0 0,0 0 0 0 0,-1 0 0 0 0,2 0 1 0 0,-1 1-1 0 0,1 0 0 0 0,0 0 0 0 0,1 0 0 0 0,-1 0 1 0 0,1 0-1 0 0,1 1 0 0 0,-1 0 0 0 0,1-1 0 0 0,1 1 1 0 0,0 0-1 0 0,-1 15 0 0 0,2-16-188 0 0,0-1 1 0 0,1 0-1 0 0,0 1 0 0 0,0-1 0 0 0,0 0 1 0 0,1 0-1 0 0,0 0 0 0 0,0 0 1 0 0,0 0-1 0 0,1 0 0 0 0,0-1 0 0 0,0 1 1 0 0,1-1-1 0 0,-1 0 0 0 0,1 0 1 0 0,0 0-1 0 0,1-1 0 0 0,-1 1 0 0 0,1-1 1 0 0,0 0-1 0 0,0 0 0 0 0,0 0 1 0 0,0-1-1 0 0,1 0 0 0 0,8 4 0 0 0,-10-5-18 0 0,1 0 0 0 0,-1 0 0 0 0,1-1 0 0 0,-1 1 0 0 0,1-1 0 0 0,0 0 0 0 0,0 0 0 0 0,-1-1 0 0 0,1 0 0 0 0,0 1 0 0 0,0-1 0 0 0,0-1 0 0 0,-1 1-1 0 0,1-1 1 0 0,0 0 0 0 0,0 0 0 0 0,-1 0 0 0 0,9-4 0 0 0,-9 2 42 0 0,0 1-1 0 0,0-1 1 0 0,-1 0 0 0 0,0 0-1 0 0,1 0 1 0 0,-1-1-1 0 0,0 1 1 0 0,-1-1 0 0 0,1 0-1 0 0,-1 0 1 0 0,1 1-1 0 0,-1-2 1 0 0,0 1 0 0 0,-1 0-1 0 0,1 0 1 0 0,-1-1-1 0 0,1 1 1 0 0,-1 0 0 0 0,-1-1-1 0 0,1-5 1 0 0,1-4 44 0 0,-2-1 1 0 0,0 1-1 0 0,0 0 0 0 0,-1-1 1 0 0,-1 1-1 0 0,-1 0 0 0 0,0 0 1 0 0,0 0-1 0 0,-1 0 1 0 0,-1 0-1 0 0,-8-15 0 0 0,10 23-72 0 0,-1 0 1 0 0,1 0-1 0 0,-1 1 0 0 0,0-1 0 0 0,-1 1 0 0 0,1 0 0 0 0,-1 0 1 0 0,0 1-1 0 0,0-1 0 0 0,-1 1 0 0 0,-6-4 0 0 0,7 5-29 0 0,0 1-1 0 0,0 0 0 0 0,0 1 1 0 0,0-1-1 0 0,0 1 0 0 0,0 0 1 0 0,0 0-1 0 0,0 0 0 0 0,0 1 1 0 0,-1 0-1 0 0,1 0 0 0 0,0 0 1 0 0,0 1-1 0 0,-1-1 0 0 0,1 1 1 0 0,-6 2-1 0 0,7-1-3 0 0,-1 0 1 0 0,1-1-1 0 0,0 1 0 0 0,-1 1 0 0 0,1-1 1 0 0,0 1-1 0 0,0-1 0 0 0,0 1 1 0 0,1 1-1 0 0,-1-1 0 0 0,1 0 0 0 0,0 1 1 0 0,0-1-1 0 0,0 1 0 0 0,0 0 1 0 0,0 0-1 0 0,1 0 0 0 0,0 1 1 0 0,0-1-1 0 0,0 1 0 0 0,0-1 0 0 0,1 1 1 0 0,0-1-1 0 0,-2 10 0 0 0,2-8-173 0 0,1 1-1 0 0,-1 0 0 0 0,1-1 0 0 0,0 1 0 0 0,1 0 1 0 0,-1 0-1 0 0,1-1 0 0 0,1 1 0 0 0,-1-1 1 0 0,1 1-1 0 0,0-1 0 0 0,1 0 0 0 0,-1 1 0 0 0,1-1 1 0 0,1-1-1 0 0,-1 1 0 0 0,7 7 0 0 0,-9-10-190 0 0,1-1 0 0 0,0-1 0 0 0,1 1 0 0 0,-1 0-1 0 0,0 0 1 0 0,0-1 0 0 0,1 1 0 0 0,-1-1 0 0 0,1 0-1 0 0,-1 0 1 0 0,1 0 0 0 0,-1 0 0 0 0,1 0-1 0 0,0 0 1 0 0,0-1 0 0 0,-1 1 0 0 0,1-1 0 0 0,0 0-1 0 0,2 0 1 0 0,17-3-5341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10786 0 0,'20'28'7113'0'0,"-5"5"-3847"0"0,5 41-2706 0 0,-8-24 57 0 0,-7-35-666 0 0,36 104 182 0 0,-35-107-662 0 0,0 0 0 0 0,0-1-1 0 0,1 0 1 0 0,10 12 0 0 0,-17-22 395 0 0,0-1 0 0 0,1 0 0 0 0,-1 1-1 0 0,0-1 1 0 0,0 1 0 0 0,0-1 0 0 0,1 0-1 0 0,-1 1 1 0 0,0-1 0 0 0,0 0 0 0 0,1 1 0 0 0,-1-1-1 0 0,0 0 1 0 0,1 0 0 0 0,-1 1 0 0 0,0-1 0 0 0,1 0-1 0 0,-1 0 1 0 0,1 1 0 0 0,-1-1 0 0 0,0 0-1 0 0,1 0 1 0 0,-1 0 0 0 0,1 0 0 0 0,-1 0 0 0 0,1 0-1 0 0,-1 0 1 0 0,0 0 0 0 0,1 0 0 0 0,-1 0-1 0 0,1 0 1 0 0,-1 0 0 0 0,1 0 0 0 0,-1 0 0 0 0,0 0-1 0 0,1 0 1 0 0,-1 0 0 0 0,1 0 0 0 0,-1-1-1 0 0,0 1 1 0 0,1 0 0 0 0,-1 0 0 0 0,1 0 0 0 0,-1-1-1 0 0,0 1 1 0 0,1 0 0 0 0,-1-1 0 0 0,0 1-1 0 0,1 0 1 0 0,-1-1 0 0 0,0 1 0 0 0,0 0 0 0 0,1-1-1 0 0,-1 1 1 0 0,0 0 0 0 0,0-1 0 0 0,0 1 0 0 0,0-1-1 0 0,0 1 1 0 0,1-1 0 0 0,-1 1 0 0 0,0 0-1 0 0,0-1 1 0 0,0 1 0 0 0,0-1 0 0 0,0 1 0 0 0,0-1-1 0 0,0 1 1 0 0,0-1 0 0 0,1-12-5594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58 11514 0 0,'-1'-1'258'0'0,"0"-1"-1"0"0,0 0 1 0 0,0 0-1 0 0,0 0 1 0 0,0 0-1 0 0,1 1 1 0 0,-1-1-1 0 0,1 0 0 0 0,-1 0 1 0 0,1 0-1 0 0,0 0 1 0 0,0 0-1 0 0,0 0 1 0 0,0 0-1 0 0,0 0 1 0 0,0 0-1 0 0,1 0 0 0 0,-1 0 1 0 0,1 0-1 0 0,0-3 1 0 0,1 4-184 0 0,-1-1-1 0 0,1 1 1 0 0,0 0 0 0 0,0-1 0 0 0,0 1-1 0 0,0 0 1 0 0,0 0 0 0 0,0 0 0 0 0,0 1 0 0 0,0-1-1 0 0,0 0 1 0 0,0 1 0 0 0,0-1 0 0 0,0 1-1 0 0,1 0 1 0 0,-1 0 0 0 0,0-1 0 0 0,4 2 0 0 0,5-2-15 0 0,0 1 1 0 0,1 0 0 0 0,-1 1 0 0 0,0 1-1 0 0,13 2 1 0 0,-22-3-42 0 0,1-1-1 0 0,-1 1 1 0 0,0 0-1 0 0,0 0 1 0 0,0 0 0 0 0,0 0-1 0 0,0 0 1 0 0,0 0-1 0 0,0 0 1 0 0,0 1 0 0 0,0-1-1 0 0,0 1 1 0 0,-1-1-1 0 0,1 1 1 0 0,-1 0 0 0 0,1 0-1 0 0,-1 0 1 0 0,1 0-1 0 0,-1 0 1 0 0,0 0 0 0 0,0 0-1 0 0,0 0 1 0 0,0 0-1 0 0,-1 0 1 0 0,1 1 0 0 0,-1-1-1 0 0,1 0 1 0 0,-1 0-1 0 0,0 1 1 0 0,1-1-1 0 0,-2 3 1 0 0,0 9-48 0 0,-1 0-1 0 0,-1 0 0 0 0,0-1 1 0 0,-8 22-1 0 0,6-24 62 0 0,1 0-1 0 0,1 1 1 0 0,0 0-1 0 0,1 0 0 0 0,0 0 1 0 0,0 18-1 0 0,2-28-14 0 0,0-1 0 0 0,0 1-1 0 0,0 0 1 0 0,0 0 0 0 0,1 0-1 0 0,-1-1 1 0 0,1 1 0 0 0,-1 0 0 0 0,1 0-1 0 0,0-1 1 0 0,-1 1 0 0 0,1 0 0 0 0,0-1-1 0 0,0 1 1 0 0,0-1 0 0 0,1 1-1 0 0,-1-1 1 0 0,0 0 0 0 0,0 1 0 0 0,1-1-1 0 0,-1 0 1 0 0,3 2 0 0 0,-1-2-1 0 0,0 0 1 0 0,0 0 0 0 0,0 0-1 0 0,0 0 1 0 0,0-1 0 0 0,0 1-1 0 0,0-1 1 0 0,0 0-1 0 0,0 0 1 0 0,0 0 0 0 0,0 0-1 0 0,4-1 1 0 0,3-1-10 0 0,0 0 1 0 0,0-1 0 0 0,-1 0-1 0 0,1-1 1 0 0,-1 0-1 0 0,0 0 1 0 0,10-8 0 0 0,-11 7-255 0 0,-2 0 0 0 0,1-1 1 0 0,0 0-1 0 0,-1 0 1 0 0,0 0-1 0 0,-1-1 0 0 0,1 0 1 0 0,-1 0-1 0 0,6-12 0 0 0,-8 13-383 0 0,-1 1 0 0 0,0-1 0 0 0,0 1 0 0 0,0-1 0 0 0,-1 0 0 0 0,0 0 0 0 0,0 0 0 0 0,0 0 0 0 0,-1 0 0 0 0,0 0 0 0 0,0 1 0 0 0,0-1 0 0 0,-1 0 0 0 0,-2-11 0 0 0,-3-3-3828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6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9666 0 0,'-2'6'1336'0'0,"1"0"0"0"0,-1 1-1 0 0,1-1 1 0 0,1 1 0 0 0,-1 8 0 0 0,9 61 73 0 0,-4-42-601 0 0,-1-6-439 0 0,13 52 1 0 0,-14-73-370 0 0,0 1 0 0 0,0-1 0 0 0,1 0 0 0 0,0 0 0 0 0,1 0 0 0 0,-1 0 0 0 0,1-1 0 0 0,0 1 1 0 0,1-1-1 0 0,0 0 0 0 0,11 10 0 0 0,-16-15-2 0 0,0-1 0 0 0,1 0 0 0 0,-1 0 1 0 0,0 0-1 0 0,1 0 0 0 0,-1 1 0 0 0,0-1 1 0 0,1 0-1 0 0,-1 0 0 0 0,0 0 0 0 0,1 0 0 0 0,-1 0 1 0 0,0 0-1 0 0,1 0 0 0 0,-1 0 0 0 0,1 0 0 0 0,-1 0 1 0 0,0 0-1 0 0,1 0 0 0 0,-1 0 0 0 0,0 0 1 0 0,1 0-1 0 0,-1 0 0 0 0,1 0 0 0 0,-1-1 0 0 0,0 1 1 0 0,1 0-1 0 0,-1 0 0 0 0,0 0 0 0 0,0-1 1 0 0,1 1-1 0 0,-1 0 0 0 0,0 0 0 0 0,1-1 0 0 0,-1 1 1 0 0,0 0-1 0 0,0 0 0 0 0,1-1 0 0 0,-1 1 1 0 0,0 0-1 0 0,0-1 0 0 0,0 1 0 0 0,0 0 0 0 0,0-1 1 0 0,1 1-1 0 0,-1-1 0 0 0,0 1 0 0 0,0 0 1 0 0,0-1-1 0 0,0 1 0 0 0,0 0 0 0 0,0-1 0 0 0,0 1 1 0 0,0-1-1 0 0,0 1 0 0 0,0 0 0 0 0,0-1 1 0 0,-1 1-1 0 0,3-35-45 0 0,-2 25 27 0 0,1-7 29 0 0,-2 13 41 0 0,1-1 1 0 0,0 1-1 0 0,0-1 0 0 0,0 1 0 0 0,1 0 0 0 0,-1-1 0 0 0,1 1 0 0 0,0 0 1 0 0,1-1-1 0 0,-1 1 0 0 0,1 0 0 0 0,2-5 0 0 0,-3 9-42 0 0,0-1 0 0 0,0 1 0 0 0,-1-1-1 0 0,1 1 1 0 0,0 0 0 0 0,0 0 0 0 0,0 0 0 0 0,-1-1-1 0 0,1 1 1 0 0,0 0 0 0 0,0 0 0 0 0,0 0 0 0 0,0 0-1 0 0,0 0 1 0 0,-1 0 0 0 0,1 1 0 0 0,0-1 0 0 0,0 0 0 0 0,0 0-1 0 0,0 1 1 0 0,-1-1 0 0 0,1 0 0 0 0,0 1 0 0 0,0 0-1 0 0,0-1-113 0 0,0 1-1 0 0,-1-1 0 0 0,1 1 1 0 0,0-1-1 0 0,0 0 1 0 0,-1 1-1 0 0,1-1 0 0 0,0 0 1 0 0,0 0-1 0 0,0 1 0 0 0,-1-1 1 0 0,1 0-1 0 0,0 0 0 0 0,0 0 1 0 0,0 0-1 0 0,-1 0 1 0 0,1 0-1 0 0,0 0 0 0 0,0 0 1 0 0,0-1-1 0 0,0 1 0 0 0,-1 0 1 0 0,1 0-1 0 0,0-1 0 0 0,0 1 1 0 0,-1 0-1 0 0,1-1 1 0 0,0 1-1 0 0,0-1 0 0 0,-1 1 1 0 0,1-1-1 0 0,-1 1 0 0 0,1-1 1 0 0,0 1-1 0 0,-1-1 0 0 0,1 0 1 0 0,-1 1-1 0 0,1-1 1 0 0,-1 0-1 0 0,0 1 0 0 0,1-2 1 0 0,1-4-372 0 0,-1 1 1 0 0,0-1-1 0 0,0 0 1 0 0,0 0 0 0 0,0 0-1 0 0,-1 0 1 0 0,0 0-1 0 0,-1 1 1 0 0,1-1 0 0 0,-4-12-1 0 0,2 6 970 0 0,-2 1-1 0 0,1-1 1 0 0,-2 1-1 0 0,-6-15 1 0 0,13 44 6053 0 0,8 24-6185 0 0,-9-35 35 0 0,14 60-45 0 0,10 43-58 0 0,-21-97-492 0 0,1 0 0 0 0,0-1 0 0 0,0 0 0 0 0,1 0-1 0 0,1-1 1 0 0,10 15 0 0 0,-17-25 45 0 0,1 0-1 0 0,0 0 1 0 0,0 0-1 0 0,-1 0 1 0 0,1 0-1 0 0,0 0 1 0 0,0 0-1 0 0,0-1 1 0 0,0 1 0 0 0,0 0-1 0 0,1 0 1 0 0,-1-1-1 0 0,0 1 1 0 0,0 0-1 0 0,0-1 1 0 0,1 0-1 0 0,-1 1 1 0 0,0-1 0 0 0,0 0-1 0 0,1 1 1 0 0,-1-1-1 0 0,0 0 1 0 0,1 0-1 0 0,1 0 1 0 0,-2-1-170 0 0,0 1 1 0 0,1-1-1 0 0,-1 0 1 0 0,1 0-1 0 0,-1 0 0 0 0,0 0 1 0 0,0 0-1 0 0,0 0 1 0 0,1 0-1 0 0,-1 0 1 0 0,0 0-1 0 0,0 0 0 0 0,-1 0 1 0 0,1-1-1 0 0,0 1 1 0 0,0 0-1 0 0,0-1 0 0 0,-1 1 1 0 0,1-1-1 0 0,0-2 1 0 0,5-15-5156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7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13203 0 0,'-1'0'220'0'0,"0"0"0"0"0,1 1 1 0 0,-1-1-1 0 0,0 0 0 0 0,0 0 1 0 0,1 0-1 0 0,-1 1 0 0 0,0-1 0 0 0,0 0 1 0 0,1 1-1 0 0,-1-1 0 0 0,0 1 0 0 0,1-1 1 0 0,-1 1-1 0 0,1-1 0 0 0,-1 1 1 0 0,1-1-1 0 0,-1 1 0 0 0,1-1 0 0 0,-1 1 1 0 0,1 0-1 0 0,-1-1 0 0 0,1 1 1 0 0,0 0-1 0 0,-1-1 0 0 0,1 1 0 0 0,0 0 1 0 0,0 0-1 0 0,-1-1 0 0 0,1 1 1 0 0,0 0-1 0 0,0 0 0 0 0,0 0 0 0 0,-7 34 558 0 0,6-30-283 0 0,-2 21-146 0 0,0 1 1 0 0,2 0 0 0 0,4 43-1 0 0,17 81-933 0 0,-16-121 196 0 0,3-6-1208 0 0,-3-23-1 0 0,-2-14 619 0 0,-1-11 434 0 0,-1 14 424 0 0,0 0-1 0 0,1 1 0 0 0,0-1 1 0 0,0 1-1 0 0,5-14 0 0 0,-5 20 145 0 0,0 0 0 0 0,0 1-1 0 0,0-1 1 0 0,1 1-1 0 0,-1-1 1 0 0,1 1 0 0 0,0 0-1 0 0,0 0 1 0 0,0 0-1 0 0,0 0 1 0 0,0 0-1 0 0,0 0 1 0 0,0 0 0 0 0,1 1-1 0 0,-1-1 1 0 0,0 1-1 0 0,1 0 1 0 0,-1-1 0 0 0,1 1-1 0 0,0 0 1 0 0,-1 1-1 0 0,1-1 1 0 0,4 0-1 0 0,7-1 175 0 0,0 1 0 0 0,0 0-1 0 0,22 3 1 0 0,3-1-969 0 0,0-5-3942 0 0,-39 5 4401 0 0,1-1 0 0 0,0 0 1 0 0,-1 1-1 0 0,1-1 0 0 0,-1 0 0 0 0,1 1 0 0 0,-1-1 0 0 0,1 1 0 0 0,-1-1 0 0 0,1 1 0 0 0,-1 0 0 0 0,0-1 0 0 0,1 1 0 0 0,-1-1 0 0 0,0 1 0 0 0,1 0 0 0 0,-1-1 0 0 0,0 1 0 0 0,0 0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15187 0 0,'5'2'93'0'0,"0"1"0"0"0,0-1 0 0 0,-1 0 0 0 0,1-1-1 0 0,1 1 1 0 0,-1-1 0 0 0,0 0 0 0 0,0-1 0 0 0,0 1-1 0 0,1-1 1 0 0,-1 0 0 0 0,0 0 0 0 0,0 0 0 0 0,1-1 0 0 0,-1 0-1 0 0,0 0 1 0 0,6-2 0 0 0,-5 2-491 0 0,0-1 1 0 0,-1 0-1 0 0,1 0 0 0 0,-1 0 1 0 0,1 0-1 0 0,-1-1 0 0 0,0 0 1 0 0,0 0-1 0 0,0-1 1 0 0,-1 1-1 0 0,1-1 0 0 0,-1 0 1 0 0,1 0-1 0 0,-1 0 0 0 0,4-7 1 0 0,-7 7 292 0 0,1-1 1 0 0,-1 0 0 0 0,0 0 0 0 0,0 0 0 0 0,0 0 0 0 0,0 0-1 0 0,-1 0 1 0 0,0 0 0 0 0,0-1 0 0 0,-2-7 0 0 0,-4-22 11710 0 0,25 135-8661 0 0,-13-63-2933 0 0,1-1 0 0 0,2-1 0 0 0,19 52 0 0 0,-26-82-315 0 0,1 0 0 0 0,-1 0-1 0 0,1 0 1 0 0,1 0 0 0 0,-1-1 0 0 0,8 9-1 0 0,-10-12 46 0 0,1 0-1 0 0,-1 1 0 0 0,0-1 1 0 0,1-1-1 0 0,-1 1 0 0 0,1 0 0 0 0,-1 0 1 0 0,1 0-1 0 0,0-1 0 0 0,-1 1 1 0 0,1-1-1 0 0,1 1 0 0 0,-2-1-98 0 0,1 0 1 0 0,-1 0-1 0 0,0 0 0 0 0,0 0 1 0 0,0 0-1 0 0,1-1 0 0 0,-1 1 1 0 0,0 0-1 0 0,0-1 0 0 0,0 1 1 0 0,0 0-1 0 0,1-1 0 0 0,-1 0 1 0 0,0 1-1 0 0,0-1 0 0 0,0 0 1 0 0,0 1-1 0 0,1-3 0 0 0,8-8-6248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92 5505 0 0,'-6'23'18243'0'0,"18"-32"-16153"0"0,18-20-437 0 0,-16 14-1386 0 0,1 2-1 0 0,17-13 0 0 0,-29 23-226 0 0,1 0-1 0 0,-1 1 0 0 0,1 0 0 0 0,0 0 0 0 0,0 0 0 0 0,0 0 0 0 0,0 1 1 0 0,0 0-1 0 0,0 0 0 0 0,0 0 0 0 0,1 0 0 0 0,-1 0 0 0 0,0 1 1 0 0,1 0-1 0 0,3 0 0 0 0,-6 0-22 0 0,1 1-1 0 0,-1-1 1 0 0,0 1 0 0 0,0-1 0 0 0,0 1 0 0 0,0 0-1 0 0,0 0 1 0 0,0-1 0 0 0,0 2 0 0 0,0-1-1 0 0,-1 0 1 0 0,1 0 0 0 0,0 1 0 0 0,-1-1 0 0 0,1 0-1 0 0,-1 1 1 0 0,1 0 0 0 0,-1-1 0 0 0,0 1 0 0 0,1 0-1 0 0,-1 0 1 0 0,0 0 0 0 0,0 0 0 0 0,-1 0 0 0 0,2 3-1 0 0,1 5-79 0 0,-1 0 0 0 0,-1 0 0 0 0,1 0 0 0 0,-1 16 0 0 0,1 10-3750 0 0,6-7-4495 0 0</inkml:trace>
  <inkml:trace contextRef="#ctx0" brushRef="#br0" timeOffset="1">449 23 28990 0 0,'2'10'560'0'0,"0"-2"-176"0"0,2 3-32 0 0,-1-2-95 0 0,-2-3-145 0 0,1 0-96 0 0,-1-3-184 0 0,0-3-297 0 0,1-1-463 0 0,0-1-872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 15691 0 0,'-11'-1'1500'0'0,"-3"1"1265"0"0,14 0-2697 0 0,-1 1 0 0 0,1-1 0 0 0,0 0 0 0 0,-1 1 0 0 0,1-1 1 0 0,0 1-1 0 0,0-1 0 0 0,-1 1 0 0 0,1-1 0 0 0,0 1 0 0 0,0-1 0 0 0,0 1 0 0 0,0-1 1 0 0,0 1-1 0 0,0-1 0 0 0,-1 1 0 0 0,1-1 0 0 0,0 1 0 0 0,1-1 0 0 0,-1 1 0 0 0,0 0 1 0 0,0-1-1 0 0,0 1 0 0 0,0-1 0 0 0,0 1 0 0 0,0-1 0 0 0,1 1 0 0 0,-1 0 0 0 0,14 51 1028 0 0,5 20-832 0 0,3 0 0 0 0,33 73 1 0 0,-54-143-383 0 0,4 9-266 0 0,1 0 0 0 0,12 18 0 0 0,-16-27 168 0 0,-1 0 0 0 0,1 0 0 0 0,0 0 0 0 0,0 0 0 0 0,0 0 0 0 0,0-1-1 0 0,0 1 1 0 0,4 1 0 0 0,-5-2 38 0 0,0-1 0 0 0,0 0-1 0 0,-1 1 1 0 0,1-1 0 0 0,0 0 0 0 0,0 0 0 0 0,0 0-1 0 0,0 1 1 0 0,0-1 0 0 0,0 0 0 0 0,0 0-1 0 0,0-1 1 0 0,0 1 0 0 0,0 0 0 0 0,0 0-1 0 0,-1 0 1 0 0,1-1 0 0 0,0 1 0 0 0,0 0-1 0 0,0-1 1 0 0,0 1 0 0 0,0 0 0 0 0,1-2-1 0 0,27-15-8530 0 0,-20-1 3468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92 14483 0 0,'-3'2'275'0'0,"1"0"-1"0"0,0 0 1 0 0,0 0 0 0 0,0 0-1 0 0,0 1 1 0 0,0-1-1 0 0,1 1 1 0 0,-1-1 0 0 0,1 1-1 0 0,-1 0 1 0 0,1-1-1 0 0,0 1 1 0 0,0 0 0 0 0,0 0-1 0 0,0 5 1 0 0,0-1-10 0 0,0-1 1 0 0,1 0 0 0 0,0 1-1 0 0,1-1 1 0 0,-1 1-1 0 0,1-1 1 0 0,2 8 0 0 0,0-5-196 0 0,-1 0 1 0 0,1 0 0 0 0,1-1-1 0 0,-1 1 1 0 0,2-1 0 0 0,-1 0 0 0 0,1 0-1 0 0,0-1 1 0 0,1 1 0 0 0,9 10-1 0 0,-13-17-76 0 0,-1 0-1 0 0,1 0 0 0 0,-1 1 1 0 0,1-1-1 0 0,-1 0 0 0 0,1 0 1 0 0,0-1-1 0 0,-1 1 0 0 0,1 0 1 0 0,0-1-1 0 0,0 1 0 0 0,0 0 0 0 0,-1-1 1 0 0,1 0-1 0 0,0 0 0 0 0,0 1 1 0 0,0-1-1 0 0,0 0 0 0 0,0 0 1 0 0,0-1-1 0 0,2 0 0 0 0,-1 0 5 0 0,0 0 0 0 0,0 0 0 0 0,0-1-1 0 0,0 1 1 0 0,0-1 0 0 0,0 0 0 0 0,-1 0 0 0 0,1 0-1 0 0,-1 0 1 0 0,1-1 0 0 0,2-3 0 0 0,2-2 14 0 0,-1-1 0 0 0,0 0 0 0 0,-1-1 1 0 0,0 1-1 0 0,0-1 0 0 0,5-17 0 0 0,-6 11 16 0 0,0 0 0 0 0,-1 0-1 0 0,1-26 1 0 0,-3 35 16 0 0,-1-1 0 0 0,0 1 0 0 0,-1 0 0 0 0,0 0 0 0 0,0-1 0 0 0,0 1 0 0 0,-1 0 0 0 0,0 0 0 0 0,-1 0 0 0 0,-4-10 0 0 0,6 16-59 0 0,0-1 0 0 0,0 1 0 0 0,0-1 0 0 0,0 1 0 0 0,0 0-1 0 0,0 0 1 0 0,0 0 0 0 0,0-1 0 0 0,0 1 0 0 0,0 0 0 0 0,-1 0 0 0 0,1 1 0 0 0,0-1 0 0 0,-1 0-1 0 0,1 0 1 0 0,-1 1 0 0 0,1-1 0 0 0,-1 1 0 0 0,1-1 0 0 0,-1 1 0 0 0,1-1 0 0 0,-1 1 0 0 0,1 0-1 0 0,-1 0 1 0 0,0 0 0 0 0,1 0 0 0 0,-1 0 0 0 0,1 0 0 0 0,-1 0 0 0 0,0 1 0 0 0,1-1 0 0 0,-1 1-1 0 0,1-1 1 0 0,-1 1 0 0 0,1-1 0 0 0,-1 1 0 0 0,1 0 0 0 0,0 0 0 0 0,-1 0 0 0 0,1 0 0 0 0,0 0-1 0 0,-2 1 1 0 0,-4 3-179 0 0,1 1 0 0 0,0 0-1 0 0,0 0 1 0 0,0 0 0 0 0,1 1 0 0 0,-9 11-1 0 0,7-3-21 0 0,0-1 0 0 0,0 1 0 0 0,2 0 0 0 0,0 0 0 0 0,0 1 0 0 0,1 0 0 0 0,1 0 0 0 0,1 0 0 0 0,-1 26 0 0 0,3-29 134 0 0,0-1 0 0 0,1 1 1 0 0,0 0-1 0 0,1 0 0 0 0,0-1 1 0 0,1 1-1 0 0,0-1 1 0 0,1 0-1 0 0,1 0 0 0 0,0 0 1 0 0,0-1-1 0 0,12 19 0 0 0,-14-26 271 0 0,0 0-1 0 0,0-1 1 0 0,1 1-1 0 0,-1-1 0 0 0,1 0 1 0 0,0 0-1 0 0,0 0 1 0 0,0-1-1 0 0,0 1 0 0 0,0-1 1 0 0,0 0-1 0 0,1 0 1 0 0,-1 0-1 0 0,1-1 0 0 0,-1 0 1 0 0,1 0-1 0 0,0 0 1 0 0,0 0-1 0 0,-1-1 1 0 0,1 1-1 0 0,0-1 0 0 0,8-1 1 0 0,-8 0-216 0 0,0 0 1 0 0,0 0 0 0 0,-1-1 0 0 0,1 1-1 0 0,0-1 1 0 0,-1 0 0 0 0,0 0-1 0 0,1 0 1 0 0,-1-1 0 0 0,0 1 0 0 0,0-1-1 0 0,0 0 1 0 0,-1-1 0 0 0,1 1-1 0 0,-1 0 1 0 0,1-1 0 0 0,-1 0 0 0 0,0 0-1 0 0,-1 0 1 0 0,1 0 0 0 0,-1 0-1 0 0,3-5 1 0 0,1-8-1854 0 0,-1 1 0 0 0,0-1 0 0 0,-2 0 0 0 0,5-33 0 0 0,-5-23-2132 0 0,-3 25 6299 0 0,0 28 366 0 0,1 86 5976 0 0,8 14-6609 0 0,-8-69-2318 0 0,1-1 0 0 0,0 0 0 0 0,1 0 0 0 0,0 0 0 0 0,0 0 1 0 0,1 0-1 0 0,0-1 0 0 0,1 1 0 0 0,0-1 0 0 0,1 0 0 0 0,0-1 0 0 0,0 1 0 0 0,8 7 0 0 0,-12-14-203 0 0,0-1-1 0 0,0 1 1 0 0,0 0-1 0 0,1-1 0 0 0,-1 1 1 0 0,0-1-1 0 0,1 0 1 0 0,-1 0-1 0 0,1 0 0 0 0,-1 0 1 0 0,1 0-1 0 0,0 0 1 0 0,-1-1-1 0 0,1 1 0 0 0,0-1 1 0 0,3 0-1 0 0,10-1-5447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73 16668 0 0,'-3'8'298'0'0,"1"0"0"0"0,0 0 1 0 0,0 1-1 0 0,0-1 0 0 0,1 0 1 0 0,1 1-1 0 0,-1 0 0 0 0,1-1 1 0 0,1 1-1 0 0,0-1 0 0 0,0 1 1 0 0,0-1-1 0 0,5 14 0 0 0,-4-16-254 0 0,-1 0 0 0 0,1-1-1 0 0,0 1 1 0 0,1-1 0 0 0,-1 0-1 0 0,1 1 1 0 0,0-1-1 0 0,0 0 1 0 0,1-1 0 0 0,0 1-1 0 0,0-1 1 0 0,0 1 0 0 0,0-1-1 0 0,0-1 1 0 0,1 1 0 0 0,0 0-1 0 0,0-1 1 0 0,0 0-1 0 0,0 0 1 0 0,10 4 0 0 0,-12-7-40 0 0,1 0 0 0 0,-1 0 1 0 0,0 0-1 0 0,0 0 0 0 0,1 0 1 0 0,-1 0-1 0 0,0-1 0 0 0,0 1 1 0 0,0-1-1 0 0,0 0 0 0 0,1 0 1 0 0,-1-1-1 0 0,0 1 0 0 0,-1 0 0 0 0,1-1 1 0 0,0 0-1 0 0,0 0 0 0 0,-1 1 1 0 0,1-2-1 0 0,-1 1 0 0 0,1 0 1 0 0,-1 0-1 0 0,2-4 0 0 0,5-4 45 0 0,-1 0-1 0 0,0-1 0 0 0,-1 0 1 0 0,8-18-1 0 0,-8 15 2 0 0,0-2 0 0 0,-2 1 0 0 0,7-28-1 0 0,-10 36-229 0 0,-1 0-1 0 0,0 0 0 0 0,-1 0 0 0 0,1 0 0 0 0,-1-1 0 0 0,0 1 1 0 0,-1 0-1 0 0,0 0 0 0 0,0 0 0 0 0,-5-14 0 0 0,6 20-19 0 0,-1 0-1 0 0,1 0 1 0 0,-1-1-1 0 0,1 1 1 0 0,-1 0-1 0 0,0 0 0 0 0,0 0 1 0 0,0 0-1 0 0,0 0 1 0 0,0 0-1 0 0,0 0 1 0 0,0 0-1 0 0,0 0 1 0 0,0 0-1 0 0,0 1 0 0 0,0-1 1 0 0,-1 0-1 0 0,1 1 1 0 0,0-1-1 0 0,0 1 1 0 0,-1-1-1 0 0,1 1 1 0 0,0 0-1 0 0,-2-1 0 0 0,-1 1-370 0 0,1 0-1 0 0,0 0 1 0 0,0 1-1 0 0,-1-1 1 0 0,1 0-1 0 0,0 1 1 0 0,0 0-1 0 0,0 0 1 0 0,-5 2-1 0 0,-18 11-5086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42 7706 0 0,'-2'4'962'0'0,"-12"28"2982"0"0,13-30-3764 0 0,1-1-1 0 0,-1 0 0 0 0,1 0 1 0 0,0 0-1 0 0,-1 0 1 0 0,1 1-1 0 0,0-1 0 0 0,0 0 1 0 0,0 0-1 0 0,0 1 1 0 0,0-1-1 0 0,0 0 0 0 0,0 0 1 0 0,0 1-1 0 0,0-1 1 0 0,0 0-1 0 0,1 0 0 0 0,-1 1 1 0 0,1-1-1 0 0,-1 0 0 0 0,1 0 1 0 0,0 2-1 0 0,1-2-50 0 0,-1-1 0 0 0,0 0 0 0 0,0 1 0 0 0,0-1 0 0 0,1 0 0 0 0,-1 0 0 0 0,0 1 0 0 0,1-1 0 0 0,-1 0 0 0 0,0 0 0 0 0,0 0 0 0 0,1-1-1 0 0,-1 1 1 0 0,0 0 0 0 0,1 0 0 0 0,-1-1 0 0 0,0 1 0 0 0,0-1 0 0 0,0 1 0 0 0,2-2 0 0 0,26-13 620 0 0,-26 14-654 0 0,17-11-7 0 0,55-27-9 0 0,-21 21-2766 0 0,-53 18 2330 0 0,1-1 0 0 0,-1 1 0 0 0,1 0 0 0 0,-1-1-1 0 0,0 1 1 0 0,1-1 0 0 0,-1 0 0 0 0,1 1 0 0 0,-1-1-1 0 0,0 0 1 0 0,0 0 0 0 0,1 0 0 0 0,-1 0 0 0 0,2-2 0 0 0,3-2-2583 0 0,6 2-3156 0 0</inkml:trace>
  <inkml:trace contextRef="#ctx0" brushRef="#br0" timeOffset="1">225 217 12291 0 0,'-4'28'3675'0'0,"2"-9"-1593"0"0,-1 0 1 0 0,-10 34-1 0 0,12-49-2099 0 0,0 0 0 0 0,-1 0 0 0 0,0 0 1 0 0,1 0-1 0 0,-2 0 0 0 0,1 0 0 0 0,0-1 1 0 0,-1 1-1 0 0,0-1 0 0 0,1 1 0 0 0,-1-1 0 0 0,-1 0 1 0 0,1 0-1 0 0,0-1 0 0 0,-1 1 0 0 0,1-1 1 0 0,-1 1-1 0 0,-4 1 0 0 0,43-16-1045 0 0,-12 6 1033 0 0,-1-2 1 0 0,0 0 0 0 0,-1-2 0 0 0,25-14 0 0 0,-10-4-850 0 0,-27 20-533 0 0,0 0 0 0 0,1 1 0 0 0,17-10 1 0 0,3 6-5943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19940 0 0,'-2'7'215'0'0,"-1"0"0"0"0,1 0 0 0 0,-1 0 0 0 0,2 0 0 0 0,-1 1 0 0 0,1-1 0 0 0,0 0 0 0 0,1 1 0 0 0,0 9 0 0 0,8 68 163 0 0,-8-82-381 0 0,7 16-401 0 0,-7-19 383 0 0,0 0 0 0 0,0 1 0 0 0,1-1 0 0 0,-1 0 0 0 0,0 0 1 0 0,1 0-1 0 0,-1 1 0 0 0,0-1 0 0 0,1 0 0 0 0,-1 0 0 0 0,1 0 0 0 0,-1 0 0 0 0,0 0 0 0 0,1 0 0 0 0,-1 0 0 0 0,0 0 1 0 0,1 0-1 0 0,-1 0 0 0 0,1 0 0 0 0,-1 0 0 0 0,0 0 0 0 0,1 0 0 0 0,-1 0 0 0 0,0 0 0 0 0,1 0 0 0 0,-1-1 0 0 0,0 1 1 0 0,1 0-1 0 0,3-3-106 0 0,-1 1 1 0 0,1-1-1 0 0,-1 0 1 0 0,0 0-1 0 0,0-1 1 0 0,3-3 0 0 0,3-4 238 0 0,3-1-206 0 0,33-32 18 0 0,-41 41-122 0 0,0-1 1 0 0,0 1-1 0 0,1 0 1 0 0,-1 1-1 0 0,1-1 1 0 0,0 1 0 0 0,0 0-1 0 0,-1 0 1 0 0,7-2-1 0 0,-10 4 100 0 0,-1 0-1 0 0,1 0 0 0 0,0 0 1 0 0,0 0-1 0 0,-1-1 0 0 0,1 1 1 0 0,0 0-1 0 0,-1 0 0 0 0,1 1 0 0 0,0-1 1 0 0,-1 0-1 0 0,1 0 0 0 0,0 0 1 0 0,0 0-1 0 0,-1 0 0 0 0,1 1 1 0 0,0-1-1 0 0,-1 0 0 0 0,1 1 1 0 0,-1-1-1 0 0,1 0 0 0 0,0 1 1 0 0,-1-1-1 0 0,1 1 0 0 0,-1-1 1 0 0,1 1-1 0 0,-1-1 0 0 0,0 1 0 0 0,1-1 1 0 0,-1 1-1 0 0,1 0 0 0 0,-1-1 1 0 0,0 1-1 0 0,1-1 0 0 0,-1 1 1 0 0,0 0-1 0 0,0-1 0 0 0,0 1 1 0 0,1 0-1 0 0,-1 0 0 0 0,0-1 1 0 0,0 1-1 0 0,0 0 0 0 0,0-1 1 0 0,0 1-1 0 0,0 0 0 0 0,-1 1 0 0 0,-6 33-5007 0 0,-1-14 141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78 8850 0 0,'-9'22'7093'0'0,"10"-22"-6971"0"0,-1 0-1 0 0,0 1 1 0 0,0-1 0 0 0,1 0 0 0 0,-1 0 0 0 0,0 0 0 0 0,1 0 0 0 0,-1 0-1 0 0,0 0 1 0 0,1 0 0 0 0,-1 0 0 0 0,0 0 0 0 0,1 0 0 0 0,-1 0 0 0 0,1 0-1 0 0,-1 0 1 0 0,0 0 0 0 0,1 0 0 0 0,-1 0 0 0 0,0 0 0 0 0,1 0 0 0 0,-1 0-1 0 0,0 0 1 0 0,0 0 0 0 0,1-1 0 0 0,-1 1 0 0 0,0 0 0 0 0,1 0 0 0 0,-1 0-1 0 0,0-1 1 0 0,0 1 0 0 0,1 0 0 0 0,-1-1 0 0 0,41-31 2463 0 0,-33 24-2555 0 0,2 0 142 0 0,1-1-1 0 0,-1 2 1 0 0,1-1 0 0 0,1 2-1 0 0,13-7 1 0 0,-23 12-172 0 0,1 0 0 0 0,-1 0 0 0 0,1 0 0 0 0,-1 0 0 0 0,1 0 0 0 0,0 1 0 0 0,-1 0-1 0 0,1-1 1 0 0,0 1 0 0 0,0 0 0 0 0,-1 0 0 0 0,1 0 0 0 0,0 1 0 0 0,0-1 0 0 0,-1 1 0 0 0,1-1 0 0 0,-1 1 0 0 0,1 0 0 0 0,0 0 0 0 0,-1 0 0 0 0,1 0 0 0 0,-1 1 0 0 0,0-1 0 0 0,1 1-1 0 0,-1-1 1 0 0,0 1 0 0 0,0 0 0 0 0,0 0 0 0 0,0 0 0 0 0,-1 0 0 0 0,3 3 0 0 0,8 18-1194 0 0,-3-4-2641 0 0,-1-9-3645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17244 0 0,'36'5'5711'0'0,"-32"-5"-5676"0"0,0 0-1 0 0,0 0 1 0 0,0 0 0 0 0,0 1 0 0 0,0-1-1 0 0,0 1 1 0 0,0 0 0 0 0,0 0-1 0 0,0 1 1 0 0,0-1 0 0 0,0 1 0 0 0,-1-1-1 0 0,1 1 1 0 0,0 1 0 0 0,4 3-1 0 0,-6-3 12 0 0,-1 0 0 0 0,0-1 0 0 0,0 1 0 0 0,0 0 0 0 0,-1 0-1 0 0,1 0 1 0 0,-1 0 0 0 0,1 0 0 0 0,-1 0 0 0 0,0 0 0 0 0,-1 6-1 0 0,3 19 55 0 0,-1-24-67 0 0,0 0-1 0 0,0 0 1 0 0,0 0 0 0 0,1 0-1 0 0,0 0 1 0 0,0 0 0 0 0,0 0 0 0 0,0 0-1 0 0,0 0 1 0 0,1-1 0 0 0,0 1-1 0 0,0-1 1 0 0,0 0 0 0 0,0 0 0 0 0,4 3-1 0 0,-5-5-27 0 0,1 0 0 0 0,0 1 0 0 0,-1-1 0 0 0,1-1-1 0 0,0 1 1 0 0,0 0 0 0 0,-1-1 0 0 0,1 1 0 0 0,0-1 0 0 0,0 0-1 0 0,0 0 1 0 0,0 0 0 0 0,-1 0 0 0 0,1-1 0 0 0,0 1 0 0 0,0-1-1 0 0,0 1 1 0 0,-1-1 0 0 0,1 0 0 0 0,0 0 0 0 0,-1 0 0 0 0,1-1-1 0 0,-1 1 1 0 0,3-2 0 0 0,9-6-96 0 0,0 0 0 0 0,-1-1 0 0 0,19-17 1 0 0,6-18-2897 0 0,-33 36 131 0 0,-5 8 1691 0 0,0 1 998 0 0,0 0 1 0 0,0 0-1 0 0,0-1 1 0 0,0 1-1 0 0,0 0 1 0 0,0 0 0 0 0</inkml:trace>
  <inkml:trace contextRef="#ctx0" brushRef="#br0" timeOffset="1">79 362 15635 0 0,'1'5'1321'0'0,"1"-3"-977"0"0,3-1 56 0 0,3-4 120 0 0,3-2 48 0 0,2-4 32 0 0,2-1 16 0 0,4-3-88 0 0,0-1-192 0 0,2 0-135 0 0,1 2-266 0 0,-3 2-343 0 0,-1 5-544 0 0,-4 1-800 0 0,-2 4-825 0 0,-6 4-791 0 0,11 12-2722 0 0,-17-4 1801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12611 0 0,'21'-10'1799'0'0,"1"0"1"0"0,25-8 0 0 0,-2 0-1425 0 0,-42 17-337 0 0,0-1-1 0 0,0 1 1 0 0,0 0 0 0 0,1 0-1 0 0,-1 0 1 0 0,0 0-1 0 0,1 1 1 0 0,-1-1-1 0 0,0 1 1 0 0,6 0 0 0 0,-8 0-6 0 0,0 1 1 0 0,1-1-1 0 0,-1 1 1 0 0,-1 0-1 0 0,1-1 1 0 0,0 1 0 0 0,0 0-1 0 0,0 0 1 0 0,0-1-1 0 0,0 1 1 0 0,-1 0-1 0 0,1 0 1 0 0,0 0 0 0 0,-1 0-1 0 0,1 0 1 0 0,-1 0-1 0 0,1 0 1 0 0,-1 0 0 0 0,1 0-1 0 0,-1 0 1 0 0,0 1-1 0 0,1-1 1 0 0,-1 0-1 0 0,0 0 1 0 0,0 0 0 0 0,0 0-1 0 0,0 1 1 0 0,0-1-1 0 0,0 0 1 0 0,0 0-1 0 0,0 0 1 0 0,-1 2 0 0 0,0 5-52 0 0,1-1 241 0 0,-1 0-1 0 0,1 0 0 0 0,0-1 1 0 0,1 1-1 0 0,2 12 0 0 0,-3-18-180 0 0,1 0 0 0 0,-1 0 0 0 0,1 0 0 0 0,-1 0 0 0 0,1 0 0 0 0,-1 0 0 0 0,1 0 0 0 0,0 0 0 0 0,-1 0-1 0 0,1 0 1 0 0,0 0 0 0 0,0-1 0 0 0,-1 1 0 0 0,1 0 0 0 0,0 0 0 0 0,0-1 0 0 0,0 1 0 0 0,0-1 0 0 0,0 1-1 0 0,0-1 1 0 0,0 1 0 0 0,0-1 0 0 0,1 0 0 0 0,-1 1 0 0 0,0-1 0 0 0,0 0 0 0 0,0 0 0 0 0,0 0 0 0 0,0 0-1 0 0,0 0 1 0 0,1 0 0 0 0,-1 0 0 0 0,0 0 0 0 0,0 0 0 0 0,0 0 0 0 0,0-1 0 0 0,0 1 0 0 0,0-1 0 0 0,0 1 0 0 0,0-1-1 0 0,0 1 1 0 0,2-1 0 0 0,8-4 78 0 0,1-1 0 0 0,-1 0 0 0 0,16-10-1 0 0,-22 13-407 0 0,0-1-1 0 0,-1 1 1 0 0,1-1-1 0 0,-1 0 1 0 0,0 0-1 0 0,0-1 0 0 0,-1 1 1 0 0,1-1-1 0 0,5-9 1 0 0,-7-1-6345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 15931 0 0,'-1'10'461'0'0,"1"-1"-1"0"0,0 1 1 0 0,1 0-1 0 0,0 0 0 0 0,0-1 1 0 0,1 1-1 0 0,1-1 0 0 0,-1 1 1 0 0,1-1-1 0 0,1 0 0 0 0,6 12 1 0 0,-7-15-407 0 0,1-1 0 0 0,0 1 0 0 0,0-1 0 0 0,0 1 0 0 0,1-1 0 0 0,0 0 0 0 0,0-1 0 0 0,0 1 0 0 0,1-1 0 0 0,0 0 0 0 0,-1-1 0 0 0,1 1 0 0 0,0-1 0 0 0,1 0 0 0 0,-1-1-1 0 0,1 1 1 0 0,6 1 0 0 0,-9-3-44 0 0,0 0-1 0 0,1-1 0 0 0,-1 1 0 0 0,0-1 0 0 0,1 0 0 0 0,-1 0 0 0 0,0 0 1 0 0,0-1-1 0 0,1 1 0 0 0,-1-1 0 0 0,0 0 0 0 0,0 0 0 0 0,0-1 1 0 0,0 1-1 0 0,0-1 0 0 0,0 0 0 0 0,0 0 0 0 0,3-3 0 0 0,-1 1 15 0 0,-2 0-1 0 0,1 0 0 0 0,0-1 1 0 0,-1 0-1 0 0,0 1 0 0 0,0-2 0 0 0,0 1 1 0 0,-1 0-1 0 0,0-1 0 0 0,0 0 1 0 0,4-8-1 0 0,-5 6 17 0 0,1 0 1 0 0,-1 1-1 0 0,-1-1 1 0 0,1 0-1 0 0,-1 0 0 0 0,0 0 1 0 0,-1 0-1 0 0,0 0 0 0 0,-1-10 1 0 0,0 13-5 0 0,0 0 1 0 0,0 0-1 0 0,0 0 0 0 0,-1 0 1 0 0,0 0-1 0 0,1 0 0 0 0,-2 0 1 0 0,1 0-1 0 0,-1 1 1 0 0,1 0-1 0 0,-1-1 0 0 0,0 1 1 0 0,-1 0-1 0 0,-5-5 0 0 0,7 7-6 0 0,0 0-1 0 0,-1 0 0 0 0,1 0 1 0 0,-1 0-1 0 0,0 0 0 0 0,0 1 1 0 0,1-1-1 0 0,-1 1 0 0 0,0 0 1 0 0,0 0-1 0 0,0 0 0 0 0,-1 0 1 0 0,1 1-1 0 0,0-1 0 0 0,0 1 0 0 0,0-1 1 0 0,0 1-1 0 0,-1 0 0 0 0,1 1 1 0 0,0-1-1 0 0,0 1 0 0 0,0-1 1 0 0,-4 2-1 0 0,3 0 37 0 0,-1 0 0 0 0,1 0 0 0 0,0 0 0 0 0,0 1 0 0 0,0 0 0 0 0,0-1 0 0 0,0 2 0 0 0,1-1 0 0 0,-1 0 0 0 0,1 1 0 0 0,0-1 1 0 0,0 1-1 0 0,0 0 0 0 0,-2 4 0 0 0,2-3-139 0 0,1-1 1 0 0,0 0-1 0 0,0 0 1 0 0,0 1-1 0 0,1-1 1 0 0,0 1-1 0 0,-1 0 1 0 0,2-1-1 0 0,-1 1 1 0 0,0 0-1 0 0,1 0 0 0 0,0-1 1 0 0,0 1-1 0 0,1 5 1 0 0,0-7-149 0 0,-1-1-1 0 0,1 1 1 0 0,0 0 0 0 0,0 0 0 0 0,0-1-1 0 0,1 1 1 0 0,-1-1 0 0 0,1 1 0 0 0,-1-1-1 0 0,1 1 1 0 0,0-1 0 0 0,0 0 0 0 0,0 0-1 0 0,0 0 1 0 0,0 0 0 0 0,1 0-1 0 0,-1 0 1 0 0,0-1 0 0 0,1 1 0 0 0,-1-1-1 0 0,1 0 1 0 0,0 1 0 0 0,0-1 0 0 0,3 1-1 0 0,-3-2-462 0 0,0 1 1 0 0,0 0-1 0 0,0-1 0 0 0,0 1 0 0 0,0-1 0 0 0,0 0 0 0 0,0 0 0 0 0,0 0 0 0 0,5-2 1 0 0,11-3-6063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34 11867 0 0,'0'0'52'0'0,"-10"-28"4022"0"0,5 23-2088 0 0,2 20-848 0 0,3 9-839 0 0,0 1-1 0 0,2 0 1 0 0,1 0-1 0 0,1-1 0 0 0,0 0 1 0 0,2 0-1 0 0,10 26 1 0 0,-15-48-305 0 0,0 0 0 0 0,0 1 1 0 0,0-2-1 0 0,0 1 1 0 0,1 0-1 0 0,-1 0 0 0 0,1 0 1 0 0,-1-1-1 0 0,1 1 0 0 0,-1 0 1 0 0,1-1-1 0 0,0 0 1 0 0,0 1-1 0 0,0-1 0 0 0,0 0 1 0 0,0 0-1 0 0,0 0 1 0 0,0 0-1 0 0,0 0 0 0 0,0-1 1 0 0,1 1-1 0 0,-1-1 0 0 0,0 1 1 0 0,0-1-1 0 0,0 0 1 0 0,1 0-1 0 0,-1 0 0 0 0,0 0 1 0 0,1 0-1 0 0,-1 0 1 0 0,0-1-1 0 0,0 1 0 0 0,0-1 1 0 0,1 0-1 0 0,-1 1 0 0 0,0-1 1 0 0,3-2-1 0 0,10-4-194 0 0,-1 0-1 0 0,1-2 0 0 0,-1 0 1 0 0,15-12-1 0 0,-9 6-589 0 0,23-12-2546 0 0,-16 9-2513 0 0,-17 12-63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9874 0 0,'-3'1'83'0'0,"-1"0"560"0"0,0 1-1 0 0,0-1 1 0 0,0 1-1 0 0,0 0 1 0 0,1 0-1 0 0,-1 0 0 0 0,-4 4 1 0 0,8-6-472 0 0,-1 1 0 0 0,1 0 0 0 0,-1 0-1 0 0,1 0 1 0 0,-1 0 0 0 0,1 0 0 0 0,-1 0 0 0 0,1 0 0 0 0,0-1 0 0 0,-1 1 0 0 0,1 0-1 0 0,0 0 1 0 0,0 0 0 0 0,0 0 0 0 0,0 0 0 0 0,0 0 0 0 0,0 1 0 0 0,0-1 0 0 0,0 0-1 0 0,0 0 1 0 0,0 0 0 0 0,0 0 0 0 0,1-1 0 0 0,-1 1 0 0 0,0 0 0 0 0,1 0 0 0 0,-1 0 0 0 0,1 0-1 0 0,-1 0 1 0 0,1 0 0 0 0,-1 0 0 0 0,1-1 0 0 0,0 1 0 0 0,-1 0 0 0 0,2 1 0 0 0,45 66 1222 0 0,-37-50-1195 0 0,1-1 1 0 0,1 0-1 0 0,0-1 0 0 0,2 0 0 0 0,-1-1 0 0 0,2-1 1 0 0,21 17-1 0 0,-34-29-162 0 0,1 0 1 0 0,0-1-1 0 0,0 0 0 0 0,0 0 1 0 0,0 0-1 0 0,0 0 0 0 0,0 0 1 0 0,0 0-1 0 0,0-1 0 0 0,0 1 1 0 0,0-1-1 0 0,1 0 1 0 0,-1 0-1 0 0,0 0 0 0 0,5-1 1 0 0,-1-1 38 0 0,-1 0-1 0 0,0 0 1 0 0,1 0 0 0 0,-1-1 0 0 0,0 0 0 0 0,0 0 0 0 0,6-4-1 0 0,3-4 62 0 0,0-1-1 0 0,0 0 0 0 0,-1-1 0 0 0,15-19 0 0 0,3-2-51 0 0,-8 9-4152 0 0,-10 8-6690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2 165 8890 0 0,'-1'-2'6238'0'0,"10"-1"-2151"0"0,30-7-509 0 0,53-9-1840 0 0,53-2-42 0 0,96-16-869 0 0,-129 20-591 0 0,226-3-1 0 0,35-4 321 0 0,-290 16-363 0 0,0 5 0 0 0,112 7 0 0 0,-89 1-138 0 0,83 3 204 0 0,24-17 119 0 0,-201 8-397 0 0,-5 0-1554 0 0,-15 1-2895 0 0,-9-1-3466 0 0,1-2-967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2 409 14507 0 0,'-1'6'657'0'0,"1"-1"0"0"0,-1 0-1 0 0,1 1 1 0 0,0-1 0 0 0,0 0 0 0 0,1 1-1 0 0,0-1 1 0 0,1 6 0 0 0,-1-6-445 0 0,1-1 1 0 0,-1 0-1 0 0,1 0 0 0 0,0 0 1 0 0,0 0-1 0 0,0-1 0 0 0,1 1 1 0 0,-1-1-1 0 0,5 5 0 0 0,-4-5-186 0 0,1 1 0 0 0,1-1-1 0 0,-1 0 1 0 0,0 0 0 0 0,1 0-1 0 0,0 0 1 0 0,-1-1 0 0 0,1 0-1 0 0,0 0 1 0 0,0 0 0 0 0,0-1-1 0 0,1 1 1 0 0,-1-1 0 0 0,0 0 0 0 0,1-1-1 0 0,-1 1 1 0 0,8-2 0 0 0,-1 0-252 0 0,-1 0 1 0 0,1-1-1 0 0,-1-1 1 0 0,0 0-1 0 0,0 0 1 0 0,0-1-1 0 0,0-1 1 0 0,19-11-1 0 0,-13 6-1592 0 0,0-1-1 0 0,-1-1 0 0 0,-1 0 1 0 0,20-21-1 0 0,-9 5-4917 0 0</inkml:trace>
  <inkml:trace contextRef="#ctx0" brushRef="#br0" timeOffset="1">411 0 18884 0 0,'-5'4'270'0'0,"0"1"1"0"0,0-1-1 0 0,1 1 1 0 0,-1 0-1 0 0,1 0 1 0 0,0 0-1 0 0,1 1 1 0 0,-1-1-1 0 0,1 1 1 0 0,0 0-1 0 0,0 0 1 0 0,1 0-1 0 0,-4 11 0 0 0,0 9-222 0 0,0 1 0 0 0,-1 27 1 0 0,4-33 169 0 0,1-8-221 0 0,1-6-97 0 0,0 0 0 0 0,0-1 0 0 0,0 1 0 0 0,1 0 0 0 0,0 0 0 0 0,0-1 0 0 0,0 1 0 0 0,3 11 0 0 0,-1-20-16 0 0,1 0 0 0 0,-1 0 1 0 0,0 0-1 0 0,1-1 0 0 0,-1 1 0 0 0,-1 0 0 0 0,1-1 1 0 0,0 0-1 0 0,1-2 0 0 0,0 1 0 0 0,5-6 119 0 0,0 2-1 0 0,0-1 0 0 0,0 1 0 0 0,1 1 1 0 0,1 0-1 0 0,-1 0 0 0 0,1 1 0 0 0,0 0 0 0 0,0 0 1 0 0,14-4-1 0 0,0 0-646 0 0,35-7 0 0 0,-4 4-3107 0 0,-54 13 3471 0 0,0 0-1 0 0,0-1 1 0 0,0 1-1 0 0,0 0 1 0 0,0-1-1 0 0,0 1 1 0 0,0-1 0 0 0,0 1-1 0 0,0-1 1 0 0,0 1-1 0 0,0-1 1 0 0,-1 0-1 0 0,1 1 1 0 0,0-1 0 0 0,0 0-1 0 0,-1 0 1 0 0,1 1-1 0 0,0-1 1 0 0,-1 0-1 0 0,1-1 1 0 0,1 0-392 0 0,8-7-4888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15291 0 0,'-10'5'678'0'0,"1"1"-1"0"0,0 0 1 0 0,0 1-1 0 0,0 0 0 0 0,1 0 1 0 0,0 1-1 0 0,0 0 1 0 0,-11 17-1 0 0,15-19-660 0 0,0 0-1 0 0,0 0 1 0 0,0 0 0 0 0,1 1-1 0 0,0 0 1 0 0,0-1 0 0 0,1 1-1 0 0,0 0 1 0 0,0 0 0 0 0,0 1-1 0 0,1-1 1 0 0,0 0 0 0 0,1 0-1 0 0,0 11 1 0 0,0-17-20 0 0,1 0 1 0 0,-1 0-1 0 0,1 0 1 0 0,-1 1-1 0 0,1-1 1 0 0,-1 0-1 0 0,1 0 1 0 0,0 0-1 0 0,-1 0 1 0 0,1 0-1 0 0,0 0 1 0 0,0 0-1 0 0,0 0 1 0 0,0-1-1 0 0,0 1 1 0 0,0 0-1 0 0,0 0 1 0 0,0-1-1 0 0,0 1 1 0 0,0 0-1 0 0,0-1 1 0 0,0 0-1 0 0,1 1 0 0 0,-1-1 1 0 0,0 1-1 0 0,0-1 1 0 0,0 0-1 0 0,1 0 1 0 0,-1 0-1 0 0,0 0 1 0 0,1 0-1 0 0,-1 0 1 0 0,0 0-1 0 0,0 0 1 0 0,1 0-1 0 0,-1-1 1 0 0,1 0-1 0 0,7 0 54 0 0,-1-1 0 0 0,0 0 0 0 0,0 0 0 0 0,9-5 0 0 0,44-24 26 0 0,-2 1-1521 0 0,-19 16-4020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21549 0 0,'3'1'94'0'0,"1"-1"0"0"0,0 0 0 0 0,-1 0 0 0 0,1 0 0 0 0,0 0 0 0 0,-1-1 1 0 0,1 0-1 0 0,0 1 0 0 0,-1-1 0 0 0,1-1 0 0 0,-1 1 0 0 0,0 0 0 0 0,1-1 1 0 0,-1 0-1 0 0,0 1 0 0 0,6-6 0 0 0,6-4 118 0 0,0-1 1 0 0,13-15-1 0 0,-11 12-53 0 0,0 1-262 0 0,0 1 0 0 0,37-20 0 0 0,2-2-3178 0 0,-67 44-942 0 0,4-3 4660 0 0,0-1-1 0 0,1 1 0 0 0,0 1 1 0 0,1-1-1 0 0,-1 1 0 0 0,-8 15 1 0 0,11-14-108 0 0,0 0 0 0 0,0 0 1 0 0,1 1-1 0 0,1-1 0 0 0,-1 1 1 0 0,1-1-1 0 0,1 1 0 0 0,-1 0 0 0 0,1-1 1 0 0,1 1-1 0 0,0 0 0 0 0,0-1 1 0 0,1 1-1 0 0,3 9 0 0 0,-4-14-308 0 0,0-1 0 0 0,0 1 0 0 0,0-1 0 0 0,1 0 0 0 0,-1 0 0 0 0,1 0 0 0 0,0 1 0 0 0,0-1 0 0 0,0-1 0 0 0,0 1 0 0 0,1 0 0 0 0,-1-1 0 0 0,1 1 1 0 0,0-1-1 0 0,-1 1 0 0 0,1-1 0 0 0,0 0 0 0 0,0-1 0 0 0,1 1 0 0 0,-1 0 0 0 0,0-1 0 0 0,0 0 0 0 0,1 1 0 0 0,-1-1 0 0 0,1-1 0 0 0,-1 1 0 0 0,1 0 0 0 0,0-1 0 0 0,-1 0 0 0 0,1 0 0 0 0,-1 0 0 0 0,1 0 0 0 0,-1-1 0 0 0,1 1 0 0 0,0-1 0 0 0,4-1 0 0 0,5-2-287 0 0,-1-1-1 0 0,0 0 1 0 0,0-1 0 0 0,0 0 0 0 0,-1-1-1 0 0,0 0 1 0 0,16-13 0 0 0,-15 9-850 0 0,-1 1 0 0 0,0-2-1 0 0,13-15 1 0 0,-21 22 322 0 0,0 0 1 0 0,0-1-1 0 0,0 1 0 0 0,0-1 0 0 0,-1 1 0 0 0,0-1 1 0 0,0 0-1 0 0,1-7 0 0 0,4-19-5730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2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7 113 16820 0 0,'-7'3'3943'0'0,"22"-1"-2673"0"0,26-3-467 0 0,-30-2-743 0 0,0 0 0 0 0,-1-1 0 0 0,1 0 1 0 0,-1-1-1 0 0,0 0 0 0 0,0 0 1 0 0,0-1-1 0 0,-1-1 0 0 0,0 1 0 0 0,0-2 1 0 0,-1 1-1 0 0,0-1 0 0 0,0 0 0 0 0,12-18 1 0 0,-20 26-68 0 0,1 0-1 0 0,-1-1 1 0 0,0 1 0 0 0,0 0 0 0 0,1 0 0 0 0,-1-1-1 0 0,0 1 1 0 0,0 0 0 0 0,0-1 0 0 0,0 1-1 0 0,1 0 1 0 0,-1-1 0 0 0,0 1 0 0 0,0 0 0 0 0,0-1-1 0 0,0 1 1 0 0,0-1 0 0 0,0 1 0 0 0,0 0 0 0 0,0-1-1 0 0,0 1 1 0 0,0 0 0 0 0,0-1 0 0 0,0 1 0 0 0,0-1-1 0 0,0 1 1 0 0,0 0 0 0 0,0-1 0 0 0,0 1 0 0 0,0 0-1 0 0,-1-1 1 0 0,-10 1-397 0 0,-16 13-190 0 0,22-7 664 0 0,-1 1 0 0 0,1-1 0 0 0,1 1 0 0 0,-1 0 0 0 0,1 1-1 0 0,0-1 1 0 0,1 1 0 0 0,-1-1 0 0 0,2 1 0 0 0,-1 0 0 0 0,1 0-1 0 0,0 0 1 0 0,1 1 0 0 0,0-1 0 0 0,0 0 0 0 0,1 11 0 0 0,0-7 36 0 0,1 0 0 0 0,0 0 0 0 0,0 0 0 0 0,2 0 0 0 0,-1 0 0 0 0,1 0 0 0 0,1 0 0 0 0,0-1 0 0 0,1 0 0 0 0,9 16 0 0 0,-12-24-137 0 0,-1-1-1 0 0,1 0 1 0 0,0 1-1 0 0,0-1 1 0 0,0 0 0 0 0,0 0-1 0 0,0 0 1 0 0,1 0-1 0 0,-1-1 1 0 0,0 1-1 0 0,1-1 1 0 0,-1 1-1 0 0,1-1 1 0 0,0 0-1 0 0,-1 0 1 0 0,1 0-1 0 0,0 0 1 0 0,0 0-1 0 0,0-1 1 0 0,0 1 0 0 0,0-1-1 0 0,0 0 1 0 0,-1 0-1 0 0,1 0 1 0 0,0 0-1 0 0,0-1 1 0 0,0 1-1 0 0,0-1 1 0 0,0 1-1 0 0,0-1 1 0 0,-1 0-1 0 0,4-2 1 0 0,10-3-319 0 0,-1-2 0 0 0,0 0-1 0 0,-1 0 1 0 0,20-15 0 0 0,-19 12-4 0 0,0 1 35 0 0,-2 2-178 0 0,0-1 0 0 0,0 0 0 0 0,-1-1 0 0 0,0 0 1 0 0,0-1-1 0 0,-1 0 0 0 0,-1-1 0 0 0,11-14 1 0 0,-21 25 494 0 0,1-1 1 0 0,0 1-1 0 0,0 0 1 0 0,-1 0-1 0 0,1 0 1 0 0,-1-1-1 0 0,1 1 1 0 0,-1 0-1 0 0,1-1 1 0 0,-1 1-1 0 0,0 0 1 0 0,0-1-1 0 0,0 1 1 0 0,0 0 0 0 0,0-1-1 0 0,0 1 1 0 0,0-1-1 0 0,0 1 1 0 0,0 0-1 0 0,0-1 1 0 0,-1 1-1 0 0,1 0 1 0 0,-1-1-1 0 0,1 1 1 0 0,-1 0-1 0 0,1 0 1 0 0,-1-1-1 0 0,0 1 1 0 0,0 0-1 0 0,0 0 1 0 0,1 0-1 0 0,-1 0 1 0 0,-2-1-1 0 0,2 1 81 0 0,-1 0-1 0 0,1 0 1 0 0,-1 1-1 0 0,0-1 1 0 0,1 1-1 0 0,-1-1 1 0 0,0 1-1 0 0,1 0 1 0 0,-1 0-1 0 0,0-1 1 0 0,1 1-1 0 0,-1 0 1 0 0,0 1-1 0 0,0-1 0 0 0,1 0 1 0 0,-1 0-1 0 0,0 1 1 0 0,1-1-1 0 0,-1 1 1 0 0,0-1-1 0 0,1 1 1 0 0,-1 0-1 0 0,1 0 1 0 0,-1 0-1 0 0,1 0 1 0 0,-3 1-1 0 0,-1 3 241 0 0,0 0-1 0 0,0 0 1 0 0,0 1 0 0 0,1-1-1 0 0,-1 1 1 0 0,1 0-1 0 0,1 0 1 0 0,-1 0 0 0 0,1 1-1 0 0,0 0 1 0 0,-3 11 0 0 0,2-8 66 0 0,1 1 0 0 0,1 0 0 0 0,0 0 0 0 0,1 0 0 0 0,0 0 0 0 0,0 21 0 0 0,1-30-360 0 0,0-1 0 0 0,1 1 0 0 0,-1-1 0 0 0,0 1 0 0 0,0-1 0 0 0,1 1 1 0 0,-1-1-1 0 0,0 1 0 0 0,1-1 0 0 0,0 0 0 0 0,-1 1 0 0 0,1-1 0 0 0,0 0 0 0 0,0 0 1 0 0,-1 1-1 0 0,3 0 0 0 0,-3-1-8 0 0,1-1 1 0 0,-1 0 0 0 0,1 0-1 0 0,0 1 1 0 0,-1-1-1 0 0,1 0 1 0 0,0 0 0 0 0,-1 0-1 0 0,1 1 1 0 0,0-1-1 0 0,-1 0 1 0 0,1 0 0 0 0,0 0-1 0 0,-1 0 1 0 0,1 0 0 0 0,0-1-1 0 0,-1 1 1 0 0,1 0-1 0 0,0 0 1 0 0,-1 0 0 0 0,1 0-1 0 0,0-1 1 0 0,-1 1-1 0 0,1-1 1 0 0,3-1 34 0 0,-1 0 1 0 0,1-1 0 0 0,-1 1-1 0 0,0-1 1 0 0,0 0-1 0 0,0 0 1 0 0,0 0-1 0 0,-1 0 1 0 0,4-6-1 0 0,3-7-246 0 0,-3 6 170 0 0,0 0 1 0 0,0 1-1 0 0,12-14 1 0 0,6 5-3020 0 0,-22 17 2294 0 0,1 0 0 0 0,-1 0 0 0 0,1 1 0 0 0,-1-1 1 0 0,1 0-1 0 0,0 1 0 0 0,0-1 0 0 0,-1 1 0 0 0,5 0 0 0 0,6 2-8068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2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 27150 0 0,'-2'-1'752'0'0,"2"-1"-416"0"0,0 0-120 0 0,2 0-40 0 0,0 0-128 0 0,3 2-48 0 0,0-1 8 0 0,3 0-96 0 0,1-1-168 0 0,2-2-360 0 0,2-2-648 0 0,2-2-1185 0 0,0-2-3040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69 12819 0 0,'-20'1'3440'0'0,"-11"1"1882"0"0,85-15-1214 0 0,92-26-3729 0 0,-132 34-921 0 0,32-9-920 0 0,-44 14 528 0 0,0 0 0 0 0,0-1 0 0 0,1 1 0 0 0,-1 0 0 0 0,0 0 0 0 0,0 0 0 0 0,0 1 0 0 0,0-1 0 0 0,0 0 0 0 0,4 2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96 19804 0 0,'0'0'68'0'0,"0"0"0"0"0,0 0-1 0 0,0 0 1 0 0,0 0 0 0 0,0 0-1 0 0,0 0 1 0 0,-1 0 0 0 0,1 0 0 0 0,0 0-1 0 0,0 0 1 0 0,0-1 203 0 0,0 1-203 0 0,0 0-1 0 0,0 0 1 0 0,0 0 0 0 0,0 0-1 0 0,0 0 1 0 0,0 0 0 0 0,-1 0-1 0 0,1-1 1 0 0,0 1 0 0 0,0 0 0 0 0,0 0-1 0 0,0 0 1 0 0,0 0 0 0 0,0 0-1 0 0,0 0 1 0 0,0 0 0 0 0,0 0-1 0 0,0-1 1 0 0,0 1 0 0 0,0 0 0 0 0,0 0-1 0 0,0 0 1 0 0,0 0 0 0 0,0 0-1 0 0,0 0 1 0 0,1 0 0 0 0,-1 0 0 0 0,0-1-1 0 0,0 1 1 0 0,0 0 0 0 0,0 0-1 0 0,0 0 204 0 0,0 0-203 0 0,0 0 0 0 0,0 0-1 0 0,0 0 1 0 0,0 0 0 0 0,1-1-1 0 0,-1 1 1 0 0,0 0 0 0 0,0 0 0 0 0,0 0-1 0 0,0 0 1 0 0,12-7 1292 0 0,13-4-811 0 0,-24 11-482 0 0,61-29 662 0 0,-40 18-711 0 0,1 1-1 0 0,40-12 0 0 0,-63 22-23 0 0,0-1 1 0 0,1 1-1 0 0,-1 0 0 0 0,0 0 0 0 0,1 0 1 0 0,-1 0-1 0 0,0 0 0 0 0,0 0 1 0 0,1 0-1 0 0,-1 0 0 0 0,0 0 0 0 0,1 0 1 0 0,-1 0-1 0 0,0 1 0 0 0,1-1 1 0 0,-1 0-1 0 0,0 0 0 0 0,0 0 0 0 0,1 0 1 0 0,-1 0-1 0 0,0 1 0 0 0,1-1 1 0 0,-1 0-1 0 0,0 0 0 0 0,0 0 0 0 0,0 1 1 0 0,1-1-1 0 0,-1 0 0 0 0,0 0 1 0 0,0 1-1 0 0,0-1 0 0 0,1 0 0 0 0,-1 0 1 0 0,0 1-1 0 0,0-1 0 0 0,0 0 1 0 0,0 1-1 0 0,0-1 0 0 0,0 0 0 0 0,0 1 1 0 0,0 19-103 0 0,-11 24 37 0 0,9-40 55 0 0,-4 16 8 0 0,-2 5-8 0 0,1 0-1 0 0,-5 36 1 0 0,11-52 29 0 0,1 1 0 0 0,0-1 1 0 0,0 1-1 0 0,1-1 0 0 0,0 1 1 0 0,0-1-1 0 0,1 0 0 0 0,1 0 0 0 0,-1 1 1 0 0,6 9-1 0 0,-3-6 64 0 0,2 1-1 0 0,11 17 1 0 0,-16-28-45 0 0,1 1 0 0 0,-1-1 0 0 0,1 0 0 0 0,0 0 0 0 0,0 0 0 0 0,0 0 0 0 0,0 0 0 0 0,0-1 0 0 0,0 1 0 0 0,1-1 0 0 0,0 0 0 0 0,-1 0 0 0 0,7 2-1 0 0,-9-3-13 0 0,0-1-1 0 0,-1 0 0 0 0,1 0 0 0 0,0 0 1 0 0,0 1-1 0 0,0-1 0 0 0,0 0 0 0 0,0 0 0 0 0,0 0 1 0 0,0-1-1 0 0,0 1 0 0 0,0 0 0 0 0,0 0 0 0 0,0 0 1 0 0,0-1-1 0 0,0 1 0 0 0,0 0 0 0 0,0-1 1 0 0,0 1-1 0 0,0-1 0 0 0,0 1 0 0 0,-1-1 0 0 0,1 0 1 0 0,0 1-1 0 0,0-1 0 0 0,0-1 0 0 0,1 0 13 0 0,-1 0-1 0 0,1-1 0 0 0,-1 1 1 0 0,0-1-1 0 0,1 0 0 0 0,-2 1 1 0 0,1-1-1 0 0,0 0 0 0 0,0-3 1 0 0,1-8 56 0 0,-1 1 1 0 0,0-26-1 0 0,-1 38-82 0 0,-1-30 109 0 0,-2 0 0 0 0,-6-34 0 0 0,8 57-363 0 0,-1 0 0 0 0,0 0 0 0 0,-1 1 0 0 0,1-1 0 0 0,-1 0 0 0 0,-1 1 0 0 0,0 0 0 0 0,0 0-1 0 0,0 0 1 0 0,-1 0 0 0 0,0 1 0 0 0,0-1 0 0 0,-9-7 0 0 0,29 22-10803 0 0,-6-4 3503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13267 0 0,'21'30'8187'0'0,"-8"7"-4272"0"0,1 44-2553 0 0,-8-42-670 0 0,2 25-464 0 0,-8-68-229 0 0,0-1 0 0 0,1 1 0 0 0,0-1 0 0 0,0 1 0 0 0,0 0 0 0 0,0-1 1 0 0,1 1-1 0 0,0 0 0 0 0,0 0 0 0 0,0 0 0 0 0,4-7 0 0 0,37-40-62 0 0,-3 5-1930 0 0,-36 41 1377 0 0,-1 0-1 0 0,0 0 1 0 0,0 0-1 0 0,-1 0 0 0 0,1-1 1 0 0,-1 1-1 0 0,0-1 1 0 0,1-5-1 0 0,2-31-2251 0 0,-5 40 2935 0 0,0 0-1 0 0,1 0 1 0 0,-1-1-1 0 0,0 1 0 0 0,0 0 1 0 0,-1 0-1 0 0,1 0 0 0 0,0 0 1 0 0,-1-1-1 0 0,0 1 1 0 0,1 0-1 0 0,-1 0 0 0 0,0 0 1 0 0,0 0-1 0 0,0 0 1 0 0,-2-3-1 0 0,0 12 6094 0 0,1 31-3376 0 0,2-12-2679 0 0,1-1-1 0 0,2 0 1 0 0,0 1-1 0 0,1-1 1 0 0,2 0-1 0 0,1-1 0 0 0,0 1 1 0 0,2-1-1 0 0,14 28 1 0 0,-2-27-2594 0 0,-21-24 2288 0 0,1-1-1 0 0,0 1 1 0 0,-1-1 0 0 0,1 1-1 0 0,0-1 1 0 0,0 1 0 0 0,-1-1-1 0 0,1 0 1 0 0,0 1 0 0 0,0-1-1 0 0,0 0 1 0 0,-1 0 0 0 0,1 1-1 0 0,0-1 1 0 0,0 0 0 0 0,0 0-1 0 0,0 0 1 0 0,0 0 0 0 0,-1 0-1 0 0,1 0 1 0 0,0-1 0 0 0,0 1-1 0 0,0 0 1 0 0,-1 0 0 0 0,1-1-1 0 0,0 1 1 0 0,0 0 0 0 0,0-1-1 0 0,-1 1 1 0 0,1 0 0 0 0,0-1-1 0 0,-1 1 1 0 0,1-1 0 0 0,0 0-1 0 0,0 0 1 0 0,0 0-48 0 0,-1 0 0 0 0,1 0-1 0 0,0 0 1 0 0,-1-1 0 0 0,1 1 0 0 0,-1 0 0 0 0,0 0 0 0 0,1 0-1 0 0,-1-1 1 0 0,0 1 0 0 0,0 0 0 0 0,0 0 0 0 0,0-1 0 0 0,0 1-1 0 0,0 0 1 0 0,0 0 0 0 0,0-1 0 0 0,0 1 0 0 0,-1 0 0 0 0,1 0-1 0 0,0 0 1 0 0,-1-1 0 0 0,0 0 0 0 0,-1-8-1602 0 0,4-12-4441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74 20196 0 0,'-10'14'4488'0'0,"11"-13"-4404"0"0,-1-1 1 0 0,0 0-1 0 0,0 0 1 0 0,1 1 0 0 0,-1-1-1 0 0,0 0 1 0 0,0 0-1 0 0,1 1 1 0 0,-1-1-1 0 0,0 0 1 0 0,1 0-1 0 0,-1 0 1 0 0,0 0-1 0 0,0 0 1 0 0,1 1-1 0 0,-1-1 1 0 0,0 0-1 0 0,1 0 1 0 0,-1 0 0 0 0,1 0-1 0 0,-1 0 1 0 0,0 0-1 0 0,1 0 1 0 0,-1 0-1 0 0,0 0 1 0 0,1 0-1 0 0,-1 0 1 0 0,1-1-1 0 0,32-9 1024 0 0,4-15-762 0 0,26-15-162 0 0,-58 38-165 0 0,-1 0 1 0 0,1 0-1 0 0,0 0 0 0 0,0 0 0 0 0,0 0 1 0 0,0 1-1 0 0,1 0 0 0 0,-1 0 0 0 0,0 1 1 0 0,10 0-1 0 0,-12 0 8 0 0,0 1 0 0 0,0 0 0 0 0,0 0 0 0 0,0 1 0 0 0,0-1 0 0 0,-1 0 0 0 0,1 1 0 0 0,0 0 0 0 0,-1-1 0 0 0,1 1 0 0 0,-1 0 0 0 0,0 0 0 0 0,0 1 0 0 0,0-1 0 0 0,0 0 0 0 0,0 1 0 0 0,0-1 0 0 0,0 1 0 0 0,-1 0 0 0 0,1 0 0 0 0,-1-1 0 0 0,1 5 0 0 0,4 9 45 0 0,0 0 0 0 0,5 29-1 0 0,-8-34-62 0 0,8 45-277 0 0,8 33-1448 0 0,-16-80-115 0 0,0 1 1 0 0,1-1-1 0 0,8 15 0 0 0,-19-44-14091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3 151 11010 0 0,'-1'-8'1194'0'0,"0"0"0"0"0,0 0 1 0 0,1 0-1 0 0,1 0 0 0 0,-1 0 0 0 0,1 0 0 0 0,0 0 0 0 0,1 0 0 0 0,0 0 0 0 0,5-13 0 0 0,-5 18-1078 0 0,-1-1 0 0 0,1 1 1 0 0,0 0-1 0 0,0 0 0 0 0,0 1 0 0 0,0-1 0 0 0,0 0 0 0 0,1 1 1 0 0,-1-1-1 0 0,1 1 0 0 0,0 0 0 0 0,-1 0 0 0 0,1 0 0 0 0,0 0 1 0 0,0 0-1 0 0,1 1 0 0 0,-1-1 0 0 0,0 1 0 0 0,0 0 0 0 0,1 0 1 0 0,-1 0-1 0 0,1 0 0 0 0,-1 1 0 0 0,1 0 0 0 0,-1-1 1 0 0,1 1-1 0 0,3 1 0 0 0,-5-1-306 0 0,0 0 1 0 0,1 0-1 0 0,-1 0 1 0 0,0 0-1 0 0,0 1 1 0 0,0-1-1 0 0,0 1 1 0 0,0 0-1 0 0,0-1 1 0 0,0 1-1 0 0,0 0 1 0 0,0 0-1 0 0,0 0 0 0 0,0 1 1 0 0,0-1-1 0 0,-1 0 1 0 0,1 1-1 0 0,2 2 1 0 0,-2-2-479 0 0,-1 1 0 0 0,0-1 0 0 0,0 0 1 0 0,0 1-1 0 0,0-1 0 0 0,-1 0 0 0 0,1 1 0 0 0,-1-1 1 0 0,1 1-1 0 0,-1-1 0 0 0,0 1 0 0 0,0-1 0 0 0,0 0 0 0 0,0 1 1 0 0,-1-1-1 0 0,0 5 0 0 0,-3 12-6399 0 0</inkml:trace>
  <inkml:trace contextRef="#ctx0" brushRef="#br0" timeOffset="1">43 217 13371 0 0,'-3'4'3049'0'0,"2"0"-913"0"0,1 0-536 0 0,2-3-495 0 0,5 0-361 0 0,-1-3-232 0 0,4-1-136 0 0,0-3-112 0 0,1-3-88 0 0,0 0-80 0 0,1-3-56 0 0,0 1-352 0 0,1 0-656 0 0,-2-2-953 0 0,-1-1-1055 0 0,-1-3-729 0 0,-16-16-64 0 0,10 10-2296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4 219 14699 0 0,'-1'1'400'0'0,"1"0"-1"0"0,-1 0 1 0 0,1 0-1 0 0,0 0 0 0 0,-1 0 1 0 0,1 0-1 0 0,0 0 1 0 0,0 0-1 0 0,-1 0 1 0 0,1 0-1 0 0,0 0 1 0 0,0 0-1 0 0,0 0 1 0 0,0 0-1 0 0,1 0 1 0 0,-1 0-1 0 0,0 1 0 0 0,11 20 2537 0 0,21 17-1932 0 0,-28-35-541 0 0,5 6-370 0 0,0-1-1 0 0,1 0 1 0 0,0 0-1 0 0,0-1 0 0 0,1-1 1 0 0,0 0-1 0 0,1 0 1 0 0,-1-1-1 0 0,1-1 1 0 0,0 0-1 0 0,25 7 1 0 0,-26-10-69 0 0,1 0 1 0 0,0-1 0 0 0,0 0 0 0 0,0-1 0 0 0,0 0-1 0 0,0-1 1 0 0,0 0 0 0 0,-1-1 0 0 0,1-1-1 0 0,0 0 1 0 0,-1 0 0 0 0,0-1 0 0 0,15-7 0 0 0,74-39 42 0 0,-43 21 23 0 0,70-26 1 0 0,54-1 296 0 0,20-8 274 0 0,-143 45-523 0 0,-35 13-72 0 0,-1-2 0 0 0,0 0 0 0 0,28-15 1 0 0,-49 22-150 0 0,0 1 0 0 0,0-1 0 0 0,0 1 1 0 0,0-1-1 0 0,0 0 0 0 0,0 1 0 0 0,0-1 1 0 0,0 0-1 0 0,0 0 0 0 0,0 0 0 0 0,0 0 1 0 0,-1 1-1 0 0,1-1 0 0 0,0 0 0 0 0,-1 0 1 0 0,1 0-1 0 0,-1-1 0 0 0,1 1 0 0 0,-1 0 1 0 0,0 0-1 0 0,1 0 0 0 0,-1 0 0 0 0,0 0 1 0 0,0 0-1 0 0,0-1 0 0 0,0 1 0 0 0,0-2 1 0 0,0 1-1009 0 0,-1 0 0 0 0,0-1 0 0 0,0 1 0 0 0,0 0 0 0 0,0 0 1 0 0,0 0-1 0 0,-1 0 0 0 0,1 0 0 0 0,-1 0 0 0 0,1 0 0 0 0,-1 1 0 0 0,-2-3 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12659 0 0,'1'6'9166'0'0,"2"14"-6878"0"0,-2-11-1140 0 0,17 116 809 0 0,0 2-1667 0 0,-7-42-2970 0 0,-2 56-10492 0 0,-9-117 6477 0 0</inkml:trace>
  <inkml:trace contextRef="#ctx0" brushRef="#br0" timeOffset="1">26 597 11250 0 0,'1'4'10865'0'0,"16"-13"-7848"0"0,21-13-2182 0 0,-31 17-658 0 0,-2 1-2 0 0,1 0 0 0 0,0 1-1 0 0,1-1 1 0 0,-1 1-1 0 0,13-4 1 0 0,-18 6-143 0 0,1 1-1 0 0,-1 0 1 0 0,0 0 0 0 0,0 0 0 0 0,0 0 0 0 0,1 0 0 0 0,-1 0-1 0 0,0 0 1 0 0,0 0 0 0 0,0 0 0 0 0,1 1 0 0 0,-1-1 0 0 0,0 0-1 0 0,0 1 1 0 0,0-1 0 0 0,0 1 0 0 0,0 0 0 0 0,0-1 0 0 0,0 1-1 0 0,0 0 1 0 0,0-1 0 0 0,0 1 0 0 0,0 0 0 0 0,0 0 0 0 0,0 0-1 0 0,-1 0 1 0 0,1 0 0 0 0,0 0 0 0 0,-1 0 0 0 0,1 0 0 0 0,0 0-1 0 0,-1 0 1 0 0,0 0 0 0 0,1 0 0 0 0,-1 1 0 0 0,0-1 0 0 0,1 0-1 0 0,-1 0 1 0 0,0 0 0 0 0,0 1 0 0 0,0 1 0 0 0,1 8 53 0 0,-1 1 1 0 0,0-1 0 0 0,0 1-1 0 0,-4 21 1 0 0,1-18-57 0 0,2 1 1 0 0,-1 20 0 0 0,3-32-26 0 0,-1 0 1 0 0,0 0 0 0 0,1 0 0 0 0,0 1-1 0 0,0-1 1 0 0,0 0 0 0 0,1 0 0 0 0,-1 0-1 0 0,1-1 1 0 0,0 1 0 0 0,0 0 0 0 0,5 6 0 0 0,-5-8-17 0 0,-1-1 0 0 0,1 0-1 0 0,-1 1 1 0 0,1-1 0 0 0,0 0 0 0 0,-1 0 0 0 0,1 0 0 0 0,0 0 0 0 0,0 0 0 0 0,0 0 0 0 0,0-1 0 0 0,0 1 0 0 0,0-1 0 0 0,0 1 0 0 0,0-1 0 0 0,0 0 0 0 0,0 0 0 0 0,0 0 0 0 0,0 0 0 0 0,0 0 0 0 0,0 0 0 0 0,0 0 0 0 0,0-1 0 0 0,0 1 0 0 0,0-1 0 0 0,0 1 0 0 0,0-1 0 0 0,0 0 0 0 0,0 0 0 0 0,0 0 0 0 0,-1 0 0 0 0,4-2 0 0 0,5-4-520 0 0,-1 1-1 0 0,0-1 1 0 0,0-1 0 0 0,11-11 0 0 0,-13 11-527 0 0,0 1 1 0 0,-1-1-1 0 0,0 0 1 0 0,0-1 0 0 0,-1 1-1 0 0,0-1 1 0 0,-1 0 0 0 0,0-1-1 0 0,0 1 1 0 0,-1-1-1 0 0,0 1 1 0 0,2-18 0 0 0,7-13-6200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63 20404 0 0,'-2'3'486'0'0,"0"0"0"0"0,0 0-1 0 0,0 0 1 0 0,1 0 0 0 0,-1 0-1 0 0,1 1 1 0 0,0-1 0 0 0,0 1-1 0 0,0-1 1 0 0,1 1 0 0 0,-1 5-1 0 0,1-1-43 0 0,0-1-1 0 0,0 1 0 0 0,1 0 0 0 0,3 14 0 0 0,3 2-104 0 0,2 0 0 0 0,13 28 0 0 0,-20-47-162 0 0,8 17-36 0 0,1-2 0 0 0,16 25 0 0 0,-24-40-128 0 0,0 0 0 0 0,1-1 0 0 0,0 1 0 0 0,0-1 0 0 0,0 1 0 0 0,1-1 0 0 0,-1 0 0 0 0,1-1 0 0 0,0 1 0 0 0,0-1 0 0 0,0 0 0 0 0,0 0 0 0 0,1 0 0 0 0,6 1 0 0 0,-10-3-4 0 0,0-1-1 0 0,0 0 1 0 0,0 0-1 0 0,0 0 1 0 0,0 0-1 0 0,0 0 0 0 0,0-1 1 0 0,0 1-1 0 0,0-1 1 0 0,0 1-1 0 0,0-1 1 0 0,0 0-1 0 0,0 1 1 0 0,0-1-1 0 0,0 0 0 0 0,0 0 1 0 0,-1-1-1 0 0,1 1 1 0 0,0 0-1 0 0,-1 0 1 0 0,1-1-1 0 0,-1 1 0 0 0,0-1 1 0 0,1 0-1 0 0,-1 1 1 0 0,0-1-1 0 0,0 0 1 0 0,0 0-1 0 0,0 1 0 0 0,0-1 1 0 0,0 0-1 0 0,-1 0 1 0 0,1 0-1 0 0,0-3 1 0 0,2-7 15 0 0,0 0 1 0 0,0 0-1 0 0,-1 0 0 0 0,0-18 1 0 0,-1 2-54 0 0,-2-1 1 0 0,-7-50-1 0 0,6 65-173 0 0,-1 0 0 0 0,-1 0 0 0 0,0 0 0 0 0,-1 1 0 0 0,0 0 0 0 0,-1 0 0 0 0,-11-19-1 0 0,16 30 95 0 0,0 0 0 0 0,0 0 0 0 0,-1 0-1 0 0,1 0 1 0 0,0 0 0 0 0,-1 0 0 0 0,1 1-1 0 0,-1-1 1 0 0,0 0 0 0 0,1 1 0 0 0,-1 0-1 0 0,0-1 1 0 0,0 1 0 0 0,0 0 0 0 0,0 0-1 0 0,0 0 1 0 0,0 0 0 0 0,0 0 0 0 0,-1 0-1 0 0,1 1 1 0 0,0-1 0 0 0,0 1-1 0 0,-1 0 1 0 0,1-1 0 0 0,0 1 0 0 0,0 0-1 0 0,-1 0 1 0 0,1 1 0 0 0,0-1 0 0 0,0 0-1 0 0,-1 1 1 0 0,1-1 0 0 0,0 1 0 0 0,0 0-1 0 0,0 0 1 0 0,0 0 0 0 0,0 0 0 0 0,0 0-1 0 0,0 0 1 0 0,0 0 0 0 0,0 1 0 0 0,0-1-1 0 0,0 1 1 0 0,-1 2 0 0 0,-5 3-256 0 0,1 2 0 0 0,0-1 1 0 0,0 1-1 0 0,1 0 0 0 0,0 1 1 0 0,0-1-1 0 0,-7 21 0 0 0,8-16 397 0 0,0 1 0 0 0,1-1 0 0 0,1 1 0 0 0,-3 28 0 0 0,6-38 224 0 0,-1 1 0 0 0,1-1 0 0 0,0 0 0 0 0,1 0 0 0 0,-1 1 0 0 0,1-1 0 0 0,0 0 0 0 0,0 0-1 0 0,0 0 1 0 0,1 0 0 0 0,0 0 0 0 0,0 0 0 0 0,0 0 0 0 0,1-1 0 0 0,-1 1 0 0 0,1-1 0 0 0,6 7 0 0 0,-7-10-159 0 0,0 1-1 0 0,0-1 0 0 0,0 0 1 0 0,0 0-1 0 0,1 0 1 0 0,-1 0-1 0 0,0-1 1 0 0,1 1-1 0 0,-1-1 1 0 0,1 1-1 0 0,-1-1 0 0 0,1 0 1 0 0,-1 0-1 0 0,1 0 1 0 0,-1 0-1 0 0,0 0 1 0 0,1 0-1 0 0,-1-1 0 0 0,1 1 1 0 0,-1-1-1 0 0,0 0 1 0 0,1 0-1 0 0,-1 0 1 0 0,0 0-1 0 0,0 0 1 0 0,4-2-1 0 0,8-5-45 0 0,-1-1 0 0 0,23-18 1 0 0,-30 22-4 0 0,34-25-295 0 0,23-20-2747 0 0,-27 13-3910 0 0,-20 19 1653 0 0,3 8-2126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14243 0 0,'-3'43'8427'0'0,"2"2"-4320"0"0,1-29-3700 0 0,1 1 0 0 0,0-1 0 0 0,1 0 0 0 0,1 0 0 0 0,1 0 0 0 0,6 17 0 0 0,-10-31-391 0 0,0 0 0 0 0,1-1-1 0 0,-1 1 1 0 0,1-1 0 0 0,0 1-1 0 0,-1-1 1 0 0,1 1 0 0 0,0-1-1 0 0,0 1 1 0 0,0-1 0 0 0,0 1-1 0 0,0-1 1 0 0,0 0 0 0 0,1 0-1 0 0,-1 0 1 0 0,0 0 0 0 0,1 0-1 0 0,-1 0 1 0 0,1 0 0 0 0,-1 0-1 0 0,1 0 1 0 0,-1 0 0 0 0,1-1-1 0 0,-1 1 1 0 0,1-1 0 0 0,0 1-1 0 0,-1-1 1 0 0,1 0 0 0 0,0 0-1 0 0,-1 1 1 0 0,1-1-1 0 0,0 0 1 0 0,-1-1 0 0 0,3 1-1 0 0,4-3-98 0 0,-1 1-1 0 0,1-1 1 0 0,-1-1-1 0 0,0 0 1 0 0,0 0-1 0 0,9-6 1 0 0,-9 4-1547 0 0,1 1-1 0 0,0 1 1 0 0,15-7 0 0 0,-13 8-3718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3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84 23685 0 0,'2'11'544'0'0,"2"10"735"0"0,10 35-1 0 0,-12-51-1135 0 0,0 0 0 0 0,0 1 0 0 0,0-1 0 0 0,1 0 0 0 0,0 0 0 0 0,0 0-1 0 0,0-1 1 0 0,1 1 0 0 0,-1-1 0 0 0,1 1 0 0 0,6 4 0 0 0,-8-8-110 0 0,-1 0 1 0 0,1 1 0 0 0,0-1 0 0 0,-1-1-1 0 0,1 1 1 0 0,0 0 0 0 0,0 0-1 0 0,0-1 1 0 0,-1 1 0 0 0,1-1-1 0 0,0 1 1 0 0,0-1 0 0 0,0 0-1 0 0,0 0 1 0 0,0 0 0 0 0,0 0-1 0 0,0 0 1 0 0,0 0 0 0 0,0 0-1 0 0,0-1 1 0 0,-1 1 0 0 0,1-1 0 0 0,0 1-1 0 0,0-1 1 0 0,0 0 0 0 0,-1 0-1 0 0,1 0 1 0 0,0 0 0 0 0,-1 0-1 0 0,1 0 1 0 0,-1 0 0 0 0,1-1-1 0 0,-1 1 1 0 0,1 0 0 0 0,-1-1-1 0 0,0 1 1 0 0,0-1 0 0 0,0 1 0 0 0,2-4-1 0 0,1-2 0 0 0,1 0-1 0 0,-1 0 1 0 0,-1-1-1 0 0,0 0 1 0 0,0 1-1 0 0,0-1 1 0 0,-1 0 0 0 0,2-9-1 0 0,-2 3-11 0 0,-1-1 0 0 0,0 1 0 0 0,-2-18 0 0 0,1 29-11 0 0,0-1 0 0 0,-1 1 0 0 0,1 0-1 0 0,-1-1 1 0 0,1 1 0 0 0,-1 0-1 0 0,0 0 1 0 0,0-1 0 0 0,-1 1 0 0 0,1 0-1 0 0,-1 0 1 0 0,1 0 0 0 0,-1 1-1 0 0,0-1 1 0 0,0 0 0 0 0,0 1 0 0 0,0-1-1 0 0,-1 1 1 0 0,-4-5 0 0 0,4 6-2 0 0,0 1 1 0 0,0-1-1 0 0,1 1 0 0 0,-1-1 1 0 0,0 1-1 0 0,0 0 0 0 0,0 0 1 0 0,0 0-1 0 0,1 0 0 0 0,-1 0 1 0 0,0 1-1 0 0,0-1 0 0 0,0 1 1 0 0,1 0-1 0 0,-1 0 1 0 0,0 0-1 0 0,1 0 0 0 0,-1 0 1 0 0,1 1-1 0 0,-1-1 0 0 0,1 1 1 0 0,0 0-1 0 0,-4 3 0 0 0,-2 1-48 0 0,1 0 0 0 0,0 1-1 0 0,0 0 1 0 0,0 0 0 0 0,-8 13-1 0 0,12-15-131 0 0,0 1-1 0 0,1-1 0 0 0,-1 1 0 0 0,1 0 0 0 0,1 0 0 0 0,-1 0 0 0 0,1 0 0 0 0,-1 8 0 0 0,2-11-143 0 0,0-1 1 0 0,0 1-1 0 0,0 0 1 0 0,0 0-1 0 0,0 0 1 0 0,1 0-1 0 0,-1-1 1 0 0,1 1-1 0 0,1 3 1 0 0,-1-5-67 0 0,-1 1-1 0 0,1-1 1 0 0,0 0 0 0 0,0 0-1 0 0,0 0 1 0 0,0 0 0 0 0,0 1-1 0 0,0-1 1 0 0,0 0 0 0 0,0 0-1 0 0,0-1 1 0 0,0 1 0 0 0,0 0-1 0 0,1 0 1 0 0,-1-1 0 0 0,0 1-1 0 0,1 0 1 0 0,1 0 0 0 0,7-1-4693 0 0,1-1-2572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46 111 15811 0 0,'-3'2'667'0'0,"0"0"-1"0"0,0 0 1 0 0,0 1-1 0 0,0-1 1 0 0,1 1-1 0 0,-1 0 1 0 0,0-1-1 0 0,1 1 1 0 0,0 0-1 0 0,0 1 1 0 0,0-1-1 0 0,0 0 1 0 0,0 1-1 0 0,1-1 1 0 0,-2 5-1 0 0,1 0-286 0 0,1-1 1 0 0,-1 0-1 0 0,1 1 0 0 0,1-1 1 0 0,0 1-1 0 0,0-1 0 0 0,1 11 1 0 0,2-1-329 0 0,0 0 0 0 0,1 0-1 0 0,1 0 1 0 0,1-1 0 0 0,0 1 0 0 0,10 16 0 0 0,-13-26-48 0 0,2 0 0 0 0,-1 0 1 0 0,1-1-1 0 0,0 1 0 0 0,0-1 0 0 0,0 0 1 0 0,1-1-1 0 0,0 1 0 0 0,1-1 0 0 0,-1 0 0 0 0,1-1 1 0 0,8 5-1 0 0,-13-8-1 0 0,1 0 1 0 0,0 0-1 0 0,0 0 0 0 0,0 0 1 0 0,0 0-1 0 0,0-1 1 0 0,0 1-1 0 0,0-1 0 0 0,0 0 1 0 0,0 0-1 0 0,0 0 1 0 0,0 0-1 0 0,0-1 0 0 0,0 1 1 0 0,0-1-1 0 0,0 1 0 0 0,0-1 1 0 0,0 0-1 0 0,-1-1 1 0 0,1 1-1 0 0,0 0 0 0 0,-1-1 1 0 0,1 1-1 0 0,0-1 1 0 0,-1 0-1 0 0,0 0 0 0 0,1 0 1 0 0,-1 0-1 0 0,0 0 0 0 0,0-1 1 0 0,0 1-1 0 0,-1 0 1 0 0,1-1-1 0 0,2-4 0 0 0,1-3 13 0 0,0 0 0 0 0,-1 0 0 0 0,0-1-1 0 0,0 1 1 0 0,-2-1 0 0 0,1 0-1 0 0,-1 1 1 0 0,0-1 0 0 0,-1 0 0 0 0,-1 0-1 0 0,0-1 1 0 0,-2-19 0 0 0,2 25-139 0 0,-1-1 0 0 0,0 1 0 0 0,0-1 0 0 0,-1 0 0 0 0,0 1 1 0 0,0 0-1 0 0,0 0 0 0 0,-1-1 0 0 0,0 1 0 0 0,0 1 0 0 0,-1-1 0 0 0,1 0 0 0 0,-1 1 0 0 0,-1 0 1 0 0,1 0-1 0 0,-1 0 0 0 0,1 0 0 0 0,-1 1 0 0 0,-1 0 0 0 0,1 0 0 0 0,-1 0 0 0 0,-6-3 1 0 0,9 5 24 0 0,0 1 0 0 0,-1 0 0 0 0,1 0 0 0 0,0 0 0 0 0,0 0 0 0 0,0 1 0 0 0,-1-1 0 0 0,1 1 0 0 0,0 0 0 0 0,0 0 0 0 0,-1 0 0 0 0,1 1 0 0 0,0-1 0 0 0,0 1 1 0 0,-1-1-1 0 0,1 1 0 0 0,0 0 0 0 0,0 0 0 0 0,-4 3 0 0 0,3-2 59 0 0,0 1 1 0 0,1-1-1 0 0,-1 1 0 0 0,1 0 1 0 0,0 1-1 0 0,0-1 0 0 0,0 0 1 0 0,0 1-1 0 0,0 0 0 0 0,1 0 1 0 0,-1-1-1 0 0,-2 9 0 0 0,2-6 163 0 0,1 1 0 0 0,0-1 0 0 0,0 0 0 0 0,0 1 0 0 0,1-1 0 0 0,0 1-1 0 0,0 0 1 0 0,1 0 0 0 0,-1-1 0 0 0,2 1 0 0 0,-1 0 0 0 0,1-1 0 0 0,0 1-1 0 0,0 0 1 0 0,1-1 0 0 0,-1 1 0 0 0,2-1 0 0 0,-1 0 0 0 0,4 8 0 0 0,-5-13-61 0 0,0 0 0 0 0,0 0-1 0 0,0 0 1 0 0,0 0 0 0 0,1 0 0 0 0,-1 0 0 0 0,0 0 0 0 0,0-1 0 0 0,1 1 0 0 0,-1 0 0 0 0,0-1 0 0 0,1 1 0 0 0,-1-1 0 0 0,1 1 0 0 0,-1-1 0 0 0,0 1 0 0 0,1-1 0 0 0,-1 0 0 0 0,1 0 0 0 0,-1 0 0 0 0,1 0 0 0 0,-1 0 0 0 0,1 0 0 0 0,-1 0 0 0 0,1-1 0 0 0,-1 1 0 0 0,1 0 0 0 0,-1-1 0 0 0,3 0 0 0 0,5-3 5 0 0,1 0 0 0 0,-1-1 0 0 0,12-7 1 0 0,-6 3-12 0 0,72-27-172 0 0,0 1-1831 0 0,-77 29 976 0 0,1 1 0 0 0,-1-2-1 0 0,0 1 1 0 0,0-1-1 0 0,12-13 1 0 0,-19 18 486 0 0,-1 0-1 0 0,0-1 1 0 0,0 0 0 0 0,0 1 0 0 0,0-1 0 0 0,0 0 0 0 0,0 0 0 0 0,-1 0 0 0 0,0 0 0 0 0,1-1 0 0 0,-1 1 0 0 0,0 0 0 0 0,0-5-1 0 0,-1 5 212 0 0,1-1-1 0 0,-1 0 1 0 0,-1 1-1 0 0,1-1 1 0 0,0 0-1 0 0,-1 1 1 0 0,0-1-1 0 0,0 1 1 0 0,0-1-1 0 0,-3-5 1 0 0,1 3 610 0 0,0 0-1 0 0,-1 0 1 0 0,1 1 0 0 0,-1-1 0 0 0,-8-6 0 0 0,-26-20 7976 0 0,38 31-8213 0 0,-1 1 0 0 0,1 0 0 0 0,0-1 0 0 0,-1 1 0 0 0,1 0 0 0 0,-1 0 0 0 0,1-1 0 0 0,0 1 0 0 0,-1 0 0 0 0,1 0 1 0 0,-1 0-1 0 0,1 0 0 0 0,-1-1 0 0 0,1 1 0 0 0,-1 0 0 0 0,1 0 0 0 0,0 0 0 0 0,-1 0 0 0 0,1 0 0 0 0,-1 0 0 0 0,1 0 0 0 0,-1 0 0 0 0,1 0 1 0 0,-1 0-1 0 0,1 0 0 0 0,-1 1 0 0 0,1-1 0 0 0,-1 0 0 0 0,1 0 0 0 0,-1 0 0 0 0,1 1 0 0 0,0-1 0 0 0,-1 0 0 0 0,1 0 0 0 0,0 1 0 0 0,-1-1 0 0 0,1 0 1 0 0,0 1-1 0 0,-1-1 0 0 0,1 1 0 0 0,0-1 0 0 0,-1 0 0 0 0,1 1 0 0 0,0-1 0 0 0,0 1 0 0 0,0-1 0 0 0,-1 1 0 0 0,1-1 0 0 0,0 0 0 0 0,0 1 0 0 0,0-1 1 0 0,0 1-1 0 0,0-1 0 0 0,0 1 0 0 0,0-1 0 0 0,0 1 0 0 0,0-1 0 0 0,0 1 0 0 0,0-1 0 0 0,0 1 0 0 0,0 0 0 0 0,4 35 954 0 0,-3-33-888 0 0,63 306 327 0 0,-52-269-1552 0 0,2 3-2174 0 0,-10-14-3198 0 0,-41-10-6276 0 0,17-11 13963 0 0,14-5-321 0 0,1 0 0 0 0,0 0 0 0 0,0 1 0 0 0,0 0-1 0 0,0 0 1 0 0,1 0 0 0 0,-1 1 0 0 0,1 0-1 0 0,0-1 1 0 0,1 1 0 0 0,-1 1 0 0 0,1-1 0 0 0,0 0-1 0 0,0 1 1 0 0,-2 7 0 0 0,3-7-571 0 0,1 0 1 0 0,0 0 0 0 0,0 0-1 0 0,1 0 1 0 0,0 0-1 0 0,0 0 1 0 0,0 1 0 0 0,1-1-1 0 0,0 0 1 0 0,0 0-1 0 0,0-1 1 0 0,1 1-1 0 0,0 0 1 0 0,0 0 0 0 0,5 9-1 0 0,-3-8-284 0 0,-1-1-1 0 0,1 0 0 0 0,0-1 1 0 0,1 1-1 0 0,-1-1 1 0 0,1 0-1 0 0,0 0 0 0 0,1 0 1 0 0,-1-1-1 0 0,1 0 1 0 0,0 0-1 0 0,0 0 0 0 0,0-1 1 0 0,0 1-1 0 0,1-2 1 0 0,-1 1-1 0 0,12 2 0 0 0,-13-3-68 0 0,-1-2-1 0 0,1 1 0 0 0,-1 0 0 0 0,1-1 0 0 0,0 0 0 0 0,-1 0 1 0 0,1-1-1 0 0,-1 1 0 0 0,1-1 0 0 0,-1 0 0 0 0,1 0 1 0 0,-1 0-1 0 0,0-1 0 0 0,1 1 0 0 0,-1-1 0 0 0,0 0 0 0 0,0-1 1 0 0,0 1-1 0 0,-1-1 0 0 0,1 1 0 0 0,0-1 0 0 0,-1 0 0 0 0,0 0 1 0 0,1-1-1 0 0,-1 1 0 0 0,-1-1 0 0 0,1 1 0 0 0,2-6 1 0 0,1-2-20 0 0,-1 1 0 0 0,-1-1 0 0 0,0 0 0 0 0,-1 0 0 0 0,0 0 0 0 0,0-1 0 0 0,-1 1 0 0 0,-1-1 0 0 0,0 1 0 0 0,-1-24 1 0 0,-1 24-244 0 0,0 0 1 0 0,0 0-1 0 0,-1 0 1 0 0,0 0-1 0 0,-1 1 1 0 0,0-1-1 0 0,-1 1 1 0 0,0 0 0 0 0,0 0-1 0 0,-1 0 1 0 0,-12-16-1 0 0,15 23-11 0 0,0 0 0 0 0,-1 1 0 0 0,0-1 0 0 0,1 1-1 0 0,-1-1 1 0 0,0 1 0 0 0,0 0 0 0 0,-1 0 0 0 0,1 0 0 0 0,0 1 0 0 0,-1-1-1 0 0,1 1 1 0 0,-1 0 0 0 0,1 0 0 0 0,-1 0 0 0 0,-6-1 0 0 0,4 2-104 0 0,-1 0 0 0 0,1 0 0 0 0,-1 1 0 0 0,1 0 1 0 0,-1 0-1 0 0,1 0 0 0 0,-1 1 0 0 0,1 0 0 0 0,-6 2 1 0 0,1 1 301 0 0,1 0 1 0 0,0 0 0 0 0,0 1-1 0 0,1 0 1 0 0,0 1 0 0 0,0 0 0 0 0,0 0-1 0 0,1 1 1 0 0,0 0 0 0 0,-12 16 0 0 0,16-18 519 0 0,1 0 0 0 0,-1 1 1 0 0,1-1-1 0 0,0 0 0 0 0,1 1 1 0 0,-1 0-1 0 0,1 0 0 0 0,1 0 0 0 0,-1 0 1 0 0,1 0-1 0 0,1 0 0 0 0,-1 0 1 0 0,1 0-1 0 0,0 0 0 0 0,1 0 1 0 0,2 12-1 0 0,-3-18-357 0 0,1 0 0 0 0,-1 0 1 0 0,1 0-1 0 0,0 0 0 0 0,0 0 0 0 0,-1 0 1 0 0,1 0-1 0 0,0 0 0 0 0,0 0 0 0 0,0 0 1 0 0,0 0-1 0 0,0 0 0 0 0,0-1 0 0 0,0 1 1 0 0,1 0-1 0 0,-1-1 0 0 0,0 1 0 0 0,0-1 1 0 0,0 1-1 0 0,1-1 0 0 0,-1 0 0 0 0,0 1 1 0 0,0-1-1 0 0,1 0 0 0 0,-1 0 0 0 0,0 0 1 0 0,1 0-1 0 0,-1 0 0 0 0,0 0 0 0 0,1-1 1 0 0,1 1-1 0 0,43-13 771 0 0,-43 12-820 0 0,100-46 692 0 0,-32 13-2590 0 0,-22 16-3884 0 0,-34 12-991 0 0,-2 1-3066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18 19852 0 0,'-12'0'2257'0'0,"1"-2"-761"0"0,0 1-256 0 0,3-1-311 0 0,7 0-457 0 0,2 0-304 0 0,4 0-112 0 0,0-2-40 0 0,4 2-88 0 0,2 1-328 0 0,1 1-641 0 0,0 2-951 0 0,-1 4-1569 0 0,-3-1-1456 0 0,0 6-3577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1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 19004 0 0,'-7'2'6105'0'0,"13"-2"-5497"0"0,0-1-207 0 0,2-3-105 0 0,1 0-104 0 0,-1 0-136 0 0,3-1-88 0 0,1 2-512 0 0,2 0-1001 0 0,1 2-2184 0 0,0 2-7553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 15491 0 0,'-21'17'5756'0'0,"14"-7"-2571"0"0,7-10-3124 0 0,1 1-1 0 0,-1-1 0 0 0,0 0 1 0 0,0 0-1 0 0,0 1 1 0 0,0-1-1 0 0,0 0 0 0 0,0 0 1 0 0,1 1-1 0 0,-1-1 1 0 0,0 0-1 0 0,0 0 0 0 0,0 0 1 0 0,1 1-1 0 0,-1-1 0 0 0,0 0 1 0 0,0 0-1 0 0,1 0 1 0 0,-1 0-1 0 0,0 0 0 0 0,0 1 1 0 0,1-1-1 0 0,-1 0 1 0 0,0 0-1 0 0,1 0 0 0 0,-1 0 1 0 0,0 0-1 0 0,0 0 1 0 0,1 0-1 0 0,-1 0 0 0 0,0 0 1 0 0,1 0-1 0 0,-1 0 0 0 0,0 0 1 0 0,0 0-1 0 0,1 0 1 0 0,-1 0-1 0 0,7-2 110 0 0,0 1 0 0 0,0 0 0 0 0,-1-1-1 0 0,1-1 1 0 0,-1 1 0 0 0,0-1 0 0 0,0 0 0 0 0,0 0 0 0 0,8-6 0 0 0,31-13 75 0 0,-41 20-222 0 0,0 1-1 0 0,0-1 1 0 0,1 1-1 0 0,-1 0 0 0 0,1 1 1 0 0,-1-1-1 0 0,1 1 0 0 0,-1 0 1 0 0,1 0-1 0 0,-1 1 0 0 0,1-1 1 0 0,-1 1-1 0 0,1 0 0 0 0,-1 0 1 0 0,0 0-1 0 0,8 4 1 0 0,-7-2 11 0 0,-1 0 0 0 0,1 0 0 0 0,-1 1 0 0 0,0 0 1 0 0,0 0-1 0 0,-1 0 0 0 0,1 0 0 0 0,-1 0 0 0 0,0 1 1 0 0,0-1-1 0 0,0 1 0 0 0,0 0 0 0 0,2 8 0 0 0,8 20-269 0 0,-2 0-1 0 0,7 40 1 0 0,-8-25-2586 0 0,-2-1-3386 0 0,-7-36 1127 0 0,-2-1-3075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18740 0 0,'9'-2'6459'0'0,"16"-9"-3991"0"0,4-1-1709 0 0,7-1-741 0 0,67-35 1 0 0,-59 21-3166 0 0,-4-2-3734 0 0,-17 10-2688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21261 0 0,'-4'7'481'0'0,"0"-1"0"0"0,0 1 0 0 0,0-1 0 0 0,1 1 0 0 0,0 0 0 0 0,0 1 0 0 0,1-1 0 0 0,0 0 0 0 0,0 1 0 0 0,1-1 0 0 0,0 1 0 0 0,0 0 0 0 0,1 8 0 0 0,1 14-341 0 0,1-1 1 0 0,6 32-1 0 0,-5-40 121 0 0,0-1-293 0 0,-2-5-262 0 0,1-1 1 0 0,0 1 0 0 0,2-1-1 0 0,-1 0 1 0 0,2 0-1 0 0,6 15 1 0 0,-11-29 228 0 0,0 0 0 0 0,0 1 0 0 0,0-1 0 0 0,1 0 0 0 0,-1 0 0 0 0,0 1 0 0 0,0-1 0 0 0,0 0 1 0 0,0 0-1 0 0,0 1 0 0 0,1-1 0 0 0,-1 0 0 0 0,0 0 0 0 0,0 1 0 0 0,1-1 0 0 0,-1 0 0 0 0,0 0 0 0 0,0 0 0 0 0,1 1 0 0 0,-1-1 0 0 0,0 0 0 0 0,1 0 0 0 0,-1 0 0 0 0,0 0 0 0 0,0 0 1 0 0,1 0-1 0 0,-1 0 0 0 0,0 0 0 0 0,1 0 0 0 0,-1 0 0 0 0,0 1 0 0 0,1-2 0 0 0,-1 1 0 0 0,0 0 0 0 0,1 0 0 0 0,-1 0 0 0 0,1 0 0 0 0,7-12-902 0 0,5-30 999 0 0,-10 32-184 0 0,-1 4 193 0 0,0 0 0 0 0,1 0 0 0 0,0 0 1 0 0,0 1-1 0 0,0-1 0 0 0,0 1 1 0 0,1 0-1 0 0,0 0 0 0 0,0 0 1 0 0,0 0-1 0 0,7-5 0 0 0,-8 8-210 0 0,1 0 1 0 0,-1-1-1 0 0,1 1 0 0 0,-1 1 0 0 0,1-1 1 0 0,-1 0-1 0 0,1 1 0 0 0,0 0 0 0 0,0 0 0 0 0,4-1 1 0 0,28 4-5736 0 0</inkml:trace>
  <inkml:trace contextRef="#ctx0" brushRef="#br0" timeOffset="1">121 85 12819 0 0,'0'-2'466'0'0,"0"1"1"0"0,1-1-1 0 0,-1 0 1 0 0,0 0-1 0 0,1 1 1 0 0,-1-1-1 0 0,1 0 0 0 0,-1 1 1 0 0,1-1-1 0 0,0 0 1 0 0,-1 1-1 0 0,1-1 1 0 0,0 1-1 0 0,1-2 1 0 0,-1 3-309 0 0,-1-1 0 0 0,1 1 0 0 0,-1 0 0 0 0,1 0 0 0 0,-1 0 0 0 0,0-1 0 0 0,1 1 0 0 0,-1 0 0 0 0,1 0 0 0 0,-1 0 0 0 0,1 0 0 0 0,-1 0 0 0 0,1 0 0 0 0,-1 0 0 0 0,1 0 0 0 0,-1 0 0 0 0,1 0 0 0 0,-1 0 0 0 0,1 0 0 0 0,-1 1 0 0 0,1-1-1 0 0,-1 0 1 0 0,0 0 0 0 0,1 0 0 0 0,-1 1 0 0 0,1-1 0 0 0,-1 0 0 0 0,1 0 0 0 0,-1 1 0 0 0,1 0 0 0 0,2 2 203 0 0,1 1 0 0 0,-1-1-1 0 0,0 1 1 0 0,-1 0 0 0 0,1 0-1 0 0,-1 0 1 0 0,0 1 0 0 0,3 6-1 0 0,35 114 1054 0 0,3 12-1847 0 0,-34-116-739 0 0,1 0-1 0 0,12 21 1 0 0,-19-38 366 0 0,9 13-2314 0 0,-2-10-4419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17524 0 0,'6'-3'6177'0'0,"13"0"-4774"0"0,-2 3-692 0 0,16-1 509 0 0,41 6 1 0 0,-65-4-1068 0 0,0 1 0 0 0,0 0 0 0 0,-1 0 0 0 0,1 0 0 0 0,0 1 0 0 0,-1 1 0 0 0,0-1 0 0 0,0 1 0 0 0,13 9 0 0 0,-19-10-103 0 0,1-1-1 0 0,-1 1 0 0 0,0 0 1 0 0,0 0-1 0 0,0 0 0 0 0,0 0 1 0 0,0 0-1 0 0,-1 0 1 0 0,1 0-1 0 0,-1 1 0 0 0,0-1 1 0 0,0 1-1 0 0,0-1 0 0 0,-1 1 1 0 0,1-1-1 0 0,-1 1 0 0 0,0-1 1 0 0,0 1-1 0 0,0 0 0 0 0,0-1 1 0 0,0 1-1 0 0,-1-1 0 0 0,-1 4 1 0 0,-2 13 27 0 0,-1 0-1 0 0,-14 34 1 0 0,13-37 11 0 0,-6 9-195 0 0,-4 17 106 0 0,11-16-3621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 19892 0 0,'-18'-9'3930'0'0,"25"9"-1725"0"0,36 15-851 0 0,-26-9-1108 0 0,-13-5-232 0 0,1 1-1 0 0,-1-1 1 0 0,0 1-1 0 0,0 0 0 0 0,0-1 1 0 0,0 2-1 0 0,0-1 1 0 0,-1 0-1 0 0,1 1 1 0 0,-1 0-1 0 0,1 0 1 0 0,-1 0-1 0 0,0 0 1 0 0,0 0-1 0 0,-1 1 0 0 0,1-1 1 0 0,-1 1-1 0 0,1 0 1 0 0,-1 0-1 0 0,0 0 1 0 0,0 0-1 0 0,-1 0 1 0 0,0 0-1 0 0,1 0 0 0 0,-1 1 1 0 0,0-1-1 0 0,-1 0 1 0 0,1 1-1 0 0,-1-1 1 0 0,0 1-1 0 0,0-1 1 0 0,0 0-1 0 0,-1 1 0 0 0,0-1 1 0 0,-1 8-1 0 0,-18 56-116 0 0,12-48 86 0 0,2 1 0 0 0,0 0 0 0 0,-2 27 1 0 0,7-42 23 0 0,0 0 0 0 0,1-1 1 0 0,0 1-1 0 0,1 0 1 0 0,-1-1-1 0 0,1 1 0 0 0,0-1 1 0 0,0 1-1 0 0,1-1 1 0 0,0 1-1 0 0,0-1 1 0 0,0 0-1 0 0,1 0 0 0 0,-1 0 1 0 0,1 0-1 0 0,0 0 1 0 0,5 5-1 0 0,-6-8-3 0 0,0 0 0 0 0,0 0 0 0 0,0 0 0 0 0,1 0 0 0 0,-1 0 1 0 0,1 0-1 0 0,-1 0 0 0 0,1-1 0 0 0,-1 0 0 0 0,1 1 0 0 0,0-1 0 0 0,0 0 0 0 0,0 0 0 0 0,0 0 0 0 0,0-1 0 0 0,0 1 0 0 0,0-1 1 0 0,5 0-1 0 0,-3 0-10 0 0,0-1 0 0 0,0 1 0 0 0,1-2 0 0 0,-1 1 1 0 0,0 0-1 0 0,0-1 0 0 0,0 0 0 0 0,0 0 1 0 0,0-1-1 0 0,4-2 0 0 0,0-1-525 0 0,-1 0-1 0 0,1 0 1 0 0,-2-1-1 0 0,14-13 1 0 0,-16 14-753 0 0,0 0 0 0 0,0-1 0 0 0,0 0 0 0 0,-1 0 1 0 0,5-11-1 0 0,-1-7-3667 0 0,-3-3-2465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13371 0 0,'6'14'10658'0'0,"5"23"-7761"0"0,2 4-2464 0 0,6 17-587 0 0,28 70 1025 0 0,-15-69-4669 0 0,-26-49 1325 0 0,1-1-1 0 0,1 0 1 0 0,12 13-1 0 0,-5-10-5885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21661 0 0,'32'-13'4305'0'0,"24"-13"-2642"0"0,-49 22-1624 0 0,0-1 1 0 0,1 1-1 0 0,0 1 1 0 0,0-1-1 0 0,0 1 1 0 0,0 1-1 0 0,0 0 0 0 0,0 0 1 0 0,17-2-1 0 0,-24 4-31 0 0,1 0 0 0 0,-1 0 0 0 0,1 1 0 0 0,-1-1 0 0 0,0 0 0 0 0,1 0 0 0 0,-1 1 0 0 0,0-1 0 0 0,1 1 0 0 0,-1-1-1 0 0,0 1 1 0 0,0 0 0 0 0,0-1 0 0 0,1 1 0 0 0,-1 0 0 0 0,0 0 0 0 0,0 0 0 0 0,0 0 0 0 0,0 0 0 0 0,0 0 0 0 0,0 0 0 0 0,1 1 0 0 0,-1 1-6 0 0,0-1 1 0 0,-1 1 0 0 0,1-1 0 0 0,0 1 0 0 0,-1-1 0 0 0,1 1 0 0 0,-1-1 0 0 0,0 1 0 0 0,1-1 0 0 0,-1 1-1 0 0,-1 3 1 0 0,-1 7-18 0 0,0 0 0 0 0,-1 0-1 0 0,-9 21 1 0 0,11-29 18 0 0,-9 20 8 0 0,4-11-13 0 0,1-1-1 0 0,0 1 1 0 0,-4 23-1 0 0,8-35 8 0 0,1 1-1 0 0,-1-1 0 0 0,1 0 1 0 0,0 1-1 0 0,0-1 1 0 0,0 1-1 0 0,0-1 0 0 0,0 0 1 0 0,0 1-1 0 0,1-1 0 0 0,-1 0 1 0 0,1 1-1 0 0,0-1 1 0 0,0 0-1 0 0,0 0 0 0 0,0 1 1 0 0,0-1-1 0 0,0 0 0 0 0,0 0 1 0 0,1 0-1 0 0,-1-1 0 0 0,1 1 1 0 0,-1 0-1 0 0,1 0 1 0 0,0-1-1 0 0,0 1 0 0 0,0-1 1 0 0,2 2-1 0 0,0-2 6 0 0,0 1 0 0 0,0-1 0 0 0,0 0 0 0 0,0-1 0 0 0,0 1 0 0 0,0-1 0 0 0,1 1 0 0 0,-1-1 0 0 0,0-1 1 0 0,0 1-1 0 0,0-1 0 0 0,0 1 0 0 0,0-1 0 0 0,0 0 0 0 0,0 0 0 0 0,0-1 0 0 0,0 0 0 0 0,0 1 0 0 0,4-4 0 0 0,8-3 33 0 0,-1-1 1 0 0,0-1-1 0 0,14-13 1 0 0,13-14-92 0 0,12-9-1091 0 0,-15 21-2649 0 0,-30 22 676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4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21589 0 0,'7'12'3144'0'0,"2"-2"-2624"0"0,4 0-112 0 0,4-6 89 0 0,0-6 7 0 0,3-5-16 0 0,3-2 16 0 0,1-4-80 0 0,2 0-200 0 0,0-2-120 0 0,0 5-152 0 0,-2 0-320 0 0,-1 3-496 0 0,-4 2-689 0 0,-3 3-743 0 0,-4 3-1113 0 0</inkml:trace>
  <inkml:trace contextRef="#ctx0" brushRef="#br0" timeOffset="1">198 138 17036 0 0,'2'1'475'0'0,"0"0"1"0"0,0 0 0 0 0,1 0-1 0 0,-1 0 1 0 0,0 0 0 0 0,0 0-1 0 0,1-1 1 0 0,-1 1 0 0 0,0-1-1 0 0,5 1 1 0 0,0-2 140 0 0,0 1-1 0 0,0-1 1 0 0,0 0-1 0 0,12-4 1 0 0,-13 3-390 0 0,-1 0 0 0 0,1 1-1 0 0,0 0 1 0 0,0 0 0 0 0,0 1 0 0 0,8 0 0 0 0,-13 0-201 0 0,0 0 0 0 0,0 0 0 0 0,0 1 0 0 0,0-1 0 0 0,-1 0 0 0 0,1 1 0 0 0,0-1 0 0 0,0 1 0 0 0,0-1 0 0 0,0 1 0 0 0,0-1 0 0 0,-1 1 0 0 0,1 0 0 0 0,0 0 0 0 0,0-1 0 0 0,-1 1 0 0 0,1 0 0 0 0,-1 0 0 0 0,1 0 0 0 0,-1-1 0 0 0,1 1 0 0 0,-1 0 0 0 0,1 0 0 0 0,-1 0 1 0 0,0 0-1 0 0,1 0 0 0 0,-1 0 0 0 0,0 0 0 0 0,0 0 0 0 0,0 0 0 0 0,0 0 0 0 0,0 0 0 0 0,0 0 0 0 0,0 0 0 0 0,0 0 0 0 0,0 0 0 0 0,-1 1 0 0 0,-10 45 872 0 0,7-35-488 0 0,3-7-341 0 0,0-1 0 0 0,0 0 0 0 0,0 0 0 0 0,1 1 0 0 0,0-1 0 0 0,0 1 0 0 0,0-1 0 0 0,0 0 0 0 0,1 1 0 0 0,-1-1 0 0 0,1 0 0 0 0,0 0 0 0 0,1 1 0 0 0,-1-1 0 0 0,1 0 0 0 0,0 0 0 0 0,4 7 0 0 0,-4-9-31 0 0,0 1 1 0 0,0-1-1 0 0,0 0 0 0 0,1 0 1 0 0,-1 0-1 0 0,1-1 0 0 0,-1 1 0 0 0,1-1 1 0 0,-1 1-1 0 0,1-1 0 0 0,0 0 1 0 0,0 0-1 0 0,0 0 0 0 0,0 0 0 0 0,0 0 1 0 0,0-1-1 0 0,0 0 0 0 0,0 1 0 0 0,0-1 1 0 0,0 0-1 0 0,0 0 0 0 0,0-1 1 0 0,0 1-1 0 0,0-1 0 0 0,0 1 0 0 0,5-3 1 0 0,3 0-649 0 0,-1-1-1 0 0,0 0 1 0 0,0-1 0 0 0,14-8 0 0 0,-13 6-892 0 0,-1-1 1 0 0,0 1-1 0 0,0-1 1 0 0,-1-1-1 0 0,0 0 1 0 0,12-16-1 0 0,-8 7-8800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68 16315 0 0,'-13'-9'3412'0'0,"-5"-2"749"0"0,14 13-2575 0 0,5 10-498 0 0,46 115 43 0 0,-31-87-1371 0 0,21 76-1 0 0,-44-142-682 0 0,-15-36 0 0 0,10 34 890 0 0,-11-49 0 0 0,21 69 23 0 0,0-1-1 0 0,1 0 1 0 0,0 0 0 0 0,1 0-1 0 0,0 0 1 0 0,0 0 0 0 0,1 1 0 0 0,0-1-1 0 0,1 0 1 0 0,2-9 0 0 0,-4 15 4 0 0,1 1 0 0 0,0 0 0 0 0,0-1 0 0 0,-1 1 0 0 0,1 0 1 0 0,0 0-1 0 0,1 0 0 0 0,-1 0 0 0 0,0 0 0 0 0,1 0 0 0 0,-1 0 0 0 0,1 0 0 0 0,0 0 1 0 0,-1 1-1 0 0,1-1 0 0 0,0 1 0 0 0,0-1 0 0 0,0 1 0 0 0,0 0 0 0 0,0-1 0 0 0,0 1 1 0 0,1 0-1 0 0,-1 1 0 0 0,0-1 0 0 0,0 0 0 0 0,1 1 0 0 0,-1-1 0 0 0,1 1 0 0 0,-1-1 1 0 0,0 1-1 0 0,1 0 0 0 0,2 1 0 0 0,-1-1 9 0 0,-1 1 0 0 0,1 0 0 0 0,-1 0-1 0 0,0 1 1 0 0,1-1 0 0 0,-1 1 0 0 0,0 0 0 0 0,0-1 0 0 0,0 1 0 0 0,0 1 0 0 0,0-1-1 0 0,-1 0 1 0 0,1 1 0 0 0,0-1 0 0 0,-1 1 0 0 0,0 0 0 0 0,0 0 0 0 0,0 0-1 0 0,0 0 1 0 0,0 0 0 0 0,1 4 0 0 0,1 3 6 0 0,-1-1-1 0 0,0 1 1 0 0,-1 0-1 0 0,0 0 1 0 0,0 0-1 0 0,-1 0 1 0 0,-1 0-1 0 0,1 0 1 0 0,-2 0-1 0 0,1 1 1 0 0,-1-1 0 0 0,-5 18-1 0 0,-3 4 2 0 0,-1-1 0 0 0,-24 48 0 0 0,34-79-5 0 0,0 0-1 0 0,0 1 0 0 0,-1-1 1 0 0,1 0-1 0 0,0 0 0 0 0,0 1 0 0 0,0-1 1 0 0,0 0-1 0 0,0 0 0 0 0,0 1 1 0 0,0-1-1 0 0,0 0 0 0 0,0 0 0 0 0,0 1 1 0 0,0-1-1 0 0,0 0 0 0 0,0 0 1 0 0,0 1-1 0 0,0-1 0 0 0,0 0 0 0 0,0 0 1 0 0,0 1-1 0 0,0-1 0 0 0,0 0 1 0 0,0 0-1 0 0,0 1 0 0 0,0-1 0 0 0,1 0 1 0 0,-1 0-1 0 0,0 1 0 0 0,0-1 1 0 0,0 0-1 0 0,0 0 0 0 0,1 0 1 0 0,-1 1-1 0 0,0-1 0 0 0,0 0 0 0 0,0 0 1 0 0,1 0-1 0 0,-1 0 0 0 0,0 0 1 0 0,0 1-1 0 0,1-1 0 0 0,-1 0 0 0 0,0 0 1 0 0,0 0-1 0 0,1 0 0 0 0,-1 0 1 0 0,0 0-1 0 0,1 0 0 0 0,-1 0 0 0 0,0 0 1 0 0,0 0-1 0 0,1 0 0 0 0,-1 0 1 0 0,0 0-1 0 0,28-6 248 0 0,30-16 78 0 0,-40 13-628 0 0,-1 0 1 0 0,0-1-1 0 0,-1-1 0 0 0,18-15 0 0 0,-25 18-1502 0 0,0-1 0 0 0,0 0-1 0 0,-1-1 1 0 0,10-13 0 0 0,-5 0-6548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5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14635 0 0,'-1'6'1243'0'0,"0"1"1"0"0,0-1-1 0 0,0 0 0 0 0,1 0 0 0 0,0 1 0 0 0,1 9 0 0 0,3 5-409 0 0,12 41-1 0 0,-7-28-269 0 0,-3-8-484 0 0,-3-13-77 0 0,0-1 0 0 0,0 1 0 0 0,1 0 0 0 0,1-1 0 0 0,0 0 0 0 0,10 18 0 0 0,-15-30-3 0 0,1 1 0 0 0,0-1 0 0 0,-1 1 0 0 0,1-1-1 0 0,0 1 1 0 0,-1-1 0 0 0,1 0 0 0 0,0 1-1 0 0,0-1 1 0 0,0 0 0 0 0,-1 1 0 0 0,1-1-1 0 0,0 0 1 0 0,0 0 0 0 0,-1 0 0 0 0,1 0 0 0 0,0 0-1 0 0,0 0 1 0 0,0 0 0 0 0,0 0 0 0 0,-1 0-1 0 0,1 0 1 0 0,0-1 0 0 0,0 1 0 0 0,-1 0-1 0 0,1 0 1 0 0,0-1 0 0 0,0 1 0 0 0,-1-1 0 0 0,1 1-1 0 0,0 0 1 0 0,-1-1 0 0 0,1 1 0 0 0,0-1-1 0 0,-1 0 1 0 0,1 1 0 0 0,-1-1 0 0 0,2-1-1 0 0,28-30-17 0 0,-22 22 19 0 0,39-37-449 0 0,11-11-5350 0 0,-42 45 1504 0 0,7 8-3655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13027 0 0,'24'11'9445'0'0,"17"-6"-6692"0"0,-34-5-2603 0 0,0 0 0 0 0,0 1 0 0 0,0 0 0 0 0,0 0-1 0 0,8 3 1 0 0,-10-2-87 0 0,-1 0-1 0 0,1 0 1 0 0,-1 0 0 0 0,0 1-1 0 0,0 0 1 0 0,0 0-1 0 0,0 0 1 0 0,0 0-1 0 0,-1 0 1 0 0,1 1-1 0 0,-1-1 1 0 0,0 1 0 0 0,0 0-1 0 0,0 0 1 0 0,3 7-1 0 0,-4-5-61 0 0,1 0 0 0 0,-1 1-1 0 0,-1-1 1 0 0,1 1-1 0 0,-1-1 1 0 0,0 1 0 0 0,0 0-1 0 0,-1-1 1 0 0,0 1 0 0 0,-1 7-1 0 0,-2 6-120 0 0,-1 0-1 0 0,-1-1 0 0 0,0 0 1 0 0,-1 0-1 0 0,-2-1 1 0 0,-13 28-1 0 0,20-44 127 0 0,0-1-1 0 0,0 1 0 0 0,0 0 1 0 0,0 0-1 0 0,0-1 0 0 0,1 1 0 0 0,-1 0 1 0 0,1 0-1 0 0,0 0 0 0 0,-1 0 1 0 0,1 0-1 0 0,0 2 0 0 0,0-3 12 0 0,1-1 0 0 0,-1 1-1 0 0,0-1 1 0 0,0 1 0 0 0,0-1-1 0 0,1 1 1 0 0,-1-1-1 0 0,0 1 1 0 0,0-1 0 0 0,1 0-1 0 0,-1 1 1 0 0,1-1 0 0 0,-1 1-1 0 0,0-1 1 0 0,1 0 0 0 0,-1 1-1 0 0,1-1 1 0 0,-1 0-1 0 0,0 0 1 0 0,1 1 0 0 0,-1-1-1 0 0,1 0 1 0 0,-1 0 0 0 0,1 0-1 0 0,-1 0 1 0 0,1 0-1 0 0,-1 1 1 0 0,2-1 0 0 0,4 0 72 0 0,-1-1 0 0 0,1 1 1 0 0,0-1-1 0 0,-1 0 0 0 0,1-1 0 0 0,9-3 1 0 0,2-1-220 0 0,0-1 0 0 0,-1 0 1 0 0,1-1-1 0 0,15-12 0 0 0,12-15-3616 0 0,-38 30 1869 0 0,-1-1 0 0 0,0 0 0 0 0,0 0-1 0 0,6-13 1 0 0,0-2-5934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20380 0 0,'1'15'2233'0'0,"3"2"-913"0"0,3 7-72 0 0,4 4-375 0 0,-3 3-281 0 0,3 2-184 0 0,0 2-152 0 0,1-1-104 0 0,2-1-96 0 0,0-1-232 0 0,2-1-464 0 0,0-5-657 0 0,-1-3-991 0 0,-1-7-1201 0 0,-2-6-1560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24205 0 0,'0'10'247'0'0,"1"1"1"0"0,1 0-1 0 0,0-1 0 0 0,0 1 1 0 0,1-1-1 0 0,0 0 0 0 0,1 0 1 0 0,0 0-1 0 0,0 0 0 0 0,7 9 0 0 0,1 7 16 0 0,14 34 17 0 0,77 153-776 0 0,-114-234-1274 0 0,1 0-1 0 0,-12-38 1 0 0,12 25 1469 0 0,1-1 0 0 0,1 1 0 0 0,-2-39 1 0 0,10 65 363 0 0,0 0 0 0 0,0 0 0 0 0,0 1 0 0 0,1-1 1 0 0,0 0-1 0 0,1 1 0 0 0,4-16 0 0 0,-5 22-24 0 0,-1 0-1 0 0,1-1 1 0 0,0 1 0 0 0,-1 0 0 0 0,1-1-1 0 0,0 1 1 0 0,0 0 0 0 0,0 0 0 0 0,0-1-1 0 0,0 1 1 0 0,0 0 0 0 0,0 0-1 0 0,1 0 1 0 0,-1 1 0 0 0,0-1 0 0 0,0 0-1 0 0,1 0 1 0 0,2-1 0 0 0,-2 2-12 0 0,0 0 1 0 0,0 0-1 0 0,0 0 1 0 0,0 0-1 0 0,0 1 1 0 0,-1-1-1 0 0,1 0 1 0 0,0 1-1 0 0,0 0 1 0 0,0-1-1 0 0,0 1 1 0 0,0 0-1 0 0,-1 0 1 0 0,1 0-1 0 0,0 0 1 0 0,-1 0-1 0 0,1 0 1 0 0,-1 0-1 0 0,2 2 1 0 0,2 1 6 0 0,-1 0 1 0 0,0 1 0 0 0,0-1-1 0 0,0 1 1 0 0,-1 0 0 0 0,0-1-1 0 0,0 2 1 0 0,0-1-1 0 0,0 0 1 0 0,-1 1 0 0 0,0-1-1 0 0,0 1 1 0 0,0-1 0 0 0,-1 1-1 0 0,0 0 1 0 0,0 0 0 0 0,0 0-1 0 0,-1 0 1 0 0,0 0-1 0 0,0 0 1 0 0,0-1 0 0 0,-2 7-1 0 0,-1 3 36 0 0,0-1-1 0 0,0 1 0 0 0,-2-1 1 0 0,0 0-1 0 0,0 0 0 0 0,-1-1 0 0 0,-14 22 1 0 0,19-33-1 0 0,-1 1 1 0 0,1-1 0 0 0,-1 0 0 0 0,1 1 0 0 0,0 0-1 0 0,0-1 1 0 0,0 1 0 0 0,0 0 0 0 0,1-1-1 0 0,-1 1 1 0 0,1 0 0 0 0,-1 0 0 0 0,1-1-1 0 0,0 1 1 0 0,0 0 0 0 0,1 5 0 0 0,0-7-51 0 0,-1 0 1 0 0,1 1 0 0 0,0-1-1 0 0,0 0 1 0 0,0 0 0 0 0,0 0-1 0 0,0 0 1 0 0,0 0 0 0 0,1 0-1 0 0,-1 0 1 0 0,0 0 0 0 0,0 0-1 0 0,1 0 1 0 0,-1-1 0 0 0,0 1-1 0 0,1 0 1 0 0,-1-1 0 0 0,1 1-1 0 0,-1-1 1 0 0,1 0 0 0 0,-1 1-1 0 0,1-1 1 0 0,-1 0-1 0 0,1 0 1 0 0,-1 0 0 0 0,1 0-1 0 0,-1 0 1 0 0,1-1 0 0 0,0 1-1 0 0,-1 0 1 0 0,3-1 0 0 0,4-1-171 0 0,0 0 0 0 0,0 0 0 0 0,0-1 0 0 0,0 0 0 0 0,0 0 0 0 0,-1-1 0 0 0,1 0 0 0 0,-1 0 0 0 0,0-1 0 0 0,0 0 0 0 0,0 0 0 0 0,6-7 0 0 0,-6 5-1437 0 0,0-1 0 0 0,-1 1 0 0 0,1-1-1 0 0,-2 0 1 0 0,10-17 0 0 0,-3-2-6246 0 0</inkml:trace>
  <inkml:trace contextRef="#ctx0" brushRef="#br0" timeOffset="1">334 48 13107 0 0,'0'9'1098'0'0,"0"-1"0"0"0,0 1 0 0 0,1-1 0 0 0,0 0 0 0 0,1 1 0 0 0,4 13 0 0 0,-5-17-868 0 0,0-1 1 0 0,1 0-1 0 0,0 1 1 0 0,0-1-1 0 0,0 0 0 0 0,1 0 1 0 0,-1 0-1 0 0,1 0 1 0 0,0 0-1 0 0,0-1 0 0 0,0 1 1 0 0,1-1-1 0 0,5 5 0 0 0,-6-7-205 0 0,-1 0-1 0 0,1-1 0 0 0,-1 1 0 0 0,1 0 0 0 0,0-1 0 0 0,-1 0 0 0 0,1 1 0 0 0,0-1 0 0 0,-1 0 0 0 0,1 0 0 0 0,0 0 1 0 0,0-1-1 0 0,-1 1 0 0 0,1-1 0 0 0,-1 0 0 0 0,1 1 0 0 0,0-1 0 0 0,-1 0 0 0 0,5-3 0 0 0,47-28-87 0 0,-46 26 18 0 0,13-6-597 0 0,9-7-2601 0 0,-15 4-4479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3 129 24373 0 0,'-2'0'2453'0'0,"9"-6"-1508"0"0,13-9-173 0 0,33-22 583 0 0,-43 29-1280 0 0,0 0-1 0 0,0 0 1 0 0,1 1-1 0 0,0 0 1 0 0,1 1-1 0 0,0 0 0 0 0,0 1 1 0 0,0 0-1 0 0,0 1 1 0 0,14-2-1 0 0,-23 5-52 0 0,0 1-1 0 0,0 0 0 0 0,1 1 0 0 0,-1-1 1 0 0,0 1-1 0 0,0-1 0 0 0,0 1 1 0 0,0 0-1 0 0,0 0 0 0 0,0 1 1 0 0,0-1-1 0 0,0 0 0 0 0,0 1 0 0 0,0 0 1 0 0,-1 0-1 0 0,1-1 0 0 0,-1 2 1 0 0,1-1-1 0 0,-1 0 0 0 0,0 0 0 0 0,0 1 1 0 0,0-1-1 0 0,0 1 0 0 0,0 0 1 0 0,-1-1-1 0 0,1 1 0 0 0,-1 0 1 0 0,2 3-1 0 0,0 2-415 0 0,0-1 0 0 0,-1 1 0 0 0,0-1-1 0 0,2 13 1 0 0,-2 26-8108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19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44 10354 0 0,'-2'-1'321'0'0,"0"1"0"0"0,0 0 0 0 0,0-1 0 0 0,0 1 0 0 0,0 0 0 0 0,0 0 0 0 0,0 0 0 0 0,0 1 0 0 0,0-1 0 0 0,0 0 0 0 0,0 1-1 0 0,0 0 1 0 0,0-1 0 0 0,0 1 0 0 0,0 0 0 0 0,0 0 0 0 0,0 0 0 0 0,1 0 0 0 0,-1 0 0 0 0,0 0 0 0 0,-1 2 0 0 0,1 0-119 0 0,1-1 0 0 0,0 1 1 0 0,0-1-1 0 0,1 0 0 0 0,-1 1 1 0 0,0 0-1 0 0,1-1 0 0 0,-1 1 0 0 0,1-1 1 0 0,0 1-1 0 0,0 0 0 0 0,0-1 1 0 0,0 1-1 0 0,1-1 0 0 0,-1 1 0 0 0,2 4 1 0 0,0 0-137 0 0,0 1 1 0 0,1-1-1 0 0,0-1 1 0 0,0 1-1 0 0,1 0 1 0 0,0-1 0 0 0,0 0-1 0 0,0 0 1 0 0,1 0-1 0 0,0 0 1 0 0,0-1-1 0 0,11 9 1 0 0,-13-11-65 0 0,0 0 1 0 0,1 0-1 0 0,-1-1 0 0 0,1 1 1 0 0,-1-1-1 0 0,1 0 1 0 0,0 0-1 0 0,0-1 1 0 0,0 1-1 0 0,0-1 0 0 0,0 0 1 0 0,0 0-1 0 0,0 0 1 0 0,0 0-1 0 0,0-1 1 0 0,1 0-1 0 0,-1 0 0 0 0,0 0 1 0 0,0 0-1 0 0,1-1 1 0 0,-1 1-1 0 0,0-1 0 0 0,0 0 1 0 0,5-2-1 0 0,-7 2 6 0 0,0 0-1 0 0,0-1 1 0 0,1 1-1 0 0,-1-1 1 0 0,0 1-1 0 0,0-1 1 0 0,0 0-1 0 0,-1 0 1 0 0,1 0-1 0 0,0 0 1 0 0,-1 0-1 0 0,1 0 1 0 0,-1 0-1 0 0,0 0 1 0 0,1-1 0 0 0,-1 1-1 0 0,0-1 1 0 0,1-4-1 0 0,-1 2 16 0 0,-1 0 0 0 0,1 0-1 0 0,-1-1 1 0 0,0 1 0 0 0,0 0-1 0 0,0 0 1 0 0,-1 0 0 0 0,0-1 0 0 0,-1-5-1 0 0,-1 2 34 0 0,1 0 0 0 0,-2 1 0 0 0,1-1 0 0 0,-1 1 0 0 0,-1-1-1 0 0,1 1 1 0 0,-1 0 0 0 0,-1 1 0 0 0,1-1 0 0 0,-10-9 0 0 0,11 15 17 0 0,1 0 0 0 0,-1 0 0 0 0,0 0 0 0 0,0 1 0 0 0,1-1 0 0 0,-1 1 0 0 0,0 0 1 0 0,0 0-1 0 0,0 0 0 0 0,-1 0 0 0 0,1 1 0 0 0,0 0 0 0 0,0 0 0 0 0,0 0 0 0 0,-7 1 0 0 0,8-1-178 0 0,0 1 0 0 0,0 0-1 0 0,-1 0 1 0 0,1-1-1 0 0,0 2 1 0 0,0-1-1 0 0,1 0 1 0 0,-1 1-1 0 0,-4 2 1 0 0,5-3-242 0 0,1 0 0 0 0,0 0 0 0 0,-1 1-1 0 0,1-1 1 0 0,0 0 0 0 0,0 1 0 0 0,0-1 0 0 0,0 1 0 0 0,0-1-1 0 0,0 1 1 0 0,0-1 0 0 0,1 1 0 0 0,-1 0 0 0 0,1-1 0 0 0,-1 1 0 0 0,1 0-1 0 0,-1 3 1 0 0,1-5 231 0 0,0 0 0 0 0,0 0 0 0 0,0 0 0 0 0,0 0 0 0 0,0 1-1 0 0,-1-1 1 0 0,1 0 0 0 0,0 0 0 0 0,0 0-232 0 0,0 0 232 0 0,0 1 0 0 0,-1-1-1 0 0,1 0 1 0 0,0 0 0 0 0,0 0 0 0 0,0 0 0 0 0,0 0 0 0 0,-1 0 0 0 0,1 0 0 0 0,0 0-1 0 0,0 0 1 0 0,0 0 0 0 0,-1 0 0 0 0,1 0 0 0 0,0 0 0 0 0,0 0 0 0 0,0 0 0 0 0,0 0-1 0 0,-1 0 1 0 0,1 0 0 0 0,0 0 0 0 0,0 0 0 0 0,0 0 0 0 0,0 0 0 0 0,-1 0 0 0 0,1 0-1 0 0,0 0 1 0 0,0 0 0 0 0,0 0 0 0 0,0-1 0 0 0,-1 1 0 0 0,1 0 0 0 0,0 0-233 0 0,0 0 233 0 0,0-1 0 0 0,0 1 0 0 0,0 0 0 0 0,-1 0 0 0 0,1 0 0 0 0,0 0-1 0 0,0-1 1 0 0,0 1 0 0 0,0 0 0 0 0,0 0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12 155 19932 0 0,'-3'10'1422'0'0,"0"0"0"0"0,1 1 0 0 0,-1 18 0 0 0,2-16-856 0 0,1-1 0 0 0,1 0 0 0 0,3 19 0 0 0,-3-25-530 0 0,0 1 1 0 0,0-1 0 0 0,1 0 0 0 0,0 0-1 0 0,0 1 1 0 0,1-1 0 0 0,0-1-1 0 0,0 1 1 0 0,0 0 0 0 0,0-1 0 0 0,1 1-1 0 0,0-1 1 0 0,0 0 0 0 0,1 0 0 0 0,-1-1-1 0 0,1 0 1 0 0,9 7 0 0 0,-13-10-36 0 0,1 0 0 0 0,-1 0-1 0 0,1 0 1 0 0,0 0 0 0 0,-1 0 0 0 0,1 0 0 0 0,0 0 0 0 0,0-1 0 0 0,0 1 0 0 0,0-1 0 0 0,-1 1 0 0 0,1-1-1 0 0,0 0 1 0 0,0 0 0 0 0,0 0 0 0 0,0 0 0 0 0,0 0 0 0 0,0 0 0 0 0,0 0 0 0 0,0 0 0 0 0,0-1-1 0 0,0 1 1 0 0,0-1 0 0 0,-1 0 0 0 0,1 0 0 0 0,0 1 0 0 0,0-1 0 0 0,-1 0 0 0 0,1 0 0 0 0,0-1 0 0 0,-1 1-1 0 0,1 0 1 0 0,-1 0 0 0 0,0-1 0 0 0,1 1 0 0 0,-1-1 0 0 0,0 1 0 0 0,0-1 0 0 0,0 0 0 0 0,0 1 0 0 0,0-1-1 0 0,1-2 1 0 0,0-2-153 0 0,0 1-1 0 0,0-1 0 0 0,-1 1 1 0 0,0-1-1 0 0,0 1 0 0 0,0-1 0 0 0,-1 0 1 0 0,0 1-1 0 0,0-1 0 0 0,0 0 1 0 0,-1 0-1 0 0,1 1 0 0 0,-4-9 1 0 0,2 8-157 0 0,0 1 0 0 0,0-1 1 0 0,-1 1-1 0 0,0 0 0 0 0,0 0 1 0 0,-1 0-1 0 0,1 0 0 0 0,-1 1 1 0 0,0 0-1 0 0,0-1 0 0 0,0 1 1 0 0,-1 1-1 0 0,0-1 0 0 0,1 1 1 0 0,-1-1-1 0 0,0 1 0 0 0,-8-3 1 0 0,13 6 354 0 0,0 0 0 0 0,-1 0 0 0 0,1 0 0 0 0,0 0 0 0 0,0-1 0 0 0,0 1 1 0 0,0 0-1 0 0,0 0 0 0 0,-1 0 0 0 0,1 0 0 0 0,0 0 0 0 0,0 0 0 0 0,0 0 0 0 0,0 0 1 0 0,-1 0-1 0 0,1 0 0 0 0,0-1 0 0 0,0 1 0 0 0,0 0 0 0 0,-1 0 0 0 0,1 0 0 0 0,0 0 0 0 0,0 0 1 0 0,0 0-1 0 0,-1 0 0 0 0,1 1 0 0 0,0-1 0 0 0,0 0 0 0 0,0 0 0 0 0,0 0 0 0 0,-1 0 0 0 0,1 0 1 0 0,0 0-1 0 0,0 0 0 0 0,0 0 0 0 0,0 0 0 0 0,-1 0 0 0 0,1 1 0 0 0,0-1 0 0 0,0 0 0 0 0,0 0 1 0 0,0 0-1 0 0,0 0 0 0 0,0 0 0 0 0,-1 1 0 0 0,1-1 0 0 0,0 0 0 0 0,0 0 0 0 0,0 0 0 0 0,0 0 1 0 0,0 1-1 0 0,0-1 0 0 0,0 0 0 0 0,0 0 0 0 0,0 1 0 0 0,0-1 5 0 0,1 0 1 0 0,-1 1-1 0 0,0-1 0 0 0,1 0 0 0 0,-1 0 1 0 0,0 1-1 0 0,1-1 0 0 0,-1 0 1 0 0,1 0-1 0 0,-1 0 0 0 0,0 0 0 0 0,1 1 1 0 0,-1-1-1 0 0,1 0 0 0 0,-1 0 0 0 0,1 0 1 0 0,-1 0-1 0 0,0 0 0 0 0,1 0 0 0 0,-1 0 1 0 0,1 0-1 0 0,-1 0 0 0 0,1 0 1 0 0,-1 0-1 0 0,0-1 0 0 0,1 1 0 0 0,-1 0 1 0 0,1 0-1 0 0,-1 0 0 0 0,1-1 0 0 0,16-6 208 0 0,0 0-1 0 0,20-14 1 0 0,-31 18-680 0 0,-1 0-1 0 0,-1-1 1 0 0,1 1 0 0 0,0-1 0 0 0,-1 0 0 0 0,0 0 0 0 0,0 0 0 0 0,0-1 0 0 0,0 0-1 0 0,-1 0 1 0 0,4-6 0 0 0,-6 7-142 0 0,0 0 0 0 0,0 0 0 0 0,-1-1 0 0 0,1 1 0 0 0,-1 0 0 0 0,0 0 0 0 0,0 0 0 0 0,0-1 0 0 0,-1 1 0 0 0,0 0 0 0 0,1 0 0 0 0,-4-7 0 0 0,2 5 920 0 0,0-1-1 0 0,-1 1 0 0 0,0 0 1 0 0,0 0-1 0 0,0 0 1 0 0,-1 0-1 0 0,-7-4 4110 0 0,11 10-4403 0 0,1 11 1644 0 0,2 13-474 0 0,33 122 1169 0 0,-25-110-2805 0 0,1-1 1 0 0,18 35 0 0 0,-6-34-2819 0 0,-24-36 2971 0 0,0 1 1 0 0,1 0 0 0 0,-1-1 0 0 0,1 1-1 0 0,-1 0 1 0 0,1-1 0 0 0,0 1-1 0 0,-1-1 1 0 0,1 1 0 0 0,0-1 0 0 0,-1 1-1 0 0,1-1 1 0 0,0 1 0 0 0,-1-1 0 0 0,1 0-1 0 0,0 1 1 0 0,0-1 0 0 0,0 0-1 0 0,-1 0 1 0 0,1 0 0 0 0,0 0 0 0 0,0 1-1 0 0,0-1 1 0 0,0 0 0 0 0,-1 0 0 0 0,1-1-1 0 0,0 1 1 0 0,0 0 0 0 0,0 0 0 0 0,-1 0-1 0 0,1 0 1 0 0,0-1 0 0 0,0 1-1 0 0,0 0 1 0 0,-1-1 0 0 0,1 1 0 0 0,0-1-1 0 0,-1 1 1 0 0,1-1 0 0 0,0 1 0 0 0,-1-1-1 0 0,1 1 1 0 0,-1-1 0 0 0,1 1-1 0 0,-1-1 1 0 0,1 0 0 0 0,0 0 0 0 0,6-11-5347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11811 0 0,'0'-3'7289'0'0,"0"7"-4752"0"0,2 7-497 0 0,2 5-632 0 0,0 7-351 0 0,1 5-233 0 0,2 5-304 0 0,-1 5-192 0 0,2 3-152 0 0,1 4-72 0 0,-2 1-88 0 0,2 0-192 0 0,-1-1-456 0 0,-1-3-856 0 0,1-3-1553 0 0,-2-7-2312 0 0,-1-4-4849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38 118 19092 0 0,'-35'1'2929'0'0,"33"0"-2260"0"0,22-1-583 0 0,-6-1-73 0 0,-1 0 1 0 0,1-1 0 0 0,-1-1-1 0 0,1 0 1 0 0,-1-1 0 0 0,0 0 0 0 0,0-1-1 0 0,-1 0 1 0 0,1-1 0 0 0,-1 0 0 0 0,20-15-1 0 0,-25 15-717 0 0,1 0 1 0 0,-1-1-1 0 0,-1 0 0 0 0,1 0 0 0 0,-1-1 0 0 0,7-9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15635 0 0,'0'19'3116'0'0,"0"-18"-3027"0"0,0-1-1 0 0,0 0 1 0 0,1 1 0 0 0,-1-1 0 0 0,0 0 0 0 0,0 1 0 0 0,1-1 0 0 0,-1 0 0 0 0,0 1-1 0 0,0-1 1 0 0,1 0 0 0 0,-1 0 0 0 0,0 1 0 0 0,1-1 0 0 0,-1 0 0 0 0,0 0 0 0 0,1 1-1 0 0,-1-1 1 0 0,1 0 0 0 0,-1 0 0 0 0,0 0 0 0 0,1 0 0 0 0,-1 0 0 0 0,1 0-1 0 0,0 0 1 0 0,2 0 192 0 0,1 0-1 0 0,-1-1 0 0 0,1 0 1 0 0,-1 0-1 0 0,1 0 1 0 0,-1 0-1 0 0,4-3 0 0 0,7-1-260 0 0,2 1 86 0 0,0 0 0 0 0,1 1 0 0 0,21-1 0 0 0,-25 3-197 0 0,0 0 0 0 0,0-1 0 0 0,0-1 0 0 0,0 0 0 0 0,0 0 0 0 0,16-8 1 0 0,-35 15 23 0 0,1 1 1 0 0,0 0 0 0 0,0 0-1 0 0,0 0 1 0 0,0 0-1 0 0,1 1 1 0 0,0 0 0 0 0,0 0-1 0 0,1 0 1 0 0,-1 0 0 0 0,1 1-1 0 0,1-1 1 0 0,-1 1 0 0 0,-1 7-1 0 0,0-2 134 0 0,1 0-1 0 0,0 0 0 0 0,0 0 0 0 0,1 1 1 0 0,1-1-1 0 0,0 1 0 0 0,1 0 1 0 0,1 13-1 0 0,-1-24-30 0 0,1 0 1 0 0,-1 1-1 0 0,1-1 1 0 0,-1 0-1 0 0,1 0 1 0 0,0 0-1 0 0,0 0 1 0 0,0 0-1 0 0,0 0 1 0 0,2 4-1 0 0,-2-6-14 0 0,0 1 1 0 0,-1 0-1 0 0,1-1 0 0 0,-1 1 1 0 0,1-1-1 0 0,0 0 0 0 0,-1 1 1 0 0,1-1-1 0 0,0 1 0 0 0,-1-1 1 0 0,1 0-1 0 0,0 0 0 0 0,-1 1 1 0 0,1-1-1 0 0,0 0 0 0 0,0 0 1 0 0,0 0-1 0 0,-1 0 0 0 0,1 0 1 0 0,0 0-1 0 0,1 0 0 0 0,1-1 18 0 0,-1 0 0 0 0,1 0-1 0 0,-1 0 1 0 0,1-1 0 0 0,-1 1-1 0 0,1-1 1 0 0,-1 1 0 0 0,0-1-1 0 0,0 0 1 0 0,0 0 0 0 0,0 0-1 0 0,0 0 1 0 0,0 0 0 0 0,0-1-1 0 0,1-3 1 0 0,6-9-7 0 0,-1 0 0 0 0,0-1 0 0 0,-2 0 0 0 0,0 0 0 0 0,0 0 0 0 0,-2-1 1 0 0,0 0-1 0 0,-1 0 0 0 0,0 0 0 0 0,-2 0 0 0 0,0 0 0 0 0,-2-26 0 0 0,0 26-1617 0 0,-2 0 0 0 0,1 0-1 0 0,-2 1 1 0 0,-7-21 0 0 0,10 31-1981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12515 0 0,'34'68'5328'0'0,"30"50"-584"0"0,-48-87-4620 0 0,-14-25-133 0 0,1 0 0 0 0,0 0 0 0 0,0 0 0 0 0,0 0 0 0 0,1 0 0 0 0,0-1 0 0 0,0 0 0 0 0,0 1 0 0 0,1-2 0 0 0,6 7-1 0 0,-10-11-1 0 0,1 1 0 0 0,0-1 0 0 0,-1 0 0 0 0,1 1 0 0 0,-1-1-1 0 0,1 0 1 0 0,-1 0 0 0 0,1 0 0 0 0,0 0 0 0 0,-1 0 0 0 0,1 0-1 0 0,-1-1 1 0 0,1 1 0 0 0,-1 0 0 0 0,1-1 0 0 0,-1 1 0 0 0,1-1-1 0 0,1-1 1 0 0,31-17-86 0 0,-19 10-15 0 0,-6 5-234 0 0,22-11-129 0 0,-30 14 137 0 0,1 1 1 0 0,-1-1-1 0 0,0 1 0 0 0,1 0 0 0 0,-1-1 0 0 0,1 1 1 0 0,-1 0-1 0 0,1 0 0 0 0,-1 0 0 0 0,1 0 0 0 0,-1 0 1 0 0,0 0-1 0 0,1 1 0 0 0,-1-1 0 0 0,1 0 1 0 0,-1 1-1 0 0,1-1 0 0 0,1 2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0 331 15747 0 0,'0'23'1897'0'0,"7"42"-1"0"0,-6-56-1558 0 0,1 0-1 0 0,0-1 1 0 0,0 1-1 0 0,1-1 0 0 0,1 1 1 0 0,-1-1-1 0 0,10 14 0 0 0,-12-19-312 0 0,2-1 0 0 0,-1 0-1 0 0,0 0 1 0 0,0 0 0 0 0,1 0-1 0 0,-1 0 1 0 0,1 0-1 0 0,0-1 1 0 0,-1 1 0 0 0,1-1-1 0 0,0 0 1 0 0,0 0-1 0 0,0 0 1 0 0,0 0 0 0 0,0 0-1 0 0,0-1 1 0 0,0 1 0 0 0,0-1-1 0 0,0 0 1 0 0,0 0-1 0 0,0 0 1 0 0,0 0 0 0 0,0-1-1 0 0,0 1 1 0 0,0-1 0 0 0,0 0-1 0 0,0 0 1 0 0,6-2-1 0 0,4-2-282 0 0,0 0 0 0 0,-1-1 0 0 0,1-1 0 0 0,-1 0 0 0 0,11-9 0 0 0,-4 2-2374 0 0,-1-1 0 0 0,21-24 1 0 0,-16 14-4558 0 0</inkml:trace>
  <inkml:trace contextRef="#ctx0" brushRef="#br0" timeOffset="1">204 0 18428 0 0,'-4'4'158'0'0,"1"0"-1"0"0,0 0 1 0 0,0 0-1 0 0,0 0 1 0 0,0 1 0 0 0,1-1-1 0 0,0 1 1 0 0,0 0 0 0 0,0-1-1 0 0,1 1 1 0 0,-1 0 0 0 0,1 0-1 0 0,0 0 1 0 0,0 0 0 0 0,1 0-1 0 0,0 0 1 0 0,0 7-1 0 0,1-4 29 0 0,0 0 0 0 0,1 0 0 0 0,0 0 0 0 0,1-1-1 0 0,-1 1 1 0 0,1-1 0 0 0,1 1 0 0 0,-1-1 0 0 0,1 0-1 0 0,7 9 1 0 0,-4-6-66 0 0,1-1 0 0 0,0 0 0 0 0,0 0-1 0 0,1-1 1 0 0,0 0 0 0 0,0 0 0 0 0,1-1 0 0 0,0 0 0 0 0,0-1-1 0 0,1 0 1 0 0,-1-1 0 0 0,1 0 0 0 0,1-1 0 0 0,21 6 0 0 0,-27-9-93 0 0,-1 0 1 0 0,1-1-1 0 0,-1 0 1 0 0,1 0 0 0 0,-1-1-1 0 0,1 0 1 0 0,-1 0-1 0 0,0 0 1 0 0,1 0 0 0 0,-1-1-1 0 0,0 0 1 0 0,0 0-1 0 0,0 0 1 0 0,0-1 0 0 0,0 0-1 0 0,0 0 1 0 0,-1 0-1 0 0,1 0 1 0 0,-1-1-1 0 0,0 1 1 0 0,0-1 0 0 0,-1 0-1 0 0,1-1 1 0 0,-1 1-1 0 0,4-6 1 0 0,-4 5-153 0 0,0-1-1 0 0,0 1 1 0 0,-1-1 0 0 0,1 0-1 0 0,-1 1 1 0 0,-1-1 0 0 0,1 0-1 0 0,-1 0 1 0 0,0 0-1 0 0,-1 0 1 0 0,1 0 0 0 0,-1-1-1 0 0,0 1 1 0 0,-1 0 0 0 0,1 0-1 0 0,-1 0 1 0 0,0 0 0 0 0,-1 0-1 0 0,0 0 1 0 0,0 1 0 0 0,0-1-1 0 0,-5-9 1 0 0,5 12-295 0 0,0 1 1 0 0,1-1-1 0 0,-1 1 1 0 0,0-1-1 0 0,-1 1 1 0 0,1 0-1 0 0,0 0 0 0 0,-1 0 1 0 0,1 0-1 0 0,-1 1 1 0 0,1-1-1 0 0,-1 1 1 0 0,0-1-1 0 0,0 1 0 0 0,0 0 1 0 0,0 0-1 0 0,0 0 1 0 0,0 0-1 0 0,0 1 1 0 0,0-1-1 0 0,0 1 0 0 0,0 0 1 0 0,0 0-1 0 0,0 0 1 0 0,0 0-1 0 0,0 1 1 0 0,0-1-1 0 0,0 1 1 0 0,0-1-1 0 0,0 1 0 0 0,0 0 1 0 0,-4 2-1 0 0,-22 9-5202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13803 0 0,'0'2'279'0'0,"0"0"0"0"0,1 0-1 0 0,-1 0 1 0 0,1 0 0 0 0,-1 0 0 0 0,1 0 0 0 0,0-1 0 0 0,0 1-1 0 0,0 0 1 0 0,0 0 0 0 0,0 0 0 0 0,0-1 0 0 0,1 1-1 0 0,-1-1 1 0 0,0 1 0 0 0,1-1 0 0 0,-1 0 0 0 0,1 1 0 0 0,0-1-1 0 0,-1 0 1 0 0,1 0 0 0 0,2 1 0 0 0,-1-1-20 0 0,1 0 0 0 0,0 0 0 0 0,-1-1 0 0 0,1 1-1 0 0,0-1 1 0 0,-1 0 0 0 0,1 0 0 0 0,0 0 0 0 0,-1 0 0 0 0,1-1 0 0 0,5 0 0 0 0,6-4-4 0 0,1 0 0 0 0,-1-1 0 0 0,0 0-1 0 0,22-13 1 0 0,-30 14-249 0 0,134-81-920 0 0,-122 72-1054 0 0,0-1-1 0 0,26-27 1 0 0,-42 38 1380 0 0,0 0-1 0 0,0-1 1 0 0,0 1 0 0 0,0-1 0 0 0,-1 1 0 0 0,0-1-1 0 0,0 0 1 0 0,0 0 0 0 0,0 1 0 0 0,-1-1-1 0 0,2-8 1 0 0,-3 10 460 0 0,0 1-1 0 0,0 0 1 0 0,0-1 0 0 0,0 1-1 0 0,0 0 1 0 0,0-1-1 0 0,-1 1 1 0 0,1 0-1 0 0,-1-1 1 0 0,0 1 0 0 0,1 0-1 0 0,-2-3 1 0 0,0 4 292 0 0,1-1-1 0 0,0 1 1 0 0,0-1 0 0 0,0 1-1 0 0,-1-1 1 0 0,1 1 0 0 0,-1 0-1 0 0,1-1 1 0 0,-1 1 0 0 0,1 0-1 0 0,-1 0 1 0 0,0 0 0 0 0,0 0-1 0 0,1 1 1 0 0,-1-1 0 0 0,-3 0 0 0 0,4 1 91 0 0,0 0 0 0 0,1 0 1 0 0,-1 0-1 0 0,0 0 1 0 0,0 0-1 0 0,0 0 1 0 0,1 1-1 0 0,-1-1 0 0 0,0 0 1 0 0,0 1-1 0 0,1-1 1 0 0,-1 1-1 0 0,0-1 1 0 0,0 0-1 0 0,1 1 0 0 0,-1-1 1 0 0,1 1-1 0 0,-1 0 1 0 0,0-1-1 0 0,1 1 1 0 0,-1 0-1 0 0,1-1 1 0 0,0 1-1 0 0,-1 0 0 0 0,1-1 1 0 0,-1 1-1 0 0,1 0 1 0 0,0 0-1 0 0,0-1 1 0 0,-1 1-1 0 0,1 0 0 0 0,0 0 1 0 0,0 0-1 0 0,0 0 1 0 0,0 1-1 0 0,-5 34 2461 0 0,5-34-2446 0 0,-1 20 108 0 0,1-1 0 0 0,1 0 0 0 0,1 0 0 0 0,1 0 0 0 0,1 0 1 0 0,10 31-1 0 0,8 5-3361 0 0,7-6-5787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18388 0 0,'8'22'2953'0'0,"3"-1"-2057"0"0,2 5-176 0 0,5-3-32 0 0,-2-5-280 0 0,2-3-216 0 0,4-2-40 0 0,0-4-24 0 0,-1-5-56 0 0,1-3-32 0 0,0-5-24 0 0,1-5-104 0 0,0-4-200 0 0,4-5-480 0 0,-1-3-696 0 0,3-3-1185 0 0,1-2-1944 0 0,1-1-3985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20 145 20420 0 0,'-18'-4'2038'0'0,"18"4"-2023"0"0,0 0 1 0 0,-1 0-1 0 0,1 0 1 0 0,0-1-1 0 0,0 1 1 0 0,0 0-1 0 0,0 0 1 0 0,0-1-1 0 0,0 1 1 0 0,0 0-1 0 0,0 0 0 0 0,0 0 1 0 0,0-1-1 0 0,0 1 1 0 0,0 0-1 0 0,0 0 1 0 0,0-1-1 0 0,0 1 1 0 0,0 0-1 0 0,0 0 1 0 0,0-1-1 0 0,0 1 1 0 0,0 0-1 0 0,0 0 1 0 0,0-1-1 0 0,0 1 1 0 0,1 0-1 0 0,-1 0 1 0 0,0 0-1 0 0,0-1 1 0 0,0 1-1 0 0,0 0 0 0 0,0 0 1 0 0,1 0-1 0 0,-1-1 1 0 0,0 1-1 0 0,1 0 1 0 0,30-22-459 0 0,-18 14 674 0 0,33-20-241 0 0,-31 20-17 0 0,-1 0 0 0 0,0-2 0 0 0,0 1 0 0 0,19-20 0 0 0,-33 29 21 0 0,1 0 1 0 0,-1 0 0 0 0,0 0-1 0 0,1 0 1 0 0,-1 0-1 0 0,0-1 1 0 0,0 1 0 0 0,1 0-1 0 0,-1 0 1 0 0,0-1-1 0 0,0 1 1 0 0,1 0-1 0 0,-1 0 1 0 0,0-1 0 0 0,0 1-1 0 0,0 0 1 0 0,1 0-1 0 0,-1-1 1 0 0,0 1 0 0 0,0 0-1 0 0,0-1 1 0 0,0 1-1 0 0,0 0 1 0 0,0-1-1 0 0,0 1 1 0 0,0 0 0 0 0,0-1-1 0 0,0 1 1 0 0,0 0-1 0 0,0-1 1 0 0,0 1 0 0 0,0 0-1 0 0,0-1 1 0 0,0 1-1 0 0,0 0 1 0 0,0-1 0 0 0,0 1-1 0 0,-1-1 1 0 0,-13 2-251 0 0,-20 12-153 0 0,25-7 419 0 0,0 0 1 0 0,0 1 0 0 0,1 0 0 0 0,0 0 0 0 0,0 1-1 0 0,1 0 1 0 0,0 0 0 0 0,0 1 0 0 0,1 0 0 0 0,0 0-1 0 0,0 1 1 0 0,1 0 0 0 0,1 0 0 0 0,0 0 0 0 0,-6 20-1 0 0,8-23 68 0 0,0 0 0 0 0,1 1 0 0 0,0-1 0 0 0,0 0 0 0 0,1 0 0 0 0,0 1 0 0 0,0-1 0 0 0,1 0 0 0 0,0 0 0 0 0,0 1 0 0 0,0-1 0 0 0,1 0 0 0 0,0 0 0 0 0,1 0 0 0 0,0 0 0 0 0,0-1 0 0 0,0 1 0 0 0,1-1 0 0 0,0 0 0 0 0,0 0 0 0 0,0 0 0 0 0,1 0 0 0 0,0-1-1 0 0,8 8 1 0 0,-5-6-30 0 0,1-1 0 0 0,0 1 0 0 0,1-1-1 0 0,0-1 1 0 0,0 0 0 0 0,0 0 0 0 0,0-1-1 0 0,1 0 1 0 0,-1-1 0 0 0,1 0 0 0 0,11 1-1 0 0,-17-4-125 0 0,0 0-1 0 0,-1 0 1 0 0,1 0-1 0 0,0 0 0 0 0,-1-1 1 0 0,1 1-1 0 0,0-1 0 0 0,-1-1 1 0 0,0 1-1 0 0,1 0 0 0 0,-1-1 1 0 0,6-3-1 0 0,-6 3-257 0 0,-1-1-1 0 0,1 0 1 0 0,0 0-1 0 0,-1 0 1 0 0,0-1 0 0 0,0 1-1 0 0,0-1 1 0 0,0 1-1 0 0,0-1 1 0 0,-1 0-1 0 0,1 0 1 0 0,-1-1-1 0 0,0 1 1 0 0,1-5 0 0 0,3-13-4113 0 0,-4 0-3228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20332 0 0,'14'-3'-132'0'0,"0"0"-1"0"0,-1-1 0 0 0,1 0 0 0 0,-1-1 1 0 0,0-1-1 0 0,0 0 0 0 0,0-1 0 0 0,-1 0 1 0 0,15-12-1 0 0,-15 9-1504 0 0,0 0-1 0 0,-1-1 1 0 0,0 0 0 0 0,18-23-1 0 0,-27 31 1460 0 0,-1 0 0 0 0,1 1-1 0 0,-1-1 1 0 0,0 0 0 0 0,0 0-1 0 0,0 0 1 0 0,0 0 0 0 0,0 0-1 0 0,-1 0 1 0 0,1 0 0 0 0,-1 0-1 0 0,0 0 1 0 0,0 0 0 0 0,0 0-1 0 0,0-1 1 0 0,-1-3 0 0 0,0 5 330 0 0,1 0 0 0 0,-1 0 0 0 0,0 0 0 0 0,1 0 0 0 0,-1 0 0 0 0,0 0 0 0 0,-1 0 0 0 0,1 0 0 0 0,0 0 0 0 0,-2-2 0 0 0,1 3 251 0 0,1-1 0 0 0,0 1 0 0 0,-1 0 0 0 0,0 0 1 0 0,1 0-1 0 0,-1 0 0 0 0,0 0 0 0 0,1 0 0 0 0,-1 0 1 0 0,0 1-1 0 0,0-1 0 0 0,0 0 0 0 0,-1 1 0 0 0,2 0-207 0 0,0 0 0 0 0,0 0-1 0 0,1 0 1 0 0,-1 1 0 0 0,0-1 0 0 0,0 0 0 0 0,1 1-1 0 0,-1-1 1 0 0,0 1 0 0 0,1-1 0 0 0,-1 1-1 0 0,1-1 1 0 0,-1 1 0 0 0,0-1 0 0 0,1 1-1 0 0,-1-1 1 0 0,1 1 0 0 0,0 0 0 0 0,-1-1-1 0 0,1 1 1 0 0,-1 0 0 0 0,1-1 0 0 0,0 1-1 0 0,0 0 1 0 0,-1 0 0 0 0,1-1 0 0 0,0 1-1 0 0,0 0 1 0 0,0 0 0 0 0,0-1 0 0 0,0 1-1 0 0,0 0 1 0 0,0 0 0 0 0,0 0 0 0 0,0-1-1 0 0,0 1 1 0 0,1 1 0 0 0,2 36 1184 0 0,-3-36-1139 0 0,6 38 445 0 0,18 63 1 0 0,-19-85-1023 0 0,1 0 1 0 0,1 0-1 0 0,1 0 1 0 0,1-1-1 0 0,17 26 0 0 0,0-14-3071 0 0,-3-17-2692 0 0,-7-9-1764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13587 0 0,'-2'0'1784'0'0,"2"2"-47"0"0,1 3-25 0 0,1 2-376 0 0,6 4-367 0 0,1 5-233 0 0,1 1-240 0 0,1 1-192 0 0,2 0-144 0 0,-1 1-104 0 0,2-1-112 0 0,-2 2-272 0 0,1 0-528 0 0,-3 1-649 0 0,-2-2-871 0 0,-3-2-993 0 0,-4-1-168 0 0,-2-2-3120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22973 0 0,'28'-8'6'0'0,"-1"-1"0"0"0,1-1 1 0 0,-1-2-1 0 0,-1-1 0 0 0,49-31 0 0 0,-66 38-139 0 0,-6 3-227 0 0,2 0 0 0 0,-1 0 0 0 0,0 1 0 0 0,1-1 0 0 0,-1 1 0 0 0,1 0-1 0 0,7-2 1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14283 0 0,'0'4'541'0'0,"-1"-1"0"0"0,1 1 0 0 0,0-1 0 0 0,0 1 0 0 0,1-1 0 0 0,-1 1 0 0 0,1-1 0 0 0,0 0 0 0 0,-1 1 0 0 0,1-1 0 0 0,2 5 0 0 0,-2-7-475 0 0,0 0 0 0 0,0-1 0 0 0,0 1 0 0 0,0 0 1 0 0,0 0-1 0 0,0 0 0 0 0,0-1 0 0 0,0 1 0 0 0,0 0 0 0 0,0-1 1 0 0,1 1-1 0 0,-1-1 0 0 0,0 0 0 0 0,0 1 0 0 0,0-1 1 0 0,1 0-1 0 0,-1 0 0 0 0,0 0 0 0 0,0 0 0 0 0,1 0 1 0 0,-1 0-1 0 0,0 0 0 0 0,1 0 0 0 0,-1 0 0 0 0,0 0 0 0 0,0-1 1 0 0,0 1-1 0 0,1 0 0 0 0,-1-1 0 0 0,0 1 0 0 0,0-1 1 0 0,0 0-1 0 0,1 0 0 0 0,26-13 203 0 0,-2-1-1 0 0,0-2 1 0 0,-1 0 0 0 0,27-25-1 0 0,-25 20-196 0 0,-19 17-76 0 0,-4 2-6 0 0,0 0 0 0 0,0 0 0 0 0,0-1 0 0 0,-1 1 0 0 0,6-8 0 0 0,-42 30-127 0 0,17-8 174 0 0,1 1 0 0 0,1 0 1 0 0,0 2-1 0 0,1-1 1 0 0,0 2-1 0 0,-20 29 0 0 0,30-40 27 0 0,1 1 0 0 0,0-1-1 0 0,-1 0 1 0 0,1 0 0 0 0,1 1-1 0 0,-1-1 1 0 0,1 1 0 0 0,0-1-1 0 0,0 1 1 0 0,0 0-1 0 0,0 0 1 0 0,1-1 0 0 0,0 1-1 0 0,0 0 1 0 0,0 0 0 0 0,1-1-1 0 0,0 1 1 0 0,0 0 0 0 0,0-1-1 0 0,0 1 1 0 0,1-1 0 0 0,-1 1-1 0 0,1-1 1 0 0,0 1 0 0 0,0-1-1 0 0,1 0 1 0 0,0 0-1 0 0,-1 0 1 0 0,1-1 0 0 0,0 1-1 0 0,1-1 1 0 0,-1 1 0 0 0,6 3-1 0 0,-8-6-43 0 0,0 0 0 0 0,0 1 0 0 0,0-1 1 0 0,1 0-1 0 0,-1 0 0 0 0,0 0 0 0 0,1 0 0 0 0,-1 0 0 0 0,1 0 0 0 0,0 0 0 0 0,-1-1 0 0 0,1 1 0 0 0,-1 0 0 0 0,1-1 0 0 0,0 0 0 0 0,0 1 0 0 0,-1-1 0 0 0,1 0 0 0 0,0 0 0 0 0,0 0 0 0 0,-1 0 0 0 0,1 0 0 0 0,0 0 0 0 0,0 0 0 0 0,-1-1 0 0 0,1 1 0 0 0,0-1 0 0 0,-1 1 0 0 0,1-1 1 0 0,0 1-1 0 0,-1-1 0 0 0,1 0 0 0 0,-1 0 0 0 0,1 0 0 0 0,-1 0 0 0 0,1 0 0 0 0,-1 0 0 0 0,0-1 0 0 0,0 1 0 0 0,1 0 0 0 0,-1-1 0 0 0,0 1 0 0 0,0 0 0 0 0,0-1 0 0 0,-1 1 0 0 0,1-1 0 0 0,1-3 0 0 0,2-3 38 0 0,-1 0-1 0 0,0-1 1 0 0,0 0-1 0 0,-1 1 1 0 0,0-1-1 0 0,0 0 0 0 0,-1 0 1 0 0,0-10-1 0 0,-1 7-401 0 0,-1-1-1 0 0,0 1 0 0 0,-1 0 1 0 0,-1 0-1 0 0,0 0 0 0 0,0 1 1 0 0,-8-18-1 0 0,-5-5-3834 0 0,-2 0-3422 0 0,10 19 3274 0 0,5 8-1351 0 0</inkml:trace>
  <inkml:trace contextRef="#ctx0" brushRef="#br0" timeOffset="0.28">279 1 15347 0 0,'3'44'5787'0'0,"9"22"-2646"0"0,2 11-1897 0 0,-7 4-836 0 0,-5-29-292 0 0,-1-57-130 0 0,0-1 0 0 0,0 0 0 0 0,1 0 0 0 0,0 1 0 0 0,0-1 0 0 0,0 1 0 0 0,1 0 0 0 0,-1 0 0 0 0,1-1 0 0 0,1 2 0 0 0,-1-1 0 0 0,1 0 0 0 0,0 1 0 0 0,0-1 0 0 0,9-6 0 0 0,13-12-1163 0 0,45-29 0 0 0,-45 34-543 0 0,-16 12 488 0 0,8-5-1629 0 0,-12 4-3374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14115 0 0,'0'1'426'0'0,"0"0"-1"0"0,-1 0 1 0 0,1 0-1 0 0,0-1 1 0 0,-1 1-1 0 0,1 0 1 0 0,0 0 0 0 0,0 0-1 0 0,0 0 1 0 0,0 0-1 0 0,0 0 1 0 0,0 0 0 0 0,0 0-1 0 0,0 0 1 0 0,0 0-1 0 0,0 0 1 0 0,1 0-1 0 0,-1 0 1 0 0,1 1 0 0 0,9 23 766 0 0,-7-18-440 0 0,4 12-293 0 0,9 22-499 0 0,1-1 0 0 0,2 0-1 0 0,41 64 1 0 0,-38-81-2693 0 0,-21-22 2344 0 0,0 0 0 0 0,0-1-1 0 0,0 1 1 0 0,0 0 0 0 0,0-1 0 0 0,0 1 0 0 0,0-1 0 0 0,1 1-1 0 0,-1-1 1 0 0,0 0 0 0 0,0 1 0 0 0,0-1 0 0 0,0 0 0 0 0,1 0-1 0 0,-1 0 1 0 0,0 0 0 0 0,0 0 0 0 0,0 0 0 0 0,1 0 0 0 0,-1 0 0 0 0,0 0-1 0 0,0-1 1 0 0,2 0 0 0 0,7-5-7046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21637 0 0,'43'-2'4762'0'0,"20"8"-3828"0"0,-50-4-941 0 0,1 0 1 0 0,-1 0-1 0 0,0 2 0 0 0,0 0 0 0 0,0 0 1 0 0,-1 1-1 0 0,18 10 0 0 0,-28-14 34 0 0,1 1 0 0 0,-1-1 1 0 0,0 1-1 0 0,1 0 0 0 0,-1 0 0 0 0,0 1 0 0 0,0-1 0 0 0,0 0 1 0 0,-1 1-1 0 0,1-1 0 0 0,0 1 0 0 0,-1-1 0 0 0,0 1 0 0 0,1 0 1 0 0,-1-1-1 0 0,0 1 0 0 0,-1 0 0 0 0,1 0 0 0 0,0 4 0 0 0,-1-2-21 0 0,0 0-1 0 0,0-1 1 0 0,-1 1-1 0 0,0-1 1 0 0,0 1-1 0 0,0-1 0 0 0,0 0 1 0 0,-1 1-1 0 0,0-1 1 0 0,1 0-1 0 0,-5 6 1 0 0,-5 6-190 0 0,-1 0-1 0 0,0-1 1 0 0,-1-1 0 0 0,-25 23 0 0 0,28-28 94 0 0,6-7 69 0 0,1 0 1 0 0,0 1-1 0 0,0-1 1 0 0,0 1-1 0 0,0 0 1 0 0,0 0-1 0 0,1 0 1 0 0,-1 1-1 0 0,1-1 1 0 0,0 0-1 0 0,0 1 1 0 0,0-1-1 0 0,-1 5 1 0 0,3-7 23 0 0,0 0-1 0 0,0-1 1 0 0,0 1 0 0 0,1 0 0 0 0,-1-1 0 0 0,0 1 0 0 0,1 0-1 0 0,-1-1 1 0 0,0 1 0 0 0,1-1 0 0 0,-1 1 0 0 0,1-1 0 0 0,-1 1-1 0 0,1-1 1 0 0,-1 1 0 0 0,1-1 0 0 0,-1 1 0 0 0,1-1 0 0 0,-1 0 0 0 0,1 1-1 0 0,0-1 1 0 0,-1 0 0 0 0,1 1 0 0 0,0-1 0 0 0,-1 0 0 0 0,1 0-1 0 0,0 0 1 0 0,-1 0 0 0 0,1 0 0 0 0,0 1 0 0 0,0-1 0 0 0,-1 0-1 0 0,1-1 1 0 0,0 1 0 0 0,1 0 0 0 0,26-2 117 0 0,-12-2-89 0 0,0 0-1 0 0,-1-2 1 0 0,0 1-1 0 0,27-16 1 0 0,-23 12-656 0 0,-1 0-1 0 0,23-6 1 0 0,-25 13-4337 0 0,-33 13-10244 0 0</inkml:trace>
  <inkml:trace contextRef="#ctx0" brushRef="#br0" timeOffset="1">167 447 18980 0 0,'1'1'296'0'0,"-1"0"0"0"0,1 0 0 0 0,0 0 0 0 0,0 0 0 0 0,0 0 0 0 0,1-1 0 0 0,-1 1 0 0 0,0 0 0 0 0,0-1 0 0 0,0 1 0 0 0,0 0-1 0 0,1-1 1 0 0,-1 1 0 0 0,0-1 0 0 0,1 0 0 0 0,-1 0 0 0 0,2 1 0 0 0,24-6 1336 0 0,-17 0-1637 0 0,0 0 1 0 0,0 0 0 0 0,11-10-1 0 0,-14 11 454 0 0,11-9-250 0 0,-5 2-124 0 0,2 1 1 0 0,16-8-1 0 0,-29 16-10 0 0,1 1 1 0 0,0-1-1 0 0,0 1 0 0 0,0 0 1 0 0,0 0-1 0 0,0 0 0 0 0,0 0 1 0 0,0 1-1 0 0,0-1 0 0 0,0 1 1 0 0,0 0-1 0 0,1 0 1 0 0,-1 0-1 0 0,0 0 0 0 0,0 1 1 0 0,0-1-1 0 0,6 2 0 0 0,-5 0 34 0 0,-1 1-1 0 0,0-1 0 0 0,0 1 1 0 0,0 0-1 0 0,0 0 1 0 0,0 0-1 0 0,0 0 0 0 0,-1 0 1 0 0,1 0-1 0 0,-1 1 0 0 0,0-1 1 0 0,0 1-1 0 0,-1 0 1 0 0,1 0-1 0 0,-1-1 0 0 0,1 1 1 0 0,0 4-1 0 0,2 9-92 0 0,-1 0 1 0 0,3 27-1 0 0,-7-25-929 0 0,-26-25-17545 0 0,23 2 17651 0 0,-10-5-5759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13259 0 0,'4'50'8390'0'0,"-3"-41"-7318"0"0,1 0 1 0 0,0 0-1 0 0,6 16 0 0 0,-7-23-1004 0 0,0 1 0 0 0,0 0 0 0 0,0-1 0 0 0,1 1 0 0 0,-1-1 0 0 0,1 1 0 0 0,-1-1 0 0 0,1 0 0 0 0,0 0 0 0 0,0 0 0 0 0,-1 0 0 0 0,2 0 0 0 0,-1 0 0 0 0,0 0 0 0 0,0 0 0 0 0,1-1 0 0 0,-1 1 0 0 0,0-1 0 0 0,1 0 0 0 0,0 0 0 0 0,-1 0 0 0 0,1 0 0 0 0,0 0 0 0 0,-1-1 0 0 0,1 1 0 0 0,0-1 0 0 0,0 1 0 0 0,-1-1 0 0 0,1 0 0 0 0,0 0 0 0 0,0-1 0 0 0,0 1 0 0 0,3-1 0 0 0,4-2-214 0 0,-1 0 0 0 0,0 0-1 0 0,0-1 1 0 0,0 0 0 0 0,0-1-1 0 0,14-10 1 0 0,47-42-5121 0 0,-30 23-1622 0 0,-16 15-113 0 0,-9-5 1054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3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20396 0 0,'0'-1'116'0'0,"1"0"-1"0"0,-1 0 0 0 0,0 0 0 0 0,1 0 1 0 0,-1 0-1 0 0,1 0 0 0 0,0 0 0 0 0,-1 0 1 0 0,1 1-1 0 0,0-1 0 0 0,-1 0 1 0 0,1 0-1 0 0,0 1 0 0 0,0-1 0 0 0,-1 0 1 0 0,1 1-1 0 0,0-1 0 0 0,0 1 0 0 0,2-2 1 0 0,20-8-442 0 0,-20 8 481 0 0,44-22-137 0 0,-44 22-22 0 0,0 1 0 0 0,-1-1 0 0 0,1 0-1 0 0,-1 0 1 0 0,1-1 0 0 0,-1 1 0 0 0,0 0 0 0 0,0-1-1 0 0,0 0 1 0 0,0 1 0 0 0,0-1 0 0 0,-1 0-1 0 0,3-6 1 0 0,-3 9 1 0 0,-1 0 0 0 0,0-1 0 0 0,0 1 0 0 0,0-1 0 0 0,0 1 0 0 0,0-1 0 0 0,1 1 0 0 0,-1-1 0 0 0,0 1 0 0 0,0-1 0 0 0,0 1 0 0 0,0-1 0 0 0,0 1 0 0 0,0-1 0 0 0,-1 1 0 0 0,1-1 0 0 0,0 1 0 0 0,0 0 0 0 0,0-1 0 0 0,0 1 0 0 0,0-1 0 0 0,-1 1 1 0 0,1-1-1 0 0,0 1 0 0 0,0 0 0 0 0,-1-1 0 0 0,1 1 0 0 0,0-1 0 0 0,-1 1 0 0 0,1 0 0 0 0,0-1 0 0 0,-1 1 0 0 0,0 0 0 0 0,-16 1-3 0 0,-18 16 60 0 0,30-11 87 0 0,0 0 0 0 0,0 1 1 0 0,0-1-1 0 0,1 1 0 0 0,0 0 1 0 0,0 0-1 0 0,1 1 0 0 0,0-1 1 0 0,0 1-1 0 0,1-1 0 0 0,0 1 0 0 0,0 0 1 0 0,1 0-1 0 0,0 0 0 0 0,0 0 1 0 0,1 0-1 0 0,0 11 0 0 0,1-8 53 0 0,-1 0-1 0 0,2-1 0 0 0,-1 1 0 0 0,2 0 1 0 0,-1 0-1 0 0,1-1 0 0 0,1 1 0 0 0,0-1 1 0 0,0 0-1 0 0,1 0 0 0 0,1 0 0 0 0,7 10 1 0 0,-11-17-232 0 0,0-1 1 0 0,0 1 0 0 0,0-1 0 0 0,0 0 0 0 0,0 0 0 0 0,1 0 0 0 0,-1 0 0 0 0,1-1 0 0 0,-1 1 0 0 0,1-1 0 0 0,-1 1 0 0 0,1-1 0 0 0,0 0 0 0 0,0 0 0 0 0,0 0 0 0 0,0 0 0 0 0,-1-1 0 0 0,1 1 0 0 0,0-1 0 0 0,0 0 0 0 0,0 1 0 0 0,0-1 0 0 0,0-1 0 0 0,0 1 0 0 0,0 0-1 0 0,0-1 1 0 0,0 0 0 0 0,6-1 0 0 0,-5 0-391 0 0,0 0 0 0 0,-1 0-1 0 0,1-1 1 0 0,0 1 0 0 0,-1-1-1 0 0,1 0 1 0 0,-1 0 0 0 0,0 0-1 0 0,0 0 1 0 0,0-1 0 0 0,0 1-1 0 0,-1-1 1 0 0,0 0 0 0 0,1 1-1 0 0,-1-1 1 0 0,0 0 0 0 0,-1 0-1 0 0,1-1 1 0 0,0-4 0 0 0,5-32-1871 0 0,-1-2 1905 0 0,-5 39 873 0 0,0 0 0 0 0,1 0 0 0 0,-1 0 0 0 0,1 0 0 0 0,0 0 0 0 0,4-8 0 0 0,-6 12-411 0 0,0 0 0 0 0,0 0 0 0 0,0 0 0 0 0,0 0 0 0 0,0 0 0 0 0,0 0 0 0 0,0-1 0 0 0,0 1 0 0 0,1 0 0 0 0,-1 0 0 0 0,0 0 0 0 0,0 0 0 0 0,0 0 0 0 0,0 0 1 0 0,0 0-1 0 0,0 0 0 0 0,0 0 0 0 0,0 0 0 0 0,1-1 0 0 0,-1 1 0 0 0,0 0 0 0 0,0 0 0 0 0,0 0 0 0 0,0 0 0 0 0,0 0 0 0 0,0 0 0 0 0,1 0 0 0 0,-1 0 0 0 0,0 0 0 0 0,0 0 0 0 0,0 0 0 0 0,0 0 0 0 0,0 0 0 0 0,1 0 0 0 0,-1 0 0 0 0,0 0 0 0 0,0 1 0 0 0,0-1 0 0 0,0 0 0 0 0,0 0 0 0 0,0 0 1 0 0,0 0-1 0 0,1 0 0 0 0,-1 0 0 0 0,0 0 0 0 0,0 0 0 0 0,0 0 0 0 0,0 0 0 0 0,0 0 0 0 0,0 1 0 0 0,0-1 0 0 0,0 0 0 0 0,5 11 1557 0 0,-1 11-328 0 0,-4-15-903 0 0,11 85 1858 0 0,-10-84-2116 0 0,1 1 0 0 0,0-1 0 0 0,1 0 0 0 0,-1 0 0 0 0,2 0 0 0 0,-1-1 0 0 0,1 1 0 0 0,7 11 0 0 0,-10-18-130 0 0,0-1-1 0 0,0 1 1 0 0,0 0-1 0 0,0-1 0 0 0,0 1 1 0 0,0-1-1 0 0,0 1 1 0 0,1-1-1 0 0,-1 0 1 0 0,0 1-1 0 0,0-1 1 0 0,0 0-1 0 0,0 0 1 0 0,1 0-1 0 0,-1 0 1 0 0,0 0-1 0 0,0 0 1 0 0,0 0-1 0 0,1 0 0 0 0,-1 0 1 0 0,0 0-1 0 0,0-1 1 0 0,0 1-1 0 0,0 0 1 0 0,0-1-1 0 0,2 0 1 0 0,34-17-110 0 0,-23 11-75 0 0,41-13-3267 0 0,-16 13-7500 0 0,-25 6 2444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27990 0 0,'0'6'2649'0'0,"0"-3"-2009"0"0,1-1-184 0 0,1-2 16 0 0,-1-1-216 0 0,0-1-128 0 0,0-1-32 0 0,0-2-32 0 0,0-2-48 0 0,0-2-16 0 0,0 0 0 0 0,0 1-80 0 0,-2 0-208 0 0,0 1-320 0 0,0 0-512 0 0,-2 0-1177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6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16 11851 0 0,'-1'-2'279'0'0,"-17"-12"8620"0"0,18 14-8771 0 0,-1 0 0 0 0,1 1 0 0 0,-1-1 0 0 0,1 0 1 0 0,0 0-1 0 0,-1 0 0 0 0,1 0 0 0 0,-1 0 0 0 0,1 0 0 0 0,-1 1 0 0 0,1-1 0 0 0,0 0 0 0 0,-1 0 1 0 0,1 1-1 0 0,-1-1 0 0 0,1 0 0 0 0,0 1 0 0 0,-1-1 0 0 0,1 0 0 0 0,0 1 0 0 0,0-1 0 0 0,-1 0 1 0 0,1 1-1 0 0,0-1 0 0 0,0 1 0 0 0,0-1 0 0 0,-1 0 0 0 0,1 1 0 0 0,0-1 0 0 0,0 1 0 0 0,0-1 0 0 0,0 1 1 0 0,0-1-1 0 0,0 1 0 0 0,0-1 0 0 0,0 0 0 0 0,0 1 0 0 0,0-1 0 0 0,0 1 0 0 0,0-1 0 0 0,0 1 1 0 0,0 0-1 0 0,-4 74 204 0 0,2 1 0 0 0,11 93 0 0 0,-7-149-1238 0 0,0 0 1 0 0,8 25-1 0 0,-8-37-259 0 0,1 1-1 0 0,0-1 1 0 0,1 0-1 0 0,6 11 0 0 0,-10-19 1128 0 0,4 6-2159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 12763 0 0,'-2'-2'2643'0'0,"1"1"-2203"0"0,0 1 1 0 0,1-1-1 0 0,-1 1 1 0 0,1 0-1 0 0,-1-1 1 0 0,1 1 0 0 0,-1 0-1 0 0,0 0 1 0 0,1 0-1 0 0,-1-1 1 0 0,0 1-1 0 0,1 0 1 0 0,-1 0-1 0 0,0 0 1 0 0,1 0-1 0 0,-1 0 1 0 0,0 0-1 0 0,1 0 1 0 0,-1 0-1 0 0,1 0 1 0 0,-2 1-1 0 0,1 7 3066 0 0,2 6-3814 0 0,35 205 1163 0 0,-12-81-2887 0 0,-24-136 1582 0 0,5 20-1022 0 0,-1-14-1954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11130 0 0,'1'17'13454'0'0,"-2"17"-8621"0"0,1 104-5665 0 0,2-120 686 0 0,9 71-201 0 0,-9-79-670 0 0,0 0 0 0 0,1 0 0 0 0,6 14 0 0 0,-2-13-2560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9930 0 0,'1'0'200'0'0,"6"1"535"0"0,-1 0 0 0 0,1 0 0 0 0,0-1 0 0 0,-1 0 0 0 0,1 0 1 0 0,0-1-1 0 0,-1 0 0 0 0,1 0 0 0 0,9-3 0 0 0,-14 4-693 0 0,-1-1 1 0 0,0 1-1 0 0,0-1 1 0 0,1 1-1 0 0,-1-1 0 0 0,0 1 1 0 0,1-1-1 0 0,-1 1 0 0 0,1 0 1 0 0,-1 0-1 0 0,1 0 1 0 0,-1 0-1 0 0,0 0 0 0 0,1 0 1 0 0,-1 0-1 0 0,1 1 0 0 0,-1-1 1 0 0,0 0-1 0 0,1 1 1 0 0,-1-1-1 0 0,0 1 0 0 0,1-1 1 0 0,-1 1-1 0 0,0 0 0 0 0,0 0 1 0 0,0-1-1 0 0,1 1 0 0 0,-1 0 1 0 0,0 0-1 0 0,1 1 1 0 0,-1 2 89 0 0,1 0-1 0 0,-1 0 1 0 0,1 0 0 0 0,-1 0 0 0 0,-1 0 0 0 0,1 0 0 0 0,0 0 0 0 0,-1 7 0 0 0,5 22-146 0 0,-4-29 57 0 0,1 1 0 0 0,-1 0-1 0 0,1-1 1 0 0,0 1 0 0 0,0-1 0 0 0,1 1-1 0 0,0-1 1 0 0,-1 0 0 0 0,1 0-1 0 0,1 0 1 0 0,-1 0 0 0 0,1-1 0 0 0,5 5-1 0 0,-7-7-8 0 0,0 1-1 0 0,0-1 1 0 0,-1 0-1 0 0,1 0 1 0 0,0-1-1 0 0,1 1 1 0 0,-1 0-1 0 0,0-1 1 0 0,0 1-1 0 0,0-1 1 0 0,0 0-1 0 0,0 0 1 0 0,1 0-1 0 0,-1 0 0 0 0,0 0 1 0 0,0 0-1 0 0,0 0 1 0 0,0-1-1 0 0,0 1 1 0 0,1-1-1 0 0,-1 1 1 0 0,0-1-1 0 0,0 0 1 0 0,0 0-1 0 0,0 0 1 0 0,-1 0-1 0 0,1 0 1 0 0,0-1-1 0 0,0 1 1 0 0,-1 0-1 0 0,1-1 1 0 0,-1 1-1 0 0,3-3 1 0 0,3-5-156 0 0,1 1 1 0 0,-1-2 0 0 0,9-13 0 0 0,4-14-3858 0 0,-19 35 3582 0 0,-1 0 0 0 0,1-1 1 0 0,0 1-1 0 0,-1 0 0 0 0,0 0 0 0 0,1 0 1 0 0,-1-1-1 0 0,0 1 0 0 0,0 0 0 0 0,0 0 1 0 0,0-1-1 0 0,0 1 0 0 0,-1 0 0 0 0,0-3 0 0 0,-1-6-1373 0 0,3-14-4132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11442 0 0,'10'-13'10590'0'0,"-5"20"-5687"0"0,-5 34-3786 0 0,-1-26-642 0 0,9 61-196 0 0,28 127 0 0 0,-35-200-934 0 0,6 20 1551 0 0,-1-17-4684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22 13235 0 0,'-1'-1'306'0'0,"1"0"0"0"0,0 0 0 0 0,-1 1 0 0 0,1-1 0 0 0,0 0 0 0 0,0 0 0 0 0,0 1 0 0 0,0-1 0 0 0,0 0 0 0 0,0 0 0 0 0,0 1 0 0 0,0-1 0 0 0,0 0 0 0 0,0 0 0 0 0,0 0 1 0 0,1 1-1 0 0,-1-1 0 0 0,0 0 0 0 0,0 1 0 0 0,1-1 0 0 0,-1 0 0 0 0,1 1 0 0 0,-1-1 0 0 0,0 0 0 0 0,1 1 0 0 0,-1-1 0 0 0,2 0 0 0 0,-2 1-142 0 0,1 1 1 0 0,0-1-1 0 0,-1 1 1 0 0,1-1-1 0 0,0 1 1 0 0,-1-1-1 0 0,1 1 0 0 0,-1 0 1 0 0,1-1-1 0 0,-1 1 1 0 0,1 0-1 0 0,-1-1 0 0 0,1 1 1 0 0,-1 0-1 0 0,0 0 1 0 0,1-1-1 0 0,-1 1 1 0 0,0 0-1 0 0,0 0 0 0 0,1 0 1 0 0,-1 0-1 0 0,0-1 1 0 0,0 1-1 0 0,0 0 0 0 0,0 1 1 0 0,4 37 884 0 0,-3 77 1 0 0,1 9-948 0 0,-1-109-270 0 0,1-1 1 0 0,1 1-1 0 0,0-1 1 0 0,1 1 0 0 0,11 24-1 0 0,1-17-2554 0 0,-15-22 2024 0 0,0 0 0 0 0,0 0 0 0 0,0 0 0 0 0,0 0-1 0 0,1-1 1 0 0,-1 1 0 0 0,0 0 0 0 0,1-1 0 0 0,-1 1 0 0 0,0-1 0 0 0,1 1-1 0 0,-1-1 1 0 0,0 0 0 0 0,1 0 0 0 0,-1 0 0 0 0,0 0 0 0 0,1 0 0 0 0,-1 0-1 0 0,1 0 1 0 0,-1 0 0 0 0,0 0 0 0 0,1 0 0 0 0,1-1 0 0 0,3-9-5012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6:5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16027 0 0,'1'-19'6982'0'0,"0"25"-3521"0"0,2 38-2144 0 0,-1-26-833 0 0,1 19-219 0 0,-1 2-493 0 0,2-1-1 0 0,1 0 1 0 0,2 0-1 0 0,22 66 1 0 0,-28-102-139 0 0,0 1 1 0 0,0-1 0 0 0,1 0-1 0 0,-1 1 1 0 0,1-1-1 0 0,-1 0 1 0 0,1 0 0 0 0,0 0-1 0 0,0 0 1 0 0,3 3-1 0 0,-4-5 91 0 0,0 0 0 0 0,-1 1 0 0 0,1-1 0 0 0,0 0 0 0 0,-1 1 0 0 0,1-1-1 0 0,0 0 1 0 0,-1 0 0 0 0,1 0 0 0 0,0 1 0 0 0,0-1 0 0 0,-1 0 0 0 0,1 0-1 0 0,0 0 1 0 0,0 0 0 0 0,-1 0 0 0 0,1-1 0 0 0,0 1 0 0 0,0 0-1 0 0,-1 0 1 0 0,1 0 0 0 0,0-1 0 0 0,0 1 0 0 0,-1 0 0 0 0,1-1 0 0 0,0 1-1 0 0,-1 0 1 0 0,1-1 0 0 0,-1 1 0 0 0,1-1 0 0 0,-1 1 0 0 0,1-1 0 0 0,-1 1-1 0 0,1-1 1 0 0,-1 0 0 0 0,1 1 0 0 0,-1-1 0 0 0,1 0 0 0 0,-1 1-1 0 0,0-1 1 0 0,1 0 0 0 0,4-9-6432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15643 0 0,'3'-1'10639'0'0,"2"23"-8085"0"0,5 33-2540 0 0,-4 42 294 0 0,-5-68-310 0 0,0 1-1 0 0,2-1 0 0 0,1 0 1 0 0,2 0-1 0 0,11 36 0 0 0,-17-64-41 0 0,0 0 0 0 0,0-1 0 0 0,0 1-1 0 0,0-1 1 0 0,1 1 0 0 0,-1 0 0 0 0,0-1 0 0 0,1 1-1 0 0,-1-1 1 0 0,0 1 0 0 0,1-1 0 0 0,-1 1-1 0 0,1-1 1 0 0,-1 1 0 0 0,0-1 0 0 0,1 1 0 0 0,-1-1-1 0 0,1 0 1 0 0,0 1 0 0 0,-1-1 0 0 0,1 0 0 0 0,0 1-1 0 0,7-9-1393 0 0,5-27-5881 0 0,-11 27 2840 0 0,2-2-3793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31 126 13763 0 0,'-2'2'565'0'0,"-1"-1"-1"0"0,1 1 1 0 0,0 0 0 0 0,0 1-1 0 0,0-1 1 0 0,0 0 0 0 0,0 0-1 0 0,0 1 1 0 0,1-1-1 0 0,-1 1 1 0 0,1 0 0 0 0,0-1-1 0 0,0 1 1 0 0,-1 0 0 0 0,2 0-1 0 0,-1 0 1 0 0,0-1 0 0 0,1 1-1 0 0,-1 4 1 0 0,1-2-339 0 0,0 0 0 0 0,1 0-1 0 0,0-1 1 0 0,0 1 0 0 0,0-1 0 0 0,0 1 0 0 0,1-1-1 0 0,0 1 1 0 0,0-1 0 0 0,0 0 0 0 0,3 5 0 0 0,2 2-273 0 0,1-2 1 0 0,0 1-1 0 0,0-1 1 0 0,1 0-1 0 0,0 0 1 0 0,0-1-1 0 0,1 0 1 0 0,15 9-1 0 0,-21-15 52 0 0,-1 0 0 0 0,1 0 0 0 0,0 0-1 0 0,0-1 1 0 0,0 1 0 0 0,0-1 0 0 0,0 0 0 0 0,0 0 0 0 0,0 0-1 0 0,0-1 1 0 0,0 0 0 0 0,1 1 0 0 0,-1-1 0 0 0,0-1-1 0 0,0 1 1 0 0,1-1 0 0 0,-1 1 0 0 0,0-1 0 0 0,0 0-1 0 0,0-1 1 0 0,0 1 0 0 0,0-1 0 0 0,0 0 0 0 0,3-2 0 0 0,-2 0 5 0 0,0 0 1 0 0,0 0 0 0 0,0 0 0 0 0,-1-1 0 0 0,0 0-1 0 0,0 0 1 0 0,0 0 0 0 0,-1 0 0 0 0,0-1 0 0 0,0 1-1 0 0,0-1 1 0 0,0 0 0 0 0,-1 0 0 0 0,0 0 0 0 0,2-10 0 0 0,0-3 74 0 0,-1-1 0 0 0,-1 0 0 0 0,0-23 0 0 0,-2 36-39 0 0,0-1-1 0 0,0 1 0 0 0,-1 0 0 0 0,0-1 0 0 0,0 1 0 0 0,-1 0 1 0 0,0 0-1 0 0,0 0 0 0 0,-1 0 0 0 0,0 0 0 0 0,-7-11 0 0 0,8 14-28 0 0,-1 1-1 0 0,0 0 1 0 0,0 0 0 0 0,-1 0-1 0 0,1 1 1 0 0,0-1-1 0 0,-1 1 1 0 0,0 0-1 0 0,1 0 1 0 0,-1 0-1 0 0,0 0 1 0 0,0 1-1 0 0,0 0 1 0 0,0-1-1 0 0,0 1 1 0 0,-1 1-1 0 0,1-1 1 0 0,0 1-1 0 0,0-1 1 0 0,-1 1-1 0 0,1 0 1 0 0,0 1-1 0 0,0-1 1 0 0,0 1-1 0 0,-1 0 1 0 0,1 0-1 0 0,0 0 1 0 0,0 1-1 0 0,-4 1 1 0 0,0 0-97 0 0,-1 1 1 0 0,1 0-1 0 0,0 0 0 0 0,1 1 1 0 0,-1 0-1 0 0,1 0 0 0 0,0 1 1 0 0,0 0-1 0 0,0 0 0 0 0,1 1 1 0 0,0 0-1 0 0,-9 12 0 0 0,11-10-586 0 0,-1 0 0 0 0,1 0 0 0 0,1 0-1 0 0,-4 13 1 0 0,0 18-8983 0 0,5-29 1135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 12299 0 0,'-5'1'1295'0'0,"2"-1"-648"0"0,0 0 1 0 0,0 1-1 0 0,0-1 0 0 0,1 1 0 0 0,-1 0 0 0 0,0 0 0 0 0,0 0 1 0 0,0 0-1 0 0,1 1 0 0 0,-1-1 0 0 0,1 1 0 0 0,-5 3 0 0 0,11-4-171 0 0,-1-1 1 0 0,1 1-1 0 0,0-1 0 0 0,0 0 0 0 0,0 0 0 0 0,7-1 0 0 0,133-6 1039 0 0,-27 2-5536 0 0,-102 1-725 0 0,-15-5-1666 0 0,-1 6 5066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12675 0 0,'5'18'11547'0'0,"5"34"-8940"0"0,0-1-2204 0 0,2 1-267 0 0,-3-7-538 0 0,2 0-1 0 0,30 75 0 0 0,-20-84-3166 0 0,0-20-4774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17476 0 0,'0'36'3664'0'0,"0"45"767"0"0,4 0-3288 0 0,-2-56-1256 0 0,1-1 0 0 0,1 0 0 0 0,1 0-1 0 0,13 35 1 0 0,-3-30-2930 0 0,0-15-6346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 16123 0 0,'-14'-6'7555'0'0,"32"1"-5782"0"0,33-1-1956 0 0,-32 5-407 0 0,44-1-148 0 0,-44 5-3493 0 0,-4 3-4056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17596 0 0,'-1'2'274'0'0,"1"0"0"0"0,-1 0 0 0 0,1-1 0 0 0,0 1 0 0 0,0 0 0 0 0,0 0 0 0 0,0-1 0 0 0,0 1 0 0 0,0 0 0 0 0,1 0 0 0 0,-1 0 0 0 0,0-1 1 0 0,1 1-1 0 0,-1 0 0 0 0,1-1 0 0 0,0 1 0 0 0,0 0 0 0 0,0-1 0 0 0,-1 1 0 0 0,2-1 0 0 0,-1 0 0 0 0,1 2 0 0 0,0-1-139 0 0,1-1-1 0 0,-1 0 0 0 0,1-1 1 0 0,-1 1-1 0 0,1 0 1 0 0,-1-1-1 0 0,1 1 0 0 0,-1-1 1 0 0,1 0-1 0 0,-1 1 1 0 0,1-1-1 0 0,0-1 0 0 0,-1 1 1 0 0,1 0-1 0 0,3-1 1 0 0,13-3 163 0 0,37-12 0 0 0,-36 9-379 0 0,0 1 1 0 0,25-3 0 0 0,-39 8-493 0 0,0 0 0 0 0,0 1 0 0 0,1 0 1 0 0,-1 1-1 0 0,0-1 0 0 0,11 3 0 0 0,3 6-7971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5 115 13259 0 0,'-4'2'4300'0'0,"8"6"-2504"0"0,12 12-888 0 0,-14-18-489 0 0,1 1-206 0 0,67 69 2091 0 0,-63-66-2250 0 0,0 0 0 0 0,0 0 0 0 0,1-1-1 0 0,0 1 1 0 0,0-2 0 0 0,0 1 0 0 0,1-1 0 0 0,12 4 0 0 0,-19-7-43 0 0,0-1 1 0 0,0 1 0 0 0,-1-1-1 0 0,1 0 1 0 0,0 1 0 0 0,0-1-1 0 0,0 0 1 0 0,-1 0 0 0 0,1 0-1 0 0,0 0 1 0 0,0 0 0 0 0,0 0-1 0 0,-1-1 1 0 0,1 1 0 0 0,0-1-1 0 0,0 1 1 0 0,-1-1 0 0 0,1 0-1 0 0,0 0 1 0 0,2-1 0 0 0,-3 1 10 0 0,0 0 0 0 0,0-1 1 0 0,0 1-1 0 0,0-1 1 0 0,-1 1-1 0 0,1-1 1 0 0,0 1-1 0 0,0-1 1 0 0,-1 1-1 0 0,1-1 1 0 0,-1 1-1 0 0,0-1 0 0 0,1 0 1 0 0,-1 1-1 0 0,0-1 1 0 0,0 0-1 0 0,0-2 1 0 0,-1-6-50 0 0,-1 1 0 0 0,0 0 0 0 0,0 0 1 0 0,-1 0-1 0 0,0 0 0 0 0,-5-12 0 0 0,3 12-519 0 0,1 0-1 0 0,-2 0 0 0 0,1 1 1 0 0,-1 0-1 0 0,0 0 1 0 0,-10-9-1 0 0,14 14 261 0 0,-1 0 1 0 0,0 1-1 0 0,0-1 1 0 0,0 1-1 0 0,-1 0 1 0 0,1 0-1 0 0,0 0 1 0 0,-1 0-1 0 0,0 1 1 0 0,1-1-1 0 0,-1 1 1 0 0,0 0-1 0 0,0 0 1 0 0,1 0-1 0 0,-1 1 1 0 0,0 0-1 0 0,0-1 1 0 0,0 1-1 0 0,-5 1 0 0 0,7-1 298 0 0,-1 1-1 0 0,1 0 0 0 0,0-1 0 0 0,0 1 0 0 0,0 0 0 0 0,0 0 0 0 0,0 0 1 0 0,0 0-1 0 0,0 1 0 0 0,0-1 0 0 0,1 0 0 0 0,-1 1 0 0 0,0-1 0 0 0,1 1 0 0 0,-1 0 1 0 0,1 0-1 0 0,0-1 0 0 0,0 1 0 0 0,-1 0 0 0 0,1 0 0 0 0,0 0 0 0 0,1 0 1 0 0,-1 0-1 0 0,0 0 0 0 0,0 1 0 0 0,1-1 0 0 0,-1 0 0 0 0,1 0 0 0 0,0 0 0 0 0,0 1 1 0 0,0-1-1 0 0,0 0 0 0 0,0 0 0 0 0,0 1 0 0 0,1-1 0 0 0,0 4 0 0 0,0-2 143 0 0,-1 0-1 0 0,1 0 1 0 0,0 0-1 0 0,1 0 0 0 0,-1 0 1 0 0,1 0-1 0 0,-1 0 0 0 0,1 0 1 0 0,0-1-1 0 0,0 1 1 0 0,1-1-1 0 0,-1 1 0 0 0,1-1 1 0 0,0 0-1 0 0,0 0 0 0 0,0 0 1 0 0,0 0-1 0 0,0-1 0 0 0,6 4 1 0 0,-6-5-113 0 0,0 0-1 0 0,0 0 1 0 0,0 0 0 0 0,0 0 0 0 0,1-1-1 0 0,-1 0 1 0 0,0 0 0 0 0,0 0 0 0 0,0 0-1 0 0,0 0 1 0 0,0 0 0 0 0,0-1 0 0 0,0 1-1 0 0,1-1 1 0 0,3-2 0 0 0,0 0-381 0 0,-1 0 0 0 0,0 0 0 0 0,0-1 1 0 0,0 0-1 0 0,0 0 0 0 0,8-8 0 0 0,1-3-1030 0 0,-1 0-1 0 0,-1-1 1 0 0,20-31 0 0 0,-15 10 43 0 0,-17 35 1480 0 0,-1 0 0 0 0,1 1 0 0 0,-1-1 0 0 0,1 1-1 0 0,-1-1 1 0 0,0 0 0 0 0,0 1 0 0 0,1-1 0 0 0,-1 0 0 0 0,0 0 0 0 0,-1 1 0 0 0,1-1 0 0 0,0 0-1 0 0,0 1 1 0 0,-1-1 0 0 0,1 0 0 0 0,-1 1 0 0 0,1-1 0 0 0,-1 1 0 0 0,0-1 0 0 0,0 0 0 0 0,-1-1 912 0 0,1 2-951 0 0,1 1 0 0 0,0 0 0 0 0,0 0 0 0 0,0 0 0 0 0,0 0 0 0 0,0 0 0 0 0,-1 0 0 0 0,1 0 0 0 0,0 0 0 0 0,0 0 0 0 0,0 0 1 0 0,0 0-1 0 0,-1 0 0 0 0,1 0 0 0 0,0 0 0 0 0,0 0 0 0 0,0 0 0 0 0,0 0 0 0 0,-1 0 0 0 0,1 0 0 0 0,0 0 0 0 0,0 0 0 0 0,0 0 0 0 0,0 0 0 0 0,0 0 0 0 0,-2 1 1027 0 0,2-1-1027 0 0,0 0 0 0 0,0 1 0 0 0,-4 10 2024 0 0,2 14-629 0 0,3-20-1339 0 0,-1 0 1 0 0,1 0-1 0 0,1 0 1 0 0,-1 0-1 0 0,1-1 1 0 0,0 1-1 0 0,0-1 1 0 0,0 1-1 0 0,0-1 1 0 0,1 0-1 0 0,0 0 0 0 0,0 0 1 0 0,0 0-1 0 0,0 0 1 0 0,1-1-1 0 0,5 6 1 0 0,-6-8-172 0 0,-1 1 1 0 0,0-1-1 0 0,0 0 0 0 0,0 0 1 0 0,1 0-1 0 0,-1 0 1 0 0,1 0-1 0 0,-1 0 1 0 0,1-1-1 0 0,-1 1 0 0 0,1-1 1 0 0,-1 1-1 0 0,1-1 1 0 0,0 0-1 0 0,-1 0 0 0 0,1 0 1 0 0,-1-1-1 0 0,1 1 1 0 0,-1-1-1 0 0,1 1 0 0 0,-1-1 1 0 0,1 0-1 0 0,-1 0 1 0 0,1 0-1 0 0,-1 0 0 0 0,0 0 1 0 0,0 0-1 0 0,1-1 1 0 0,-1 1-1 0 0,0-1 0 0 0,0 0 1 0 0,-1 0-1 0 0,4-2 1 0 0,-4 2-205 0 0,0 1 0 0 0,1-1 0 0 0,-1 0 0 0 0,0 0 0 0 0,0 0 0 0 0,0 0 0 0 0,0 0 0 0 0,0 0 1 0 0,0 0-1 0 0,-1-1 0 0 0,1 1 0 0 0,0-3 0 0 0,-3-11-3949 0 0,-10 6-3814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10826 0 0,'-2'0'223'0'0,"1"-1"1"0"0,0 1-1 0 0,-1 0 0 0 0,1 0 0 0 0,0-1 0 0 0,-1 1 0 0 0,1 0 0 0 0,0 0 1 0 0,-1 0-1 0 0,1 1 0 0 0,0-1 0 0 0,-1 0 0 0 0,1 0 0 0 0,0 1 0 0 0,-1-1 1 0 0,1 1-1 0 0,0-1 0 0 0,0 1 0 0 0,-1 0 0 0 0,1-1 0 0 0,0 1 0 0 0,0 0 1 0 0,0 0-1 0 0,0 0 0 0 0,0-1 0 0 0,0 1 0 0 0,0 0 0 0 0,0 1 0 0 0,1-1 1 0 0,-2 2-1 0 0,1 1-56 0 0,0-1 0 0 0,1 1 0 0 0,-1 0 0 0 0,1 0 0 0 0,0-1 0 0 0,0 1 0 0 0,0 0 0 0 0,1 0 0 0 0,-1 0 0 0 0,3 4 1 0 0,0 5 42 0 0,0 0 1 0 0,1 0 0 0 0,1-1-1 0 0,0 1 1 0 0,1-1 0 0 0,8 13 0 0 0,-12-21-185 0 0,0-1 1 0 0,0 1-1 0 0,0-1 1 0 0,1 0 0 0 0,-1 0-1 0 0,1 0 1 0 0,0 0-1 0 0,0 0 1 0 0,0-1-1 0 0,1 1 1 0 0,-1-1-1 0 0,1 0 1 0 0,-1 0 0 0 0,1 0-1 0 0,0 0 1 0 0,-1-1-1 0 0,1 0 1 0 0,0 1-1 0 0,0-1 1 0 0,0-1-1 0 0,0 1 1 0 0,0 0 0 0 0,0-1-1 0 0,6 0 1 0 0,-8 0-8 0 0,1-1 1 0 0,-1 1 0 0 0,1-1-1 0 0,-1 0 1 0 0,0 0 0 0 0,0 0-1 0 0,1 0 1 0 0,-1 0 0 0 0,0 0-1 0 0,0 0 1 0 0,0-1 0 0 0,0 1-1 0 0,0-1 1 0 0,0 0 0 0 0,0 1-1 0 0,-1-1 1 0 0,1 0 0 0 0,1-2-1 0 0,0-1 7 0 0,-1 1 0 0 0,1-1 0 0 0,-1 0 0 0 0,0 0 0 0 0,-1 0-1 0 0,1 0 1 0 0,-1 0 0 0 0,1-7 0 0 0,-1-1 16 0 0,0 0 0 0 0,-1 0-1 0 0,0-1 1 0 0,-1 1 0 0 0,0 0 0 0 0,-4-14 0 0 0,4 21-17 0 0,-1 0 1 0 0,0 1-1 0 0,-1-1 1 0 0,1 1-1 0 0,-1 0 1 0 0,0-1-1 0 0,0 1 1 0 0,0 0-1 0 0,-1 1 1 0 0,0-1 0 0 0,0 0-1 0 0,0 1 1 0 0,-9-7-1 0 0,10 9-20 0 0,1 0 0 0 0,-1 1 1 0 0,1 0-1 0 0,-1-1 0 0 0,1 1 0 0 0,-1 0 0 0 0,0 1 0 0 0,1-1 0 0 0,-1 0 0 0 0,0 1 0 0 0,0-1 1 0 0,0 1-1 0 0,0 0 0 0 0,1 0 0 0 0,-1 0 0 0 0,0 0 0 0 0,0 0 0 0 0,0 1 0 0 0,0-1 1 0 0,1 1-1 0 0,-1 0 0 0 0,0 0 0 0 0,1 0 0 0 0,-1 0 0 0 0,1 1 0 0 0,-1-1 0 0 0,1 0 0 0 0,-1 1 1 0 0,1 0-1 0 0,0 0 0 0 0,-3 2 0 0 0,3-2-84 0 0,0 1 0 0 0,0-1 1 0 0,1 0-1 0 0,-1 0 0 0 0,1 1 0 0 0,0-1 1 0 0,-1 1-1 0 0,1-1 0 0 0,0 1 1 0 0,1 0-1 0 0,-1-1 0 0 0,0 1 0 0 0,1 0 1 0 0,-1 0-1 0 0,1-1 0 0 0,0 1 0 0 0,0 0 1 0 0,0 0-1 0 0,0-1 0 0 0,1 5 0 0 0,0-2-623 0 0,0-1 0 0 0,0 1-1 0 0,0 0 1 0 0,1-1-1 0 0,0 1 1 0 0,0-1 0 0 0,0 0-1 0 0,0 0 1 0 0,0 0 0 0 0,1 0-1 0 0,3 5 1 0 0,7 2-6404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6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13 13955 0 0,'-3'1'435'0'0,"0"1"-1"0"0,0-1 1 0 0,1 1-1 0 0,-1-1 1 0 0,0 1 0 0 0,1 0-1 0 0,-1 0 1 0 0,1 0 0 0 0,0 1-1 0 0,0-1 1 0 0,0 0-1 0 0,0 1 1 0 0,0-1 0 0 0,0 1-1 0 0,-1 4 1 0 0,0-2-117 0 0,1 1-1 0 0,0-1 1 0 0,0 1 0 0 0,1 0 0 0 0,0 0 0 0 0,0 0-1 0 0,-1 12 1 0 0,2-12-267 0 0,0 1-1 0 0,0 0 0 0 0,1 0 1 0 0,0-1-1 0 0,0 1 0 0 0,0 0 1 0 0,1-1-1 0 0,0 1 1 0 0,0-1-1 0 0,1 0 0 0 0,0 1 1 0 0,0-1-1 0 0,0 0 0 0 0,1-1 1 0 0,5 7-1 0 0,-8-10-47 0 0,1-1 1 0 0,-1 1-1 0 0,1-1 0 0 0,0 1 1 0 0,0-1-1 0 0,0 0 0 0 0,-1 0 1 0 0,1 0-1 0 0,0 0 0 0 0,1 0 0 0 0,-1 0 1 0 0,0-1-1 0 0,0 1 0 0 0,0-1 1 0 0,0 1-1 0 0,0-1 0 0 0,1 0 1 0 0,-1 0-1 0 0,0 0 0 0 0,0 0 0 0 0,0 0 1 0 0,1 0-1 0 0,-1-1 0 0 0,0 1 1 0 0,0-1-1 0 0,0 1 0 0 0,0-1 1 0 0,0 0-1 0 0,0 0 0 0 0,0 0 0 0 0,0 0 1 0 0,0 0-1 0 0,0-1 0 0 0,0 1 1 0 0,-1 0-1 0 0,1-1 0 0 0,0 0 0 0 0,-1 1 1 0 0,0-1-1 0 0,3-3 0 0 0,1-1 2 0 0,-1 1-1 0 0,-1-1 0 0 0,1 1 1 0 0,-1-1-1 0 0,0 0 1 0 0,0 0-1 0 0,0-1 0 0 0,-1 1 1 0 0,0-1-1 0 0,0 1 0 0 0,-1-1 1 0 0,1-9-1 0 0,-2 8 17 0 0,-2 1-1 0 0,1 0 1 0 0,-1 1-1 0 0,0-1 1 0 0,0 0-1 0 0,-1 0 1 0 0,0 1-1 0 0,0 0 1 0 0,0-1-1 0 0,-1 1 1 0 0,0 0 0 0 0,-7-7-1 0 0,9 10-2 0 0,0 1 0 0 0,0 0-1 0 0,-1-1 1 0 0,1 1 0 0 0,0 0 0 0 0,-1 1 0 0 0,0-1-1 0 0,0 0 1 0 0,1 1 0 0 0,-1-1 0 0 0,0 1-1 0 0,0 0 1 0 0,-4-1 0 0 0,5 2-9 0 0,0 0 0 0 0,0 0 0 0 0,-1 0 0 0 0,1 0 0 0 0,0 0 0 0 0,0 1 0 0 0,0-1-1 0 0,0 1 1 0 0,0-1 0 0 0,0 1 0 0 0,0 0 0 0 0,0 0 0 0 0,0 0 0 0 0,0 0 0 0 0,0 0 0 0 0,0 0 0 0 0,1 0 0 0 0,-1 1 0 0 0,0-1 0 0 0,1 0-1 0 0,-3 4 1 0 0,3-3-43 0 0,-1 1-1 0 0,1-1 0 0 0,-1 1 1 0 0,1 0-1 0 0,0-1 1 0 0,0 1-1 0 0,0 0 0 0 0,1 0 1 0 0,-1-1-1 0 0,1 1 0 0 0,-1 0 1 0 0,1 0-1 0 0,0 0 1 0 0,0 0-1 0 0,0 0 0 0 0,1 0 1 0 0,-1 0-1 0 0,2 5 0 0 0,10 23-3385 0 0,-11-29 2362 0 0,1 1-1 0 0,-1-1 1 0 0,1 0 0 0 0,-1 0 0 0 0,1 0-1 0 0,0 0 1 0 0,0 0 0 0 0,4 2-1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17 10650 0 0,'-2'1'664'0'0,"-1"1"-1"0"0,1-1 1 0 0,0 1 0 0 0,0 0-1 0 0,0-1 1 0 0,0 1-1 0 0,0 0 1 0 0,0 0-1 0 0,1 1 1 0 0,-3 2 0 0 0,-10 28 3007 0 0,12-26-3379 0 0,1 0 0 0 0,0 0 0 0 0,0 0 0 0 0,0 0 0 0 0,1 0 0 0 0,0 0 0 0 0,2 13 0 0 0,0-12-222 0 0,0 0-1 0 0,1 0 0 0 0,0 0 1 0 0,0 0-1 0 0,9 14 1 0 0,-11-20-70 0 0,1 1 1 0 0,0 0 0 0 0,-1 0-1 0 0,1-1 1 0 0,1 1 0 0 0,-1-1-1 0 0,0 0 1 0 0,1 0 0 0 0,-1 1-1 0 0,1-2 1 0 0,-1 1 0 0 0,1 0-1 0 0,0 0 1 0 0,0-1 0 0 0,0 0 0 0 0,0 1-1 0 0,0-1 1 0 0,4 1 0 0 0,-6-3 3 0 0,1 1 1 0 0,0 0-1 0 0,0 0 1 0 0,0-1-1 0 0,-1 1 1 0 0,1-1 0 0 0,0 1-1 0 0,0-1 1 0 0,-1 0-1 0 0,1 1 1 0 0,-1-1-1 0 0,1 0 1 0 0,0 0 0 0 0,-1-1-1 0 0,0 1 1 0 0,1 0-1 0 0,-1 0 1 0 0,0-1 0 0 0,1 1-1 0 0,-1 0 1 0 0,0-1-1 0 0,0 1 1 0 0,0-1-1 0 0,-1 0 1 0 0,1 1 0 0 0,0-1-1 0 0,0 0 1 0 0,-1 1-1 0 0,1-1 1 0 0,-1 0-1 0 0,0 0 1 0 0,1-2 0 0 0,1-5 22 0 0,0 0 0 0 0,-1 0 1 0 0,0 0-1 0 0,0-18 1 0 0,-2 15-14 0 0,-1 1 1 0 0,0 0 0 0 0,0 0 0 0 0,-1 0 0 0 0,0 0-1 0 0,-1 1 1 0 0,-6-14 0 0 0,8 21-3 0 0,1 0 0 0 0,-1 1 1 0 0,0-1-1 0 0,0 0 0 0 0,0 0 0 0 0,-1 1 1 0 0,1-1-1 0 0,0 1 0 0 0,-1 0 0 0 0,0 0 0 0 0,1 0 1 0 0,-6-3-1 0 0,6 5-7 0 0,0-1 1 0 0,0 0-1 0 0,0 1 0 0 0,-1-1 1 0 0,1 1-1 0 0,0 0 0 0 0,0 0 1 0 0,-1 0-1 0 0,1 0 0 0 0,0 0 1 0 0,-1 0-1 0 0,1 0 0 0 0,0 1 1 0 0,0-1-1 0 0,0 1 0 0 0,-1 0 1 0 0,1 0-1 0 0,0 0 0 0 0,0 0 1 0 0,-3 2-1 0 0,4-3-74 0 0,0 1 0 0 0,-1 0 0 0 0,1-1-1 0 0,0 1 1 0 0,0 0 0 0 0,0 0 0 0 0,0 0 0 0 0,0 0-1 0 0,0 0 1 0 0,0 0 0 0 0,1 1 0 0 0,-1-1 0 0 0,0 0 0 0 0,0 0-1 0 0,1 1 1 0 0,-1-1 0 0 0,1 0 0 0 0,-1 1 0 0 0,1-1 0 0 0,0 0-1 0 0,-1 1 1 0 0,1-1 0 0 0,0 0 0 0 0,0 1 0 0 0,0-1 0 0 0,0 1-1 0 0,0-1 1 0 0,0 1 0 0 0,1-1 0 0 0,-1 0 0 0 0,1 3 0 0 0,1 0-1142 0 0,-1 0 1 0 0,1 1 0 0 0,0-2 0 0 0,1 1 0 0 0,-1 0 0 0 0,0 0 0 0 0,1-1 0 0 0,6 7 0 0 0,0-1-5597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9538 0 0,'-2'1'684'0'0,"1"0"1"0"0,-1-1-1 0 0,1 1 1 0 0,-1 0-1 0 0,1 0 1 0 0,0 0-1 0 0,-1 0 1 0 0,1 0-1 0 0,0 1 1 0 0,0-1-1 0 0,0 0 0 0 0,-1 0 1 0 0,0 3-1 0 0,-10 24 3087 0 0,9-17-3175 0 0,1 0 0 0 0,1 1 0 0 0,-1 12 0 0 0,2-19-529 0 0,1 0 0 0 0,-1 0-1 0 0,1 0 1 0 0,1 0 0 0 0,-1 0 0 0 0,1 0 0 0 0,0-1 0 0 0,0 1 0 0 0,0 0 0 0 0,0-1 0 0 0,1 1 0 0 0,0-1-1 0 0,0 0 1 0 0,0 0 0 0 0,1 0 0 0 0,3 3 0 0 0,-5-4-67 0 0,0-1 0 0 0,1 0 1 0 0,-1 0-1 0 0,0 0 0 0 0,1-1 0 0 0,-1 1 0 0 0,1 0 0 0 0,0-1 0 0 0,-1 0 1 0 0,1 1-1 0 0,0-1 0 0 0,0 0 0 0 0,0 0 0 0 0,0-1 0 0 0,0 1 0 0 0,0-1 1 0 0,0 1-1 0 0,0-1 0 0 0,0 0 0 0 0,0 0 0 0 0,0-1 0 0 0,0 1 0 0 0,0-1 1 0 0,0 1-1 0 0,0-1 0 0 0,0 0 0 0 0,0 0 0 0 0,3-2 0 0 0,-3 1 6 0 0,0 0-1 0 0,-1-1 1 0 0,1 1 0 0 0,-1-1-1 0 0,0 1 1 0 0,0-1-1 0 0,0 0 1 0 0,0 0 0 0 0,0 0-1 0 0,-1 0 1 0 0,1-1-1 0 0,-1 1 1 0 0,0 0-1 0 0,0-1 1 0 0,0 1 0 0 0,0 0-1 0 0,-1-1 1 0 0,0 1-1 0 0,1-1 1 0 0,-1 1-1 0 0,0-1 1 0 0,-1 1 0 0 0,1-1-1 0 0,-2-5 1 0 0,2 2-6 0 0,-2 0 1 0 0,1 0-1 0 0,-1 0 0 0 0,0 0 1 0 0,0 1-1 0 0,-1-1 0 0 0,0 0 1 0 0,0 1-1 0 0,0 0 1 0 0,-1 0-1 0 0,-5-8 0 0 0,6 12-31 0 0,0-1 0 0 0,0 1 0 0 0,0 0 0 0 0,0 0 0 0 0,0 0 0 0 0,0 0 0 0 0,-1 1 0 0 0,1-1-1 0 0,-1 1 1 0 0,1 0 0 0 0,-1 0 0 0 0,1 0 0 0 0,-1 0 0 0 0,1 1 0 0 0,-5-1 0 0 0,7 1-115 0 0,0 0 1 0 0,0 0 0 0 0,0 0 0 0 0,0 0 0 0 0,0 1-1 0 0,0-1 1 0 0,0 0 0 0 0,0 0 0 0 0,0 1-1 0 0,0-1 1 0 0,0 1 0 0 0,0-1 0 0 0,0 1 0 0 0,0-1-1 0 0,0 1 1 0 0,0 0 0 0 0,0-1 0 0 0,0 1-1 0 0,1 0 1 0 0,-1-1 0 0 0,0 2 0 0 0,0 0-331 0 0,0-1 1 0 0,1 1-1 0 0,-1-1 1 0 0,1 1-1 0 0,0 0 1 0 0,-1-1-1 0 0,1 1 1 0 0,0 0-1 0 0,0-1 1 0 0,0 1-1 0 0,0 0 1 0 0,1-1 0 0 0,-1 1-1 0 0,0-1 1 0 0,1 1-1 0 0,-1 0 1 0 0,1-1-1 0 0,0 3 1 0 0,4 7-7134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10826 0 0,'-6'0'1055'0'0,"-8"-1"1275"0"0,-1 1 0 0 0,1 1 0 0 0,0 0 0 0 0,-27 7-1 0 0,36-7-2139 0 0,0 1 0 0 0,1 0-1 0 0,-1 1 1 0 0,0-1 0 0 0,1 1-1 0 0,0 0 1 0 0,0 0 0 0 0,0 0-1 0 0,0 1 1 0 0,0-1 0 0 0,1 1-1 0 0,-1 0 1 0 0,1 0 0 0 0,0 0-1 0 0,0 0 1 0 0,1 1 0 0 0,-4 6-1 0 0,4-5-125 0 0,0 0-1 0 0,0 0 1 0 0,0 0-1 0 0,1 1 1 0 0,0-1-1 0 0,0 0 1 0 0,1 1-1 0 0,0-1 1 0 0,0 1-1 0 0,0-1 1 0 0,1 1-1 0 0,0-1 1 0 0,0 0-1 0 0,1 1 1 0 0,3 9-1 0 0,-4-13-57 0 0,0 1 0 0 0,0-1-1 0 0,1 1 1 0 0,-1-1 0 0 0,1 0-1 0 0,0 0 1 0 0,0 0 0 0 0,0 0-1 0 0,0 0 1 0 0,1-1 0 0 0,-1 1-1 0 0,1 0 1 0 0,0-1 0 0 0,-1 0-1 0 0,1 0 1 0 0,0 0-1 0 0,0 0 1 0 0,1 0 0 0 0,-1 0-1 0 0,0-1 1 0 0,1 0 0 0 0,-1 1-1 0 0,1-1 1 0 0,-1-1 0 0 0,1 1-1 0 0,-1 0 1 0 0,1-1 0 0 0,-1 0-1 0 0,6 0 1 0 0,-7 0-1 0 0,0 0 0 0 0,0-1 0 0 0,1 1 0 0 0,-1-1 0 0 0,0 1 0 0 0,0-1 0 0 0,0 0-1 0 0,0 0 1 0 0,0 0 0 0 0,0 0 0 0 0,0 0 0 0 0,0 0 0 0 0,0-1 0 0 0,0 1 0 0 0,-1-1 0 0 0,1 1 0 0 0,-1-1 0 0 0,1 0 0 0 0,2-3 0 0 0,-2 1 8 0 0,0-1 0 0 0,0 1 0 0 0,0 0 0 0 0,-1-1 0 0 0,0 1 0 0 0,1-1 0 0 0,-2 1 0 0 0,1-1 1 0 0,0-6-1 0 0,-1 0-98 0 0,0 0 1 0 0,-1 0 0 0 0,0 0 0 0 0,-1-1 0 0 0,0 2-1 0 0,0-1 1 0 0,-7-17 0 0 0,6 23-415 0 0,1-1 0 0 0,-1 1 0 0 0,0-1 0 0 0,0 1 0 0 0,-1 0 0 0 0,1 0 0 0 0,-1 0 0 0 0,0 1 0 0 0,-1-1 0 0 0,1 1 0 0 0,-7-5 0 0 0,13 14-3480 0 0,-2-5 3851 0 0,0 0-1 0 0,0 0 1 0 0,0 1 0 0 0,0-1-1 0 0,-5 1-3721 0 0,13 10-3432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97 12659 0 0,'-2'0'578'0'0,"0"0"0"0"0,0 0 0 0 0,0 0 0 0 0,0 0 0 0 0,0 0 0 0 0,0 1 0 0 0,0-1 0 0 0,0 1 0 0 0,0 0 0 0 0,0-1 1 0 0,1 1-1 0 0,-1 0 0 0 0,0 0 0 0 0,0 0 0 0 0,0 0 0 0 0,1 1 0 0 0,-1-1 0 0 0,1 0 0 0 0,-3 3 0 0 0,3-2-355 0 0,-1 0 0 0 0,1 1 0 0 0,0-1 0 0 0,0 1-1 0 0,0-1 1 0 0,0 0 0 0 0,0 1 0 0 0,1-1 0 0 0,-1 1 0 0 0,1 0 0 0 0,0-1-1 0 0,-1 1 1 0 0,1 3 0 0 0,1 0-225 0 0,-1 0 0 0 0,1 0-1 0 0,0 0 1 0 0,1 0 0 0 0,-1-1 0 0 0,1 1 0 0 0,0 0-1 0 0,1-1 1 0 0,-1 0 0 0 0,1 1 0 0 0,0-1-1 0 0,6 7 1 0 0,-7-9 3 0 0,-1-1 0 0 0,1 0 1 0 0,0 0-1 0 0,0-1 0 0 0,0 1 0 0 0,0 0 0 0 0,0-1 0 0 0,1 1 0 0 0,-1-1 0 0 0,0 1 1 0 0,1-1-1 0 0,-1 0 0 0 0,1 0 0 0 0,-1 0 0 0 0,1-1 0 0 0,0 1 0 0 0,-1-1 0 0 0,1 1 1 0 0,0-1-1 0 0,-1 0 0 0 0,1 0 0 0 0,0 0 0 0 0,0 0 0 0 0,-1-1 0 0 0,1 1 0 0 0,0-1 1 0 0,-1 1-1 0 0,1-1 0 0 0,4-2 0 0 0,-4 1-1 0 0,1 0 0 0 0,-1-1-1 0 0,0 1 1 0 0,0-1 0 0 0,0 0 0 0 0,0 0 0 0 0,-1 0 0 0 0,1 0 0 0 0,-1 0-1 0 0,1 0 1 0 0,-1-1 0 0 0,0 1 0 0 0,-1-1 0 0 0,1 0 0 0 0,-1 1-1 0 0,1-1 1 0 0,-1 0 0 0 0,0 0 0 0 0,1-7 0 0 0,-1 2 16 0 0,-1 0 0 0 0,0 0 0 0 0,0 0 0 0 0,0-1 0 0 0,-1 1 0 0 0,-1 0 0 0 0,1 0 0 0 0,-1 0 0 0 0,-1 0 0 0 0,0 1 0 0 0,0-1 0 0 0,-1 1 0 0 0,-5-11 0 0 0,6 16-10 0 0,1-1 1 0 0,0 1-1 0 0,0 0 0 0 0,-1 0 1 0 0,0 1-1 0 0,0-1 0 0 0,0 0 1 0 0,0 1-1 0 0,0 0 0 0 0,0-1 1 0 0,0 1-1 0 0,-1 0 1 0 0,1 1-1 0 0,-1-1 0 0 0,1 1 1 0 0,-1 0-1 0 0,0-1 0 0 0,0 2 1 0 0,0-1-1 0 0,1 0 0 0 0,-1 1 1 0 0,0 0-1 0 0,0-1 0 0 0,0 2 1 0 0,0-1-1 0 0,0 0 0 0 0,0 1 1 0 0,1 0-1 0 0,-1 0 1 0 0,0 0-1 0 0,0 0 0 0 0,1 0 1 0 0,-6 4-1 0 0,5-4-267 0 0,1 1 1 0 0,0 1 0 0 0,-1-1-1 0 0,1 0 1 0 0,0 1-1 0 0,0 0 1 0 0,0-1-1 0 0,1 1 1 0 0,-1 0-1 0 0,1 1 1 0 0,-1-1-1 0 0,1 0 1 0 0,0 1-1 0 0,1-1 1 0 0,-1 1-1 0 0,0 0 1 0 0,1-1-1 0 0,0 1 1 0 0,-1 5-1 0 0,1-4-287 0 0,0-1 0 0 0,0 1 0 0 0,1 0 0 0 0,-1 0 0 0 0,1 0 0 0 0,0 0 0 0 0,1 0 0 0 0,-1 0 0 0 0,1 0 0 0 0,0 0 0 0 0,0-1 0 0 0,1 1 0 0 0,-1 0 0 0 0,1-1 0 0 0,4 8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14179 0 0,'-9'-15'7613'0'0,"8"15"-7485"0"0,1 0 0 0 0,0 0 0 0 0,0 0 0 0 0,-1 0 0 0 0,1 0 0 0 0,0 0 0 0 0,0 1 0 0 0,0-1 0 0 0,-1 0 0 0 0,1 0 0 0 0,0 0 0 0 0,0 0 0 0 0,0 0 0 0 0,-1 0 0 0 0,1 0 0 0 0,0 0 0 0 0,0 0 0 0 0,0 1 0 0 0,-1-1 0 0 0,1 0 0 0 0,0 0 0 0 0,0 0 0 0 0,0 0 0 0 0,0 1 0 0 0,0-1 0 0 0,-1 0 0 0 0,1 0 0 0 0,0 0-1 0 0,0 1 1 0 0,0-1 0 0 0,0 0 0 0 0,0 0 0 0 0,0 0 0 0 0,0 1 0 0 0,0-1 0 0 0,0 0 0 0 0,-6 33 2237 0 0,4-1-2398 0 0,0 1 1 0 0,2-1 0 0 0,1 1 0 0 0,2-1 0 0 0,1 0-1 0 0,2 0 1 0 0,14 45 0 0 0,-19-72-659 0 0,1 0 0 0 0,0 0 1 0 0,1-1-1 0 0,-1 0 0 0 0,7 9 0 0 0,-8-12-310 0 0,1 1-1 0 0,-1-1 0 0 0,1 1 1 0 0,-1-1-1 0 0,1 0 1 0 0,0 1-1 0 0,-1-1 1 0 0,1 0-1 0 0,0 0 1 0 0,3 1-1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0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60 14803 0 0,'-2'0'468'0'0,"0"0"-1"0"0,0 0 1 0 0,0 0-1 0 0,-1 0 1 0 0,1 1-1 0 0,0-1 1 0 0,0 0-1 0 0,0 1 1 0 0,0 0-1 0 0,0 0 1 0 0,0-1-1 0 0,0 1 1 0 0,0 0-1 0 0,0 0 1 0 0,0 1-1 0 0,1-1 1 0 0,-1 0-1 0 0,0 1 1 0 0,1-1-1 0 0,-1 1 1 0 0,1-1-1 0 0,-3 4 1 0 0,3-2-245 0 0,-1 0 0 0 0,1 1 0 0 0,0-1 0 0 0,0 0-1 0 0,0 1 1 0 0,0-1 0 0 0,1 1 0 0 0,0-1 0 0 0,-1 1 0 0 0,1-1 0 0 0,0 1 0 0 0,2 6 0 0 0,-1-1-220 0 0,1 0 0 0 0,0 0 1 0 0,1 0-1 0 0,0 0 0 0 0,0-1 1 0 0,1 1-1 0 0,0-1 0 0 0,0 0 0 0 0,1 0 1 0 0,8 9-1 0 0,-11-14-1 0 0,1 0-1 0 0,0 0 1 0 0,0 0 0 0 0,0-1-1 0 0,0 1 1 0 0,1-1 0 0 0,-1 0-1 0 0,1 0 1 0 0,-1 0 0 0 0,1 0-1 0 0,0 0 1 0 0,-1-1 0 0 0,1 0-1 0 0,0 0 1 0 0,0 0-1 0 0,0 0 1 0 0,0-1 0 0 0,0 1-1 0 0,0-1 1 0 0,0 0 0 0 0,1 0-1 0 0,-1-1 1 0 0,0 1 0 0 0,0-1-1 0 0,0 0 1 0 0,-1 0 0 0 0,1 0-1 0 0,5-2 1 0 0,-5 0 2 0 0,1 1 1 0 0,-1-1-1 0 0,0 0 0 0 0,1 0 0 0 0,-2-1 1 0 0,1 1-1 0 0,0-1 0 0 0,-1 0 1 0 0,1 0-1 0 0,-1 0 0 0 0,0 0 1 0 0,0-1-1 0 0,-1 1 0 0 0,1-1 1 0 0,-1 1-1 0 0,0-1 0 0 0,0 0 1 0 0,-1 0-1 0 0,0 0 0 0 0,0 0 0 0 0,1-9 1 0 0,-1 7 9 0 0,-1 0 0 0 0,0 1 0 0 0,0-1-1 0 0,-1 0 1 0 0,1 1 0 0 0,-2-1 0 0 0,1 0 0 0 0,-1 1 0 0 0,0 0 0 0 0,0-1 0 0 0,-1 1 0 0 0,1 0 0 0 0,-1 0 0 0 0,-1 0-1 0 0,1 1 1 0 0,-1-1 0 0 0,0 1 0 0 0,0 0 0 0 0,-1 0 0 0 0,-7-6 0 0 0,8 7-10 0 0,-1 1 0 0 0,0-1 0 0 0,0 1 0 0 0,0 1 0 0 0,0-1 0 0 0,-1 1 0 0 0,1 0-1 0 0,-1 0 1 0 0,1 1 0 0 0,-1-1 0 0 0,0 1 0 0 0,1 0 0 0 0,-1 1 0 0 0,0-1 0 0 0,0 1 0 0 0,0 1 0 0 0,1-1 0 0 0,-1 1 0 0 0,0 0 0 0 0,0 0 0 0 0,1 0 0 0 0,-1 1 0 0 0,-8 4 0 0 0,10-4-145 0 0,0 0 1 0 0,0 0 0 0 0,1 1 0 0 0,0-1-1 0 0,-1 1 1 0 0,1 0 0 0 0,0 0 0 0 0,0 0 0 0 0,0 0-1 0 0,1 0 1 0 0,-1 1 0 0 0,1-1 0 0 0,0 1-1 0 0,0 0 1 0 0,0 0 0 0 0,0-1 0 0 0,1 1 0 0 0,-1 1-1 0 0,0 4 1 0 0,1-4-940 0 0,0 0 0 0 0,0 0-1 0 0,1 0 1 0 0,0 0 0 0 0,0 1 0 0 0,0-1-1 0 0,0 0 1 0 0,1 0 0 0 0,2 8 0 0 0,1 0-7332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66 14539 0 0,'-7'8'1167'0'0,"0"-1"1"0"0,1 2-1 0 0,-11 16 0 0 0,15-22-1028 0 0,0-1 0 0 0,1 1 0 0 0,-1 0 0 0 0,1 1 0 0 0,0-1 0 0 0,0 0 0 0 0,0 0 0 0 0,0 0 0 0 0,0 1 0 0 0,1-1-1 0 0,0 0 1 0 0,-1 1 0 0 0,1-1 0 0 0,0 1 0 0 0,2 6 0 0 0,-2-8-116 0 0,1 0-1 0 0,0 0 0 0 0,0 0 1 0 0,0 0-1 0 0,0 0 1 0 0,0 0-1 0 0,0 0 1 0 0,0-1-1 0 0,1 1 0 0 0,-1 0 1 0 0,1-1-1 0 0,-1 1 1 0 0,1-1-1 0 0,0 1 0 0 0,0-1 1 0 0,-1 0-1 0 0,1 1 1 0 0,0-1-1 0 0,0 0 1 0 0,0 0-1 0 0,0-1 0 0 0,0 1 1 0 0,1 0-1 0 0,-1-1 1 0 0,0 1-1 0 0,0-1 0 0 0,0 0 1 0 0,1 0-1 0 0,-1 0 1 0 0,0 0-1 0 0,0 0 0 0 0,0 0 1 0 0,1 0-1 0 0,-1-1 1 0 0,2 0-1 0 0,0 0 29 0 0,-1 0 0 0 0,0 0 0 0 0,1 0 0 0 0,-1 0-1 0 0,0-1 1 0 0,0 1 0 0 0,0-1 0 0 0,0 0 0 0 0,0 0 0 0 0,0 0 0 0 0,-1-1-1 0 0,1 1 1 0 0,-1 0 0 0 0,1-1 0 0 0,-1 0 0 0 0,0 0 0 0 0,0 1 0 0 0,0-1-1 0 0,0 0 1 0 0,-1-1 0 0 0,3-5 0 0 0,-3 2 4 0 0,0-1-1 0 0,0 0 1 0 0,-1 1 0 0 0,0-1 0 0 0,0 0-1 0 0,-1 1 1 0 0,0-1 0 0 0,-1 0 0 0 0,1 1-1 0 0,-6-15 1 0 0,6 19-42 0 0,0 0 1 0 0,0 0-1 0 0,-1 0 1 0 0,1 0-1 0 0,0 0 0 0 0,-1 0 1 0 0,0 1-1 0 0,0-1 1 0 0,0 0-1 0 0,0 1 1 0 0,0 0-1 0 0,0-1 0 0 0,0 1 1 0 0,-1 0-1 0 0,1 0 1 0 0,-1 0-1 0 0,0 0 0 0 0,0 1 1 0 0,1-1-1 0 0,-1 1 1 0 0,0 0-1 0 0,0 0 0 0 0,0 0 1 0 0,-1 0-1 0 0,1 0 1 0 0,0 0-1 0 0,0 1 0 0 0,-4-1 1 0 0,2 2-51 0 0,1 1 0 0 0,0-1 0 0 0,0 0 0 0 0,-1 1 0 0 0,1 0 0 0 0,0 0 0 0 0,1 0 0 0 0,-1 0 0 0 0,0 1 1 0 0,1 0-1 0 0,-1-1 0 0 0,1 1 0 0 0,0 0 0 0 0,0 1 0 0 0,0-1 0 0 0,0 1 0 0 0,0-1 0 0 0,1 1 0 0 0,0 0 0 0 0,0 0 0 0 0,0 0 0 0 0,-2 6 0 0 0,-1 2-397 0 0,0 0 0 0 0,1 0-1 0 0,1 1 1 0 0,0-1-1 0 0,1 1 1 0 0,-1 20 0 0 0,2-25 341 0 0,2 0 1 0 0,-1-1-1 0 0,1 1 1 0 0,0 0 0 0 0,1 0-1 0 0,0-1 1 0 0,0 1-1 0 0,0-1 1 0 0,1 1-1 0 0,5 9 1 0 0,-6-14 293 0 0,0 0 1 0 0,0 0-1 0 0,0 0 1 0 0,1 0-1 0 0,-1 0 1 0 0,1-1-1 0 0,-1 1 1 0 0,1-1-1 0 0,0 1 1 0 0,0-1-1 0 0,0 0 1 0 0,0-1-1 0 0,0 1 1 0 0,1 0-1 0 0,-1-1 1 0 0,0 0-1 0 0,1 1 1 0 0,-1-1-1 0 0,1-1 1 0 0,0 1 0 0 0,-1 0-1 0 0,1-1 1 0 0,0 0-1 0 0,4 0 1 0 0,11-1-291 0 0,0 0 0 0 0,-1-2 0 0 0,1 0 0 0 0,26-8 0 0 0,-38 8-798 0 0,0 0 0 0 0,0 0 0 0 0,-1 0 1 0 0,1-1-1 0 0,11-8 0 0 0,-14 8-116 0 0,0 1 0 0 0,0-1 1 0 0,0 0-1 0 0,-1 0 0 0 0,0-1 1 0 0,1 1-1 0 0,-2-1 0 0 0,1 1 1 0 0,2-7-1 0 0,2-6-3938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9978 0 0,'-3'0'11973'0'0,"0"17"-8619"0"0,1 23-2556 0 0,12 65 280 0 0,-7-93-1283 0 0,-1 0 0 0 0,1 0 0 0 0,1 0 0 0 0,0-1 0 0 0,1 1 0 0 0,9 15-1 0 0,-13-25-151 0 0,0 0-1 0 0,0 0 0 0 0,1 0 1 0 0,-1 0-1 0 0,1-1 0 0 0,0 1 1 0 0,-1 0-1 0 0,1-1 0 0 0,0 1 1 0 0,0-1-1 0 0,0 0 0 0 0,0 0 1 0 0,2 2-1 0 0,-2-3-253 0 0,-1 1-1 0 0,1-1 1 0 0,-1 0 0 0 0,1 0 0 0 0,-1 0-1 0 0,1 1 1 0 0,-1-1 0 0 0,0 0 0 0 0,1-1-1 0 0,-1 1 1 0 0,1 0 0 0 0,-1 0 0 0 0,1-1-1 0 0,1 0 1 0 0,6-1-6229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10170 0 0,'-1'7'990'0'0,"0"0"0"0"0,1 0 0 0 0,-1 0 0 0 0,2 1 0 0 0,-1-1 0 0 0,1 0 0 0 0,0 0 0 0 0,0 0 0 0 0,1 0 1 0 0,5 13-1 0 0,-6-18-925 0 0,0 0 1 0 0,0 0-1 0 0,0 0 1 0 0,0 0 0 0 0,0 0-1 0 0,1 0 1 0 0,-1 0 0 0 0,1 0-1 0 0,-1-1 1 0 0,1 1-1 0 0,0 0 1 0 0,0-1 0 0 0,-1 0-1 0 0,1 1 1 0 0,0-1 0 0 0,0 0-1 0 0,0 0 1 0 0,1 0-1 0 0,-1 0 1 0 0,0-1 0 0 0,0 1-1 0 0,0 0 1 0 0,1-1 0 0 0,-1 0-1 0 0,0 1 1 0 0,1-1-1 0 0,-1 0 1 0 0,0 0 0 0 0,1 0-1 0 0,-1-1 1 0 0,0 1 0 0 0,0 0-1 0 0,1-1 1 0 0,-1 0 0 0 0,0 1-1 0 0,0-1 1 0 0,4-2-1 0 0,0 0-321 0 0,-1 0 0 0 0,0 0 1 0 0,0 0-1 0 0,0-1 0 0 0,0 1 0 0 0,-1-1 0 0 0,1-1 0 0 0,-1 1 0 0 0,7-9 0 0 0,-6 5-1308 0 0,0 1 0 0 0,0-1 0 0 0,-1 0 1 0 0,0 0-1 0 0,6-17 0 0 0,-4-1-5167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2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 18948 0 0,'-3'2'212'0'0,"1"0"-1"0"0,-1 0 1 0 0,1 0-1 0 0,-1 0 1 0 0,1 0-1 0 0,0 1 1 0 0,0-1-1 0 0,0 1 1 0 0,0 0-1 0 0,1-1 1 0 0,-1 1-1 0 0,1 0 1 0 0,0 0-1 0 0,-1 0 1 0 0,1 0 0 0 0,0 0-1 0 0,1 0 1 0 0,-1 1-1 0 0,1-1 1 0 0,-1 0-1 0 0,1 0 1 0 0,0 0-1 0 0,0 4 1 0 0,2 2 20 0 0,0-1 0 0 0,0 0 0 0 0,0 0-1 0 0,1 0 1 0 0,0 0 0 0 0,1-1 0 0 0,8 15 0 0 0,-6-12-153 0 0,0 0 0 0 0,2 0 0 0 0,-1-1 0 0 0,1 0-1 0 0,0 0 1 0 0,1-1 0 0 0,0 0 0 0 0,14 10 0 0 0,-21-17-71 0 0,1 1 0 0 0,-1 0 0 0 0,1-1 0 0 0,-1 0 0 0 0,1 0-1 0 0,-1 0 1 0 0,1 0 0 0 0,0 0 0 0 0,0 0 0 0 0,-1-1 0 0 0,1 1 0 0 0,0-1 0 0 0,0 0 0 0 0,0 0 0 0 0,0 0 0 0 0,-1 0 0 0 0,1 0 0 0 0,0 0 0 0 0,0-1 0 0 0,0 0 0 0 0,-1 1 0 0 0,1-1 0 0 0,0 0 0 0 0,-1 0 0 0 0,1-1 0 0 0,-1 1 0 0 0,1-1 0 0 0,-1 1 0 0 0,1-1 0 0 0,-1 0 0 0 0,0 1 0 0 0,0-1 0 0 0,0 0 0 0 0,0-1 0 0 0,0 1 0 0 0,-1 0 0 0 0,1 0-1 0 0,-1-1 1 0 0,1 1 0 0 0,1-6 0 0 0,2-1-37 0 0,-2 0-1 0 0,1 0 0 0 0,-1-1 0 0 0,0 0 0 0 0,-1 1 0 0 0,-1-1 1 0 0,1 0-1 0 0,-1 0 0 0 0,-1 0 0 0 0,0-14 0 0 0,-1 16-333 0 0,0 1-1 0 0,0-1 1 0 0,0 1-1 0 0,-1-1 1 0 0,0 1-1 0 0,0 0 1 0 0,-1 0-1 0 0,-6-11 1 0 0,8 16 0 0 0,0 0 0 0 0,0 1 0 0 0,-1-1 0 0 0,1 1-1 0 0,-1-1 1 0 0,0 1 0 0 0,1-1 0 0 0,-1 1 0 0 0,0 0 0 0 0,0 0 0 0 0,0 0 0 0 0,1 0 0 0 0,-1 0 0 0 0,0 0-1 0 0,0 0 1 0 0,-1 1 0 0 0,1-1 0 0 0,0 1 0 0 0,0 0 0 0 0,0-1 0 0 0,0 1 0 0 0,0 0 0 0 0,-1 0-1 0 0,1 0 1 0 0,0 1 0 0 0,0-1 0 0 0,0 0 0 0 0,0 1 0 0 0,0 0 0 0 0,0-1 0 0 0,0 1 0 0 0,0 0 0 0 0,0 0-1 0 0,0 0 1 0 0,0 0 0 0 0,-2 2 0 0 0,-16 10-5406 0 0</inkml:trace>
  <inkml:trace contextRef="#ctx0" brushRef="#br0" timeOffset="1">19 168 7778 0 0,'-1'1'368'0'0,"1"0"0"0"0,0 0 0 0 0,0 0 0 0 0,0 0 0 0 0,0 0 0 0 0,0 0 0 0 0,0 0 0 0 0,0 0 0 0 0,0 0 0 0 0,0 0 1 0 0,1 0-1 0 0,-1 0 0 0 0,0 0 0 0 0,1-1 0 0 0,-1 1 0 0 0,1 0 0 0 0,-1 0 0 0 0,1 0 0 0 0,-1 0 0 0 0,1 0 0 0 0,-1-1 0 0 0,1 1 0 0 0,1 1 1 0 0,-1-2-90 0 0,0 1 1 0 0,0 0-1 0 0,1-1 1 0 0,-1 0-1 0 0,0 1 1 0 0,1-1 0 0 0,-1 0-1 0 0,0 1 1 0 0,1-1-1 0 0,-1 0 1 0 0,0 0-1 0 0,1 0 1 0 0,-1 0 0 0 0,1-1-1 0 0,1 1 1 0 0,8-3 289 0 0,0-1-1 0 0,0 1 1 0 0,16-10 0 0 0,-8 5 160 0 0,-17 8-793 0 0,11-5 305 0 0,1 0 0 0 0,25-4-1 0 0,-4 9-1680 0 0,-33 1 1045 0 0,0-1 1 0 0,0 1-1 0 0,0 0 1 0 0,0-1-1 0 0,0 1 1 0 0,0 0-1 0 0,0 0 1 0 0,0 1-1 0 0,0-1 1 0 0,-1 0-1 0 0,1 0 1 0 0,-1 1-1 0 0,3 1 1 0 0,-4-2 34 0 0,1-1 1 0 0,-1 1-1 0 0,0-1 1 0 0,1 1-1 0 0,-1 0 1 0 0,1-1-1 0 0,-1 1 1 0 0,0 0 0 0 0,0-1-1 0 0,1 1 1 0 0,-1 0-1 0 0,0 0 1 0 0,0-1-1 0 0,0 1 1 0 0,0 0-1 0 0,0-1 1 0 0,0 1-1 0 0,0 0 1 0 0,0 1-1 0 0,-2 6-5849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10442 0 0,'-5'34'6531'0'0,"-4"27"-609"0"0,-8-3-4438 0 0,15-53-1475 0 0,-1 0 0 0 0,1 0-1 0 0,-1 0 1 0 0,0 0 0 0 0,0 0-1 0 0,-1-1 1 0 0,1 0 0 0 0,-1 1 0 0 0,0-1-1 0 0,0-1 1 0 0,0 1 0 0 0,-1 0-1 0 0,1-1 1 0 0,-1 0 0 0 0,0 0-1 0 0,0-1 1 0 0,0 1 0 0 0,0-1 0 0 0,-9 3-1 0 0,80-35 1111 0 0,14 13-1985 0 0,-28 7-2646 0 0,-2-5-4857 0 0,-26 5 717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0 18948 0 0,'-1'1'317'0'0,"-1"-1"0"0"0,1 1 0 0 0,-1-1 0 0 0,1 1 0 0 0,-1 0 0 0 0,1 0 0 0 0,0 0 0 0 0,-1-1 0 0 0,1 1 0 0 0,0 1 1 0 0,0-1-1 0 0,0 0 0 0 0,-1 0 0 0 0,1 0 0 0 0,0 1 0 0 0,1-1 0 0 0,-1 0 0 0 0,0 1 0 0 0,0-1 0 0 0,0 3 0 0 0,-14 38-301 0 0,8-19 477 0 0,-6 6-292 0 0,9-24-192 0 0,1 1 0 0 0,0 0 0 0 0,0 0 0 0 0,1 0-1 0 0,-1 0 1 0 0,1 0 0 0 0,1 0 0 0 0,-1 1 0 0 0,1-1 0 0 0,0 7 0 0 0,1-12-9 0 0,0-1 0 0 0,1 1 0 0 0,-1-1 0 0 0,0 0 0 0 0,1 1 0 0 0,-1-1 0 0 0,1 0 0 0 0,-1 1 0 0 0,0-1 1 0 0,1 0-1 0 0,-1 1 0 0 0,1-1 0 0 0,-1 0 0 0 0,1 0 0 0 0,-1 0 0 0 0,1 1 0 0 0,-1-1 0 0 0,1 0 0 0 0,-1 0 0 0 0,1 0 1 0 0,-1 0-1 0 0,1 0 0 0 0,0 0 0 0 0,-1 0 0 0 0,1 0 0 0 0,-1 0 0 0 0,1 0 0 0 0,-1 0 0 0 0,1-1 0 0 0,-1 1 0 0 0,1 0 1 0 0,-1 0-1 0 0,1 0 0 0 0,-1-1 0 0 0,1 1 0 0 0,0-1 0 0 0,20-7 78 0 0,22-16-25 0 0,-33 17-144 0 0,1 0 0 0 0,0 1 0 0 0,1 0 0 0 0,-1 1 0 0 0,1 1 0 0 0,22-6 0 0 0,-34 10 9 0 0,0 0 1 0 0,0 0 0 0 0,1-1-1 0 0,-1 1 1 0 0,0 0-1 0 0,0 0 1 0 0,1 0 0 0 0,-1 0-1 0 0,0 0 1 0 0,0 0-1 0 0,1 0 1 0 0,-1 0 0 0 0,0 0-1 0 0,0 0 1 0 0,1 0-1 0 0,-1 0 1 0 0,0 0-1 0 0,0 0 1 0 0,1 1 0 0 0,-1-1-1 0 0,0 0 1 0 0,0 0-1 0 0,0 0 1 0 0,1 0 0 0 0,-1 0-1 0 0,0 0 1 0 0,0 1-1 0 0,0-1 1 0 0,1 0 0 0 0,-1 0-1 0 0,0 0 1 0 0,0 0-1 0 0,0 1 1 0 0,0-1 0 0 0,0 0-1 0 0,1 0 1 0 0,-1 0-1 0 0,0 1 1 0 0,0-1-1 0 0,0 0 1 0 0,0 0 0 0 0,0 1-1 0 0,0-1 1 0 0,0 0-1 0 0,0 1 1 0 0,-5 13-3603 0 0,-15 13-2047 0 0,-23 12-2574 0 0,13-14 5857 0 0,4 4 5338 0 0,23-25-1431 0 0,-2 3 1020 0 0,1-1 0 0 0,-1 1 0 0 0,1 0 0 0 0,-3 8 0 0 0,7-14-2272 0 0,0-1 0 0 0,0 1 0 0 0,-1-1 0 0 0,1 1-1 0 0,0 0 1 0 0,0-1 0 0 0,0 1 0 0 0,0-1 0 0 0,0 1-1 0 0,0 0 1 0 0,0-1 0 0 0,0 1 0 0 0,0 0 0 0 0,0-1-1 0 0,0 1 1 0 0,0 0 0 0 0,0-1 0 0 0,1 1 0 0 0,-1-1 0 0 0,0 1-1 0 0,0 0 1 0 0,1-1 0 0 0,-1 1 0 0 0,1 0 0 0 0,0-1-81 0 0,0 1 1 0 0,0-1 0 0 0,0 1 0 0 0,0-1 0 0 0,1 0-1 0 0,-1 1 1 0 0,0-1 0 0 0,0 0 0 0 0,1 0-1 0 0,-1 0 1 0 0,0 0 0 0 0,0 0 0 0 0,0 0 0 0 0,1 0-1 0 0,-1-1 1 0 0,0 1 0 0 0,0 0 0 0 0,2-1 0 0 0,8-3 150 0 0,-1 0 0 0 0,0 0 0 0 0,0-1 1 0 0,13-8-1 0 0,-15 8-185 0 0,0 0 0 0 0,0 1 1 0 0,0 0-1 0 0,1 0 0 0 0,0 1 1 0 0,13-4-1 0 0,-20 7-60 0 0,-1 0 0 0 0,0 0 0 0 0,1 1 0 0 0,-1-1 1 0 0,0 0-1 0 0,0 0 0 0 0,0 1 0 0 0,1-1 0 0 0,-1 0 0 0 0,0 1 0 0 0,0 0 0 0 0,0-1 0 0 0,0 1 0 0 0,0-1 0 0 0,0 1 0 0 0,0 0 1 0 0,0 0-1 0 0,0 0 0 0 0,0 0 0 0 0,0 0 0 0 0,0-1 0 0 0,0 2 0 0 0,-1-1 0 0 0,1 0 0 0 0,0 0 0 0 0,-1 0 0 0 0,1 0 1 0 0,-1 0-1 0 0,1 0 0 0 0,-1 1 0 0 0,0-1 0 0 0,1 0 0 0 0,-1 0 0 0 0,0 1 0 0 0,0-1 0 0 0,0 2 0 0 0,1 9-77 0 0,0 1 0 0 0,-1 23 1 0 0,-1-23-334 0 0,5 29-2782 0 0,3-16-4815 0 0</inkml:trace>
  <inkml:trace contextRef="#ctx0" brushRef="#br0" timeOffset="1">495 393 23501 0 0,'8'-3'2000'0'0,"1"-1"-855"0"0,1 0-129 0 0,-2 0-272 0 0,-2-2-368 0 0,-2 3-112 0 0,-1 0-64 0 0,0 0-48 0 0,-1 2-104 0 0,-1 1-64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22 13267 0 0,'-28'-9'6370'0'0,"21"6"-4984"0"0,0 1 1 0 0,0 0-1 0 0,0 0 1 0 0,-1 1 0 0 0,-10-1-1 0 0,16 2-1302 0 0,0 0 0 0 0,0 0-1 0 0,0 0 1 0 0,-1 1 0 0 0,1-1-1 0 0,0 1 1 0 0,0 0 0 0 0,0-1 0 0 0,0 1-1 0 0,0 0 1 0 0,0 0 0 0 0,1 0-1 0 0,-1 0 1 0 0,0 1 0 0 0,0-1-1 0 0,1 0 1 0 0,-1 1 0 0 0,1-1 0 0 0,-1 1-1 0 0,1 0 1 0 0,-1-1 0 0 0,1 1-1 0 0,-1 3 1 0 0,-5 8-32 0 0,0 1-1 0 0,2 0 1 0 0,-1 0-1 0 0,2 0 1 0 0,0 1-1 0 0,1 0 1 0 0,0 0-1 0 0,1 0 1 0 0,1 0-1 0 0,0 0 1 0 0,1 0-1 0 0,1 0 1 0 0,3 19-1 0 0,-2-18-96 0 0,1-1-1 0 0,1 1 1 0 0,0-1-1 0 0,1 1 1 0 0,1-2-1 0 0,1 1 1 0 0,-1 0-1 0 0,2-1 1 0 0,0-1-1 0 0,1 1 0 0 0,0-1 1 0 0,16 16-1 0 0,-20-24-244 0 0,0-1 1 0 0,0 0-1 0 0,0 0 0 0 0,0 0 0 0 0,1 0 0 0 0,-1-1 0 0 0,1 0 0 0 0,0 0 0 0 0,12 3 0 0 0,-14-5-313 0 0,0 0 0 0 0,0 0 0 0 0,-1-1 0 0 0,1 0 0 0 0,0 0-1 0 0,0 0 1 0 0,6 0 0 0 0,-6-1-444 0 0,-1 0 0 0 0,1 0-1 0 0,0 0 1 0 0,-1-1 0 0 0,1 1-1 0 0,-1-1 1 0 0,1 0-1 0 0,4-3 1 0 0,9-7-6544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15435 0 0,'22'3'8309'0'0,"10"0"-4598"0"0,24 9-2879 0 0,-51-11-816 0 0,0 0-1 0 0,-1 1 0 0 0,1-1 0 0 0,-1 1 0 0 0,1 1 0 0 0,-1-1 0 0 0,0 1 0 0 0,0-1 0 0 0,0 1 1 0 0,0 0-1 0 0,-1 0 0 0 0,1 1 0 0 0,-1-1 0 0 0,0 1 0 0 0,1 0 0 0 0,-2 0 0 0 0,5 6 0 0 0,-6-7 4 0 0,0 1-1 0 0,-1 0 1 0 0,1-1-1 0 0,-1 1 1 0 0,1-1-1 0 0,-1 1 1 0 0,0 0-1 0 0,0-1 1 0 0,-1 1-1 0 0,1 0 1 0 0,-1-1-1 0 0,0 1 1 0 0,0-1-1 0 0,0 1 1 0 0,0-1-1 0 0,0 1 1 0 0,-1-1-1 0 0,-2 4 1 0 0,-5 9-85 0 0,-1-2 1 0 0,-15 20 0 0 0,21-29 21 0 0,-71 77-609 0 0,75-81 650 0 0,0-1 0 0 0,-1 0 0 0 0,1 0 0 0 0,0 1 1 0 0,0-1-1 0 0,0 0 0 0 0,0 0 0 0 0,-1 1 0 0 0,1-1 0 0 0,0 0 0 0 0,0 1 0 0 0,0-1 0 0 0,0 0 0 0 0,0 1 1 0 0,0-1-1 0 0,0 0 0 0 0,0 1 0 0 0,0-1 0 0 0,0 0 0 0 0,0 1 0 0 0,0-1 0 0 0,0 0 0 0 0,0 1 0 0 0,0-1 1 0 0,0 0-1 0 0,0 0 0 0 0,0 1 0 0 0,0-1 0 0 0,0 0 0 0 0,0 1 0 0 0,1-1 0 0 0,-1 0 0 0 0,0 1 1 0 0,0-1-1 0 0,1 0 0 0 0,12 5 9 0 0,17-4 61 0 0,-17-4-83 0 0,1 0-1 0 0,-1 0 0 0 0,0-1 1 0 0,-1-1-1 0 0,18-8 0 0 0,29-18-4342 0 0,-52 28 3309 0 0,15-14-7264 0 0,-15 7 343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12419 0 0,'0'-1'505'0'0,"1"1"1"0"0,-1-1-1 0 0,0 0 1 0 0,1 0-1 0 0,-1 1 1 0 0,1-1-1 0 0,-1 0 1 0 0,0 1-1 0 0,1-1 1 0 0,0 0 505 0 0,0 0-506 0 0,-1 1 1 0 0,1-1-1 0 0,0 1 1 0 0,-1-1 0 0 0,2 0-1 0 0,17-4 3125 0 0,25 4-3260 0 0,-32 2 472 0 0,18-1-826 0 0,27 0-225 0 0,-20-4-4659 0 0,-37 4 4399 0 0,1 0 1 0 0,0 0-1 0 0,0 0 0 0 0,-1 0 0 0 0,1-1 0 0 0,0 1 1 0 0,0 0-1 0 0,-1 0 0 0 0,1-1 0 0 0,0 1 0 0 0,-1-1 1 0 0,1 1-1 0 0,0-1 0 0 0,-1 1 0 0 0,1-1 0 0 0,-1 1 1 0 0,1-1-1 0 0,0 0 0 0 0</inkml:trace>
  <inkml:trace contextRef="#ctx0" brushRef="#br0" timeOffset="1">217 1 17324 0 0,'3'70'7841'0'0,"5"2"-4770"0"0,-1-30-3675 0 0,3 1 0 0 0,28 78 0 0 0,-17-78-3050 0 0,-1-22-4633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17876 0 0,'-2'2'4361'0'0,"1"3"-2321"0"0,1 7-343 0 0,1 9-385 0 0,1 6-552 0 0,2 7-248 0 0,0 5-200 0 0,0 1-136 0 0,2 3-80 0 0,0-3-56 0 0,1-2-160 0 0,0-3-224 0 0,3-5-400 0 0,0-4-672 0 0,1-4-945 0 0,0-5-1376 0 0,-2-7-1768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49 21757 0 0,'0'1'131'0'0,"0"0"1"0"0,0 0 0 0 0,0 0-1 0 0,0 0 1 0 0,0-1 0 0 0,0 1-1 0 0,0 0 1 0 0,0 0 0 0 0,1 0-1 0 0,-1 0 1 0 0,0 0 0 0 0,1 0-1 0 0,-1-1 1 0 0,1 1 0 0 0,-1 0-1 0 0,1 0 1 0 0,-1-1 0 0 0,1 1 0 0 0,-1 0-1 0 0,1-1 1 0 0,0 1 0 0 0,-1 0-1 0 0,1-1 1 0 0,0 1 0 0 0,0-1-1 0 0,-1 1 1 0 0,1-1 0 0 0,1 1-1 0 0,0-1-21 0 0,1 1 0 0 0,-1-1 0 0 0,1 1 0 0 0,-1-1-1 0 0,1 0 1 0 0,-1 0 0 0 0,1 0 0 0 0,-1 0 0 0 0,0-1 0 0 0,4 0 0 0 0,3-1-55 0 0,-1 0 1 0 0,0-1 0 0 0,0 0-1 0 0,-1-1 1 0 0,11-5 0 0 0,-15 7-61 0 0,0-1 0 0 0,0 0-1 0 0,0 1 1 0 0,0-1 0 0 0,-1 0 0 0 0,1-1 0 0 0,2-4 0 0 0,-4 7-5 0 0,-1 1 0 0 0,0-1 0 0 0,1 1 0 0 0,-1-1-1 0 0,0 1 1 0 0,0-1 0 0 0,1 0 0 0 0,-1 1 0 0 0,0-1 0 0 0,0 1 0 0 0,0-1 0 0 0,0 0 0 0 0,0 1 0 0 0,0-1 0 0 0,0 1 0 0 0,0-1 0 0 0,0 0 0 0 0,0 1 0 0 0,0-1 0 0 0,0 0 0 0 0,-1 0 0 0 0,0 0-8 0 0,1 1 1 0 0,-1-1 0 0 0,0 1 0 0 0,0-1 0 0 0,1 1 0 0 0,-1-1-1 0 0,0 1 1 0 0,0-1 0 0 0,0 1 0 0 0,0 0 0 0 0,1 0 0 0 0,-1-1-1 0 0,0 1 1 0 0,0 0 0 0 0,0 0 0 0 0,0 0 0 0 0,0 0 0 0 0,0 0-1 0 0,0 0 1 0 0,-1 1 0 0 0,-2 0 2 0 0,0 0 1 0 0,0 0-1 0 0,-1 0 1 0 0,2 1-1 0 0,-1 0 0 0 0,0 0 1 0 0,0 0-1 0 0,0 0 1 0 0,1 1-1 0 0,-1-1 0 0 0,1 1 1 0 0,0 0-1 0 0,0 0 1 0 0,0 0-1 0 0,0 1 0 0 0,1-1 1 0 0,-4 5-1 0 0,-3 5 55 0 0,1 1-1 0 0,0-1 0 0 0,-8 22 1 0 0,11-22 98 0 0,1-1 1 0 0,1 1 0 0 0,0-1-1 0 0,0 1 1 0 0,0 23 0 0 0,2-27-69 0 0,1-1-1 0 0,1 0 1 0 0,-1 1 0 0 0,1-1 0 0 0,1 0 0 0 0,0 0 0 0 0,0 0-1 0 0,0 0 1 0 0,1 0 0 0 0,4 8 0 0 0,-5-13-62 0 0,-1-1 0 0 0,1 1 0 0 0,0-1 0 0 0,-1 0 0 0 0,1 1 0 0 0,1-1 0 0 0,-1 0 0 0 0,0 0 0 0 0,0 0-1 0 0,1-1 1 0 0,-1 1 0 0 0,1-1 0 0 0,-1 1 0 0 0,1-1 0 0 0,0 0 0 0 0,0 0 0 0 0,3 1 0 0 0,0-1 7 0 0,0 0-1 0 0,0 0 1 0 0,0-1-1 0 0,0 0 1 0 0,0 0 0 0 0,0 0-1 0 0,12-3 1 0 0,-1-1-583 0 0,-1 0 0 0 0,-1-1 0 0 0,1-1-1 0 0,-1-1 1 0 0,19-10 0 0 0,-26 12-587 0 0,-1 0-1 0 0,0 0 0 0 0,0-1 0 0 0,0 0 1 0 0,-1 0-1 0 0,7-8 0 0 0,-7 6-1277 0 0,1 0 0 0 0,-2-1-1 0 0,1 0 1 0 0,6-17 0 0 0,-9 7-1000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 8506 0 0,'0'-1'397'0'0,"-1"1"0"0"0,0-1 0 0 0,0 1 0 0 0,1 0 0 0 0,-1-1 0 0 0,0 1 0 0 0,0 0 0 0 0,0 0 0 0 0,0 0 0 0 0,1-1 0 0 0,-1 1 0 0 0,0 0 0 0 0,0 0 0 0 0,0 0 0 0 0,0 0 0 0 0,0 1 0 0 0,1-1 0 0 0,-1 0 0 0 0,0 0 0 0 0,0 0 0 0 0,0 1 0 0 0,0-1 0 0 0,1 0 0 0 0,-1 1 0 0 0,0-1 0 0 0,0 1 0 0 0,-1 0 0 0 0,1 1-27 0 0,0-1 1 0 0,0 1 0 0 0,1-1-1 0 0,-1 1 1 0 0,0 0-1 0 0,0-1 1 0 0,1 1-1 0 0,-1 0 1 0 0,1 0 0 0 0,-1-1-1 0 0,1 1 1 0 0,0 3-1 0 0,0 9 259 0 0,0 0 0 0 0,5 27 0 0 0,-3-31 72 0 0,-1-1-529 0 0,2 17 7 0 0,0-1 0 0 0,2 0 0 0 0,2 1 0 0 0,11 32 0 0 0,-17-57-191 0 0,-1 0 0 0 0,0 0 1 0 0,1 0-1 0 0,-1 0 0 0 0,1-1 0 0 0,-1 1 0 0 0,1 0 1 0 0,0 0-1 0 0,-1 0 0 0 0,1-1 0 0 0,-1 1 0 0 0,1 0 1 0 0,0-1-1 0 0,0 1 0 0 0,0-1 0 0 0,-1 1 0 0 0,1-1 1 0 0,0 1-1 0 0,0-1 0 0 0,0 0 0 0 0,0 1 0 0 0,0-1 1 0 0,0 0-1 0 0,0 1 0 0 0,-1-1 0 0 0,1 0 1 0 0,0 0-1 0 0,0 0 0 0 0,0 0 0 0 0,0 0 0 0 0,0 0 1 0 0,0 0-1 0 0,0-1 0 0 0,0 1 0 0 0,0 0 0 0 0,0 0 1 0 0,0-1-1 0 0,0 1 0 0 0,0 0 0 0 0,-1-1 0 0 0,1 1 1 0 0,0-1-1 0 0,0 0 0 0 0,0 1 0 0 0,-1-1 0 0 0,1 1 1 0 0,0-2-1 0 0,8-5-365 0 0,-1 0 1 0 0,-1-1-1 0 0,12-13 1 0 0,-7 6-626 0 0,2 1 449 0 0,-5 5-998 0 0,0 0 1 0 0,-1 0 0 0 0,0-1 0 0 0,9-15 0 0 0,-15 21 984 0 0,0 0 1 0 0,0 0 0 0 0,-1 0 0 0 0,1 0-1 0 0,-1 0 1 0 0,0 0 0 0 0,0-1 0 0 0,-1 1 0 0 0,1-1-1 0 0,-1 1 1 0 0,0 0 0 0 0,0-1 0 0 0,-1 1 0 0 0,1-1-1 0 0,-1 1 1 0 0,-2-7 0 0 0,-13-37 2531 0 0,-1 20 13320 0 0,17 42-12917 0 0,3 16-1290 0 0,2 0-571 0 0,35 151 783 0 0,-32-154-1982 0 0,1-1-1 0 0,18 35 0 0 0,-10-32-2877 0 0,-1-16-3881 0 0,-5-9-1828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7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23821 0 0,'-1'2'91'0'0,"1"-1"0"0"0,-1 1 0 0 0,1-1 0 0 0,0 0-1 0 0,-1 1 1 0 0,1-1 0 0 0,0 1 0 0 0,0-1 0 0 0,0 0 0 0 0,0 1 0 0 0,1-1 0 0 0,-1 1 0 0 0,0-1-1 0 0,0 0 1 0 0,1 1 0 0 0,-1-1 0 0 0,1 0 0 0 0,-1 1 0 0 0,1-1 0 0 0,0 0 0 0 0,0 0-1 0 0,-1 1 1 0 0,1-1 0 0 0,0 0 0 0 0,0 0 0 0 0,0 0 0 0 0,0 0 0 0 0,0 0 0 0 0,0 0-1 0 0,1-1 1 0 0,-1 1 0 0 0,0 0 0 0 0,0 0 0 0 0,0-1 0 0 0,3 2 0 0 0,6 1 76 0 0,1 1 0 0 0,-1-1 1 0 0,1-1-1 0 0,11 2 0 0 0,19 5 157 0 0,-39-8-314 0 0,0-1 1 0 0,-1 1-1 0 0,1 0 1 0 0,0 0-1 0 0,-1 0 1 0 0,1 0-1 0 0,-1 0 1 0 0,1 0-1 0 0,-1 0 1 0 0,1 0-1 0 0,-1 1 1 0 0,0-1-1 0 0,0 0 1 0 0,0 1-1 0 0,0 0 1 0 0,0-1-1 0 0,0 1 1 0 0,0-1-1 0 0,0 1 1 0 0,0 0-1 0 0,0 2 1 0 0,-1-1-7 0 0,0-1-1 0 0,0 1 1 0 0,0-1 0 0 0,0 1 0 0 0,0-1-1 0 0,-1 1 1 0 0,1-1 0 0 0,-1 1 0 0 0,0-1-1 0 0,0 1 1 0 0,0-1 0 0 0,0 0 0 0 0,-2 5-1 0 0,-6 5-24 0 0,1-1-1 0 0,-1 0 0 0 0,-1 0 1 0 0,-14 12-1 0 0,19-19 15 0 0,-13 10-63 0 0,-12 12 26 0 0,28-25 41 0 0,1 0-1 0 0,0 0 1 0 0,-1 1 0 0 0,1-1-1 0 0,0 1 1 0 0,0-1-1 0 0,0 1 1 0 0,0-1 0 0 0,0 1-1 0 0,0 0 1 0 0,1-1-1 0 0,-1 1 1 0 0,0 0 0 0 0,1 0-1 0 0,-1 2 1 0 0,1-3-1 0 0,1-1 1 0 0,-1 1 0 0 0,0 0 0 0 0,1 0 0 0 0,-1 0-1 0 0,0 0 1 0 0,1-1 0 0 0,-1 1 0 0 0,1 0-1 0 0,-1 0 1 0 0,1-1 0 0 0,0 1 0 0 0,-1 0 0 0 0,1-1-1 0 0,0 1 1 0 0,-1-1 0 0 0,1 1 0 0 0,0 0 0 0 0,0-1-1 0 0,0 0 1 0 0,-1 1 0 0 0,1-1 0 0 0,0 0-1 0 0,0 1 1 0 0,0-1 0 0 0,0 0 0 0 0,0 0 0 0 0,0 0-1 0 0,-1 1 1 0 0,1-1 0 0 0,0 0 0 0 0,1-1-1 0 0,34 1 0 0 0,-33 0-3 0 0,21-3-6 0 0,0-1-1 0 0,-1 0 0 0 0,0-2 0 0 0,30-11 0 0 0,17-12-1870 0 0,-3-3-4251 0 0,-96 44 381 0 0,18-8 6254 0 0,1 1 1 0 0,0-1-1 0 0,0 2 0 0 0,-14 10 0 0 0,14-9 516 0 0,1 1-1 0 0,0 0 0 0 0,0 0 0 0 0,1 1 1 0 0,-12 17-1 0 0,17-20-646 0 0,-1 0 0 0 0,1 1 0 0 0,0-1 1 0 0,1 1-1 0 0,0-1 0 0 0,0 1 0 0 0,0 0 1 0 0,1 0-1 0 0,0-1 0 0 0,0 1 0 0 0,1 10 1 0 0,1-4-90 0 0,-1-9-235 0 0,1 0 0 0 0,-1 0 0 0 0,0 0 0 0 0,0 0 0 0 0,0 0 0 0 0,-1 0 0 0 0,1 0-1 0 0,-1-1 1 0 0,0 1 0 0 0,0 0 0 0 0,0 0 0 0 0,0 0 0 0 0,-3 4 0 0 0,7-10-44 0 0,0 0 0 0 0,0 0 0 0 0,1 1 0 0 0,-1-1 0 0 0,1 1 0 0 0,0 0 0 0 0,-1-1 0 0 0,7 0 0 0 0,11-3-29 0 0,21-12-401 0 0,-12 6-2235 0 0,51-26 0 0 0,-70 30 447 0 0,0 0 1 0 0,-1 0 0 0 0,0-1-1 0 0,13-13 1 0 0,-4 2-4719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 0 0,'23'4'4946'0'0,"47"11"-476"0"0,-65-14-4355 0 0,1 1 0 0 0,-1 0-1 0 0,0 0 1 0 0,0 1 0 0 0,0-1 0 0 0,0 1 0 0 0,0 0-1 0 0,0 0 1 0 0,6 7 0 0 0,-9-8-129 0 0,0 0 1 0 0,-1 0-1 0 0,1 1 0 0 0,0-1 1 0 0,-1 1-1 0 0,0-1 1 0 0,1 1-1 0 0,-1 0 0 0 0,0-1 1 0 0,0 1-1 0 0,-1 0 1 0 0,1 0-1 0 0,-1 0 0 0 0,1-1 1 0 0,-1 1-1 0 0,0 0 1 0 0,0 0-1 0 0,0 0 0 0 0,0 0 1 0 0,-1 0-1 0 0,0 4 1 0 0,-3 4-504 0 0,1 1 1 0 0,-2-1-1 0 0,0-1 1 0 0,-6 12-1 0 0,-9 20-59 0 0,20-41 632 0 0,0-1 0 0 0,0 0 0 0 0,-1 1 0 0 0,1-1 0 0 0,0 0-1 0 0,0 1 1 0 0,0-1 0 0 0,0 1 0 0 0,0-1 0 0 0,0 0 0 0 0,0 1 0 0 0,0-1 0 0 0,0 0 0 0 0,1 1 0 0 0,-1-1 0 0 0,0 0 0 0 0,0 1 0 0 0,0-1 0 0 0,0 0 0 0 0,0 1 0 0 0,1-1-1 0 0,-1 0 1 0 0,0 0 0 0 0,0 1 0 0 0,0-1 0 0 0,1 0 0 0 0,-1 0 0 0 0,0 1 0 0 0,0-1 0 0 0,1 0 0 0 0,-1 0 0 0 0,0 0 0 0 0,1 1 0 0 0,-1-1 0 0 0,1 0 0 0 0,16 3 1098 0 0,18-5-209 0 0,-19-2-792 0 0,-1-1 1 0 0,0 0 0 0 0,0-1-1 0 0,22-12 1 0 0,-26 12-784 0 0,-1-1 0 0 0,0 0-1 0 0,15-13 1 0 0,-24 19 226 0 0,0 0 0 0 0,0 0 0 0 0,0 1 0 0 0,0-1 0 0 0,0-1 0 0 0,-1 1 0 0 0,1 0 0 0 0,0 0 0 0 0,0 0 0 0 0,-1 0 0 0 0,1 0 0 0 0,-1-1 0 0 0,1 1 0 0 0,-1 0 0 0 0,1-1 0 0 0,-1 1 0 0 0,0 0 0 0 0,0-1 0 0 0,0 1 0 0 0,0-2 0 0 0,-3-8-6339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8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20900 0 0,'2'0'254'0'0,"-1"1"-1"0"0,1-1 0 0 0,0 1 0 0 0,-1-1 0 0 0,1 0 0 0 0,0 0 0 0 0,-1 0 0 0 0,1 0 0 0 0,0 0 0 0 0,-1 0 1 0 0,1 0-1 0 0,0 0 0 0 0,-1 0 0 0 0,1-1 0 0 0,0 1 0 0 0,-1-1 0 0 0,1 1 0 0 0,-1-1 0 0 0,3-1 0 0 0,34-19-187 0 0,-26 14 564 0 0,6-3-323 0 0,-7 3-222 0 0,1 0 1 0 0,0 1-1 0 0,0 1 1 0 0,0 0-1 0 0,0 0 1 0 0,1 1-1 0 0,0 1 0 0 0,0 0 1 0 0,18-2-1 0 0,-36 4-249 0 0,-1-1 51 0 0,0 1 0 0 0,0 1 0 0 0,0-1 0 0 0,-11 1 0 0 0,11 1 121 0 0,0 1 0 0 0,0 0 1 0 0,0 0-1 0 0,0 0 1 0 0,1 1-1 0 0,-1 0 0 0 0,1 0 1 0 0,0 0-1 0 0,0 0 0 0 0,0 1 1 0 0,0 0-1 0 0,0 0 0 0 0,1 0 1 0 0,0 1-1 0 0,0 0 0 0 0,0 0 1 0 0,-5 8-1 0 0,7-9 28 0 0,0-1 0 0 0,0 1-1 0 0,1 0 1 0 0,-1 0 0 0 0,1 0 0 0 0,0 0-1 0 0,0 1 1 0 0,1-1 0 0 0,-1 0-1 0 0,1 0 1 0 0,0 0 0 0 0,0 1 0 0 0,0-1-1 0 0,1 0 1 0 0,-1 0 0 0 0,1 0-1 0 0,0 1 1 0 0,0-1 0 0 0,0 0 0 0 0,1 0-1 0 0,0 0 1 0 0,-1-1 0 0 0,2 1 0 0 0,-1 0-1 0 0,0-1 1 0 0,5 6 0 0 0,-4-6 4 0 0,0 0 0 0 0,0 0 0 0 0,0 0 0 0 0,0 0 0 0 0,1-1 0 0 0,-1 1 0 0 0,1-1 0 0 0,-1 0 0 0 0,1 0 0 0 0,0 0 0 0 0,0-1 0 0 0,0 1 0 0 0,0-1 0 0 0,0 0 0 0 0,0 0 0 0 0,1-1 0 0 0,-1 1 0 0 0,0-1 0 0 0,0 0 0 0 0,1 0 0 0 0,-1 0 0 0 0,0-1 0 0 0,7 0 0 0 0,9-4-30 0 0,0-1 0 0 0,0 0 0 0 0,33-17 0 0 0,10-2-122 0 0,-59 24 64 0 0,0 0 1 0 0,0 0-1 0 0,0 1 0 0 0,0-1 1 0 0,0 1-1 0 0,0 0 1 0 0,5 0-1 0 0,-9 0 36 0 0,0 0 0 0 0,0 0 0 0 0,1 0-1 0 0,-1 0 1 0 0,0 0 0 0 0,0 0 0 0 0,0 0 0 0 0,1 0 0 0 0,-1 0 0 0 0,0 0-1 0 0,0 0 1 0 0,0 0 0 0 0,1 0 0 0 0,-1 1 0 0 0,0-1 0 0 0,0 0 0 0 0,0 0-1 0 0,0 0 1 0 0,1 0 0 0 0,-1 0 0 0 0,0 1 0 0 0,0-1 0 0 0,0 0-1 0 0,0 0 1 0 0,0 0 0 0 0,1 0 0 0 0,-1 1 0 0 0,0-1 0 0 0,0 0 0 0 0,0 0-1 0 0,0 0 1 0 0,0 1 0 0 0,0-1 0 0 0,0 0 0 0 0,0 0 0 0 0,0 1 0 0 0,0-1-1 0 0,0 0 1 0 0,0 0 0 0 0,0 0 0 0 0,0 1 0 0 0,0-1 0 0 0,-15 16-368 0 0,-32 21 545 0 0,2 3 0 0 0,-56 64 0 0 0,99-102-133 0 0,1-1 0 0 0,0 0 0 0 0,-1 1 0 0 0,1-1 0 0 0,0 1 1 0 0,0 0-1 0 0,0-1 0 0 0,0 1 0 0 0,0 0 0 0 0,0 0 0 0 0,0-1 1 0 0,1 1-1 0 0,-1 0 0 0 0,1 0 0 0 0,-1 0 0 0 0,1 3 0 0 0,0-4-21 0 0,1 0 0 0 0,0 0 0 0 0,0 0 0 0 0,-1-1-1 0 0,1 1 1 0 0,0 0 0 0 0,0 0 0 0 0,0-1 0 0 0,0 1-1 0 0,0-1 1 0 0,0 1 0 0 0,0-1 0 0 0,0 1 0 0 0,0-1-1 0 0,0 0 1 0 0,0 1 0 0 0,0-1 0 0 0,0 0 0 0 0,0 0-1 0 0,0 0 1 0 0,0 0 0 0 0,0 0 0 0 0,0 0 0 0 0,0 0-1 0 0,0 0 1 0 0,1 0 0 0 0,-1 0 0 0 0,0-1 0 0 0,0 1-1 0 0,1-1 1 0 0,28-3 84 0 0,-1-2-1 0 0,0-1 1 0 0,38-15-1 0 0,30-18-3860 0 0,-95 40 3412 0 0,-1 0 0 0 0,0-1 0 0 0,1 1 0 0 0,-1-1 0 0 0,0 1 0 0 0,1-1 0 0 0,-1 1 0 0 0,0-1 0 0 0,0 0 0 0 0,1 0 0 0 0,-1 1 0 0 0,0-1 0 0 0,0 0 1 0 0,0 0-1 0 0,0 0 0 0 0,0 0 0 0 0,0-1 0 0 0,0 1 0 0 0,-1 0 0 0 0,1 0 0 0 0,0 0 0 0 0,-1-1 0 0 0,1 1 0 0 0,-1 0 0 0 0,1-1 0 0 0,-1 1 1 0 0,1-1-1 0 0,-1 1 0 0 0,0 0 0 0 0,0-1 0 0 0,0 1 0 0 0,0-1 0 0 0,0 1 0 0 0,0 0 0 0 0,0-1 0 0 0,0 1 0 0 0,-1-3 0 0 0,1 3 229 0 0,2-14-7537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8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16123 0 0,'-4'21'8576'0'0,"4"2"-4002"0"0,13 50-3585 0 0,-5-33-112 0 0,0 0-825 0 0,3 24-607 0 0,-9-24-4034 0 0,-3-40 4277 0 0,1 1 1 0 0,0-1 0 0 0,0 0-1 0 0,0 1 1 0 0,-1-1-1 0 0,-7 5-6851 0 0,8-5 6851 0 0,-1-1 1 0 0,1 1-1 0 0,-1 0 1 0 0,1 0-1 0 0,0 0 1 0 0,-1 0-1 0 0,-23-4-3974 0 0,9 1 4138 0 0,14 3 516 0 0,-1 0 1 0 0,1 0 0 0 0,-1 0 0 0 0,1 0 0 0 0,0 1 0 0 0,-1-1 0 0 0,1 0 0 0 0,0 1 0 0 0,-1-1 0 0 0,1 1-1 0 0,0 0 1 0 0,0-1 0 0 0,-1 1 0 0 0,1 0 0 0 0,0 0 0 0 0,0 0 0 0 0,0 0 0 0 0,0 0 0 0 0,0 0 0 0 0,0 0-1 0 0,-1 2 1 0 0,0 0 199 0 0,0 0 0 0 0,1 0 0 0 0,0 1-1 0 0,-1-1 1 0 0,1 0 0 0 0,0 1 0 0 0,1-1-1 0 0,-2 6 1 0 0,2 1 171 0 0,-1 0 0 0 0,1-1 0 0 0,1 1-1 0 0,0 0 1 0 0,3 15 0 0 0,-3-21-653 0 0,0 0 0 0 0,0 0 0 0 0,0-1 0 0 0,1 1 0 0 0,-1 0 0 0 0,1-1 0 0 0,0 0-1 0 0,0 1 1 0 0,0-1 0 0 0,1 0 0 0 0,-1 0 0 0 0,1 0 0 0 0,-1 0 0 0 0,1 0 0 0 0,0-1 0 0 0,0 0 0 0 0,0 1 0 0 0,6 2 0 0 0,-4-3-104 0 0,0-1 0 0 0,-1 1 1 0 0,1-1-1 0 0,0 0 1 0 0,0-1-1 0 0,0 1 0 0 0,0-1 1 0 0,0 0-1 0 0,0 0 0 0 0,0-1 1 0 0,0 1-1 0 0,0-1 1 0 0,-1 0-1 0 0,7-3 0 0 0,41-11-2956 0 0,-18 2-6294 0 0,-21 8-394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19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75 17188 0 0,'-4'0'601'0'0,"0"-1"0"0"0,0 0 0 0 0,0-1 1 0 0,1 1-1 0 0,-1-1 0 0 0,1 0 0 0 0,-1 1 1 0 0,-3-4-1 0 0,7 5-526 0 0,0-1 1 0 0,-1 1 0 0 0,1-1-1 0 0,-1 1 1 0 0,1 0-1 0 0,0-1 1 0 0,-1 1-1 0 0,1-1 1 0 0,0 1 0 0 0,0-1-1 0 0,-1 1 1 0 0,1-1-1 0 0,0 0 1 0 0,0 1 0 0 0,0-1-1 0 0,0 1 1 0 0,-1-1-1 0 0,1 1 1 0 0,0-1-1 0 0,0 0 1 0 0,0 1 0 0 0,0-1-1 0 0,1 0 1 0 0,-1 0-7 0 0,1-1 1 0 0,-1 1-1 0 0,1 0 1 0 0,0-1-1 0 0,0 1 1 0 0,0 0-1 0 0,-1 0 1 0 0,1 0-1 0 0,0 0 1 0 0,1 0-1 0 0,-1 0 0 0 0,0 0 1 0 0,2-1-1 0 0,2-2 58 0 0,1 0 0 0 0,-1 1 0 0 0,1 0 0 0 0,0 0-1 0 0,0 1 1 0 0,0 0 0 0 0,1 0 0 0 0,-1 0 0 0 0,0 0 0 0 0,1 1-1 0 0,-1 0 1 0 0,1 1 0 0 0,9-1 0 0 0,-13 2-53 0 0,1-1 0 0 0,0 0 0 0 0,-1 1-1 0 0,1 0 1 0 0,0 0 0 0 0,-1 0 0 0 0,1 0 0 0 0,-1 1 0 0 0,1-1 0 0 0,-1 1 0 0 0,0 0 0 0 0,0 0 0 0 0,0 0 0 0 0,0 0 0 0 0,0 1 0 0 0,0-1-1 0 0,-1 1 1 0 0,1-1 0 0 0,-1 1 0 0 0,1 0 0 0 0,-1 0 0 0 0,0 0 0 0 0,0 1 0 0 0,2 5 0 0 0,1 4-22 0 0,-1-1 0 0 0,-1 1-1 0 0,0 0 1 0 0,2 23 0 0 0,-2 3-3643 0 0,-2-28 1340 0 0,-1-10 1658 0 0,0 0-1 0 0,1 0 0 0 0,-1-1 0 0 0,0 1 0 0 0,0 0 0 0 0,1 0 1 0 0,-1-1-1 0 0,1 1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11787 0 0,'2'-6'1466'0'0,"-1"-1"1"0"0,1 1-1 0 0,1 0 1 0 0,-1-1 0 0 0,1 1-1 0 0,6-10 1 0 0,-8 16-1377 0 0,-1 0 0 0 0,0-1 0 0 0,0 1 1 0 0,1 0-1 0 0,-1 0 0 0 0,0 0 0 0 0,1 0 1 0 0,-1-1-1 0 0,0 1 0 0 0,1 0 0 0 0,-1 0 1 0 0,0 0-1 0 0,1 0 0 0 0,-1 0 0 0 0,0 0 1 0 0,1 0-1 0 0,-1 0 0 0 0,0 0 0 0 0,1 0 1 0 0,-1 0-1 0 0,0 0 0 0 0,1 0 0 0 0,-1 0 1 0 0,0 1-1 0 0,1-1 0 0 0,-1 0 0 0 0,0 0 1 0 0,0 0-1 0 0,1 0 0 0 0,-1 0 0 0 0,0 1 0 0 0,1-1 1 0 0,-1 0-1 0 0,0 0 0 0 0,0 1 0 0 0,1-1 1 0 0,-1 0-1 0 0,0 0 0 0 0,0 1 0 0 0,0-1 1 0 0,0 0-1 0 0,1 1 0 0 0,-1-1 0 0 0,0 0 1 0 0,0 0-1 0 0,0 1 0 0 0,0-1 0 0 0,0 0 1 0 0,0 1-1 0 0,0 0 0 0 0,8 19 839 0 0,-7-18-762 0 0,5 21 95 0 0,-1 1-1 0 0,3 32 1 0 0,7 31 128 0 0,-15-85-391 0 0,0-1-1 0 0,0 1 0 0 0,1 0 1 0 0,-1-1-1 0 0,1 1 1 0 0,0-1-1 0 0,-1 1 0 0 0,1 0 1 0 0,0-1-1 0 0,0 0 1 0 0,0 1-1 0 0,0-1 0 0 0,0 1 1 0 0,0-1-1 0 0,0 0 1 0 0,1 0-1 0 0,-1 0 0 0 0,0 0 1 0 0,3 2-1 0 0,-3-3-2 0 0,1 0 0 0 0,-1 1-1 0 0,1-1 1 0 0,-1 0 0 0 0,0 0-1 0 0,1 0 1 0 0,-1 0 0 0 0,1 0-1 0 0,-1-1 1 0 0,0 1 0 0 0,1 0 0 0 0,-1-1-1 0 0,0 1 1 0 0,1-1 0 0 0,-1 1-1 0 0,0-1 1 0 0,1 0 0 0 0,1-1-1 0 0,7-5-40 0 0,0-2-1 0 0,-1 1 0 0 0,0-1 1 0 0,11-14-1 0 0,-4 5-39 0 0,-8 8-214 0 0,-5 7-13 0 0,-1 0 0 0 0,1 0 0 0 0,0 0-1 0 0,0 0 1 0 0,0 1 0 0 0,0-1-1 0 0,1 1 1 0 0,-1 0 0 0 0,0 0 0 0 0,6-2-1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20380 0 0,'2'11'529'0'0,"0"0"0"0"0,1 0 0 0 0,0 0 0 0 0,0-1 0 0 0,1 1 0 0 0,1-1 0 0 0,0 0-1 0 0,0 0 1 0 0,1 0 0 0 0,9 11 0 0 0,-10-14-438 0 0,0-1 0 0 0,1 1 0 0 0,0-1 1 0 0,1 0-1 0 0,-1 0 0 0 0,1 0 0 0 0,0-1 0 0 0,1 0 0 0 0,-1-1 0 0 0,1 0 0 0 0,0 0 1 0 0,0 0-1 0 0,14 3 0 0 0,-18-6-53 0 0,0 0 0 0 0,0-1 0 0 0,0 0 0 0 0,0 1 0 0 0,0-1 0 0 0,0-1 0 0 0,0 1 0 0 0,0-1 0 0 0,0 1 0 0 0,0-1 0 0 0,0 0 0 0 0,0-1 0 0 0,-1 1 1 0 0,1-1-1 0 0,0 1 0 0 0,-1-1 0 0 0,1 0 0 0 0,-1-1 0 0 0,0 1 0 0 0,0 0 0 0 0,1-1 0 0 0,-2 0 0 0 0,1 0 0 0 0,0 0 0 0 0,-1 0 0 0 0,1 0 0 0 0,-1 0 0 0 0,0-1 0 0 0,3-6 0 0 0,-2 4-31 0 0,0 0 0 0 0,0 0-1 0 0,-1 0 1 0 0,0 0 0 0 0,-1 0-1 0 0,1-1 1 0 0,-1 1 0 0 0,-1 0-1 0 0,1-1 1 0 0,-1 1 0 0 0,0-1-1 0 0,0 1 1 0 0,-1-1 0 0 0,0 1-1 0 0,0-1 1 0 0,0 1 0 0 0,-5-11-1 0 0,3 11-237 0 0,1 1-1 0 0,-2-1 0 0 0,1 1 0 0 0,-1 0 1 0 0,0 0-1 0 0,0 0 0 0 0,0 1 0 0 0,-1-1 1 0 0,-6-4-1 0 0,5 5-475 0 0,1 0 1 0 0,-1 0 0 0 0,0 1 0 0 0,0 0-1 0 0,-1 0 1 0 0,1 0 0 0 0,-1 1-1 0 0,1 0 1 0 0,-1 1 0 0 0,0-1 0 0 0,0 1-1 0 0,1 0 1 0 0,-1 1 0 0 0,0 0 0 0 0,0 0-1 0 0,0 0 1 0 0,0 1 0 0 0,0 0-1 0 0,1 0 1 0 0,-1 1 0 0 0,-11 4 0 0 0,12-3 583 0 0,1-1 1 0 0,0 1-1 0 0,0 0 1 0 0,0 1 0 0 0,0-1-1 0 0,1 1 1 0 0,-1 0-1 0 0,-4 5 1 0 0,7-6 572 0 0,0-1 0 0 0,0 1 1 0 0,1 0-1 0 0,-1-1 0 0 0,1 1 0 0 0,-1 0 0 0 0,1 0 1 0 0,0 0-1 0 0,0 0 0 0 0,0 0 0 0 0,1 0 0 0 0,-1 0 1 0 0,1 0-1 0 0,-1 0 0 0 0,1 0 0 0 0,1 6 0 0 0,-1-7-237 0 0,0-1 0 0 0,0 1 0 0 0,1 0 0 0 0,-1-1 0 0 0,1 1 0 0 0,0-1-1 0 0,-1 1 1 0 0,1-1 0 0 0,0 1 0 0 0,0-1 0 0 0,0 1 0 0 0,0-1 0 0 0,0 0-1 0 0,0 0 1 0 0,0 1 0 0 0,0-1 0 0 0,1 0 0 0 0,-1 0 0 0 0,0 0 0 0 0,1 0 0 0 0,-1 0-1 0 0,1-1 1 0 0,-1 1 0 0 0,1 0 0 0 0,-1-1 0 0 0,1 1 0 0 0,-1-1 0 0 0,1 1-1 0 0,0-1 1 0 0,-1 0 0 0 0,1 0 0 0 0,3 0 0 0 0,24 0 142 0 0,0-2 0 0 0,53-10-1 0 0,-32 4-2905 0 0,-1 3-3433 0 0,-15 3-3095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0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14219 0 0,'-14'40'7005'0'0,"2"1"-3722"0"0,-13 84-1535 0 0,27-127-1682 0 0,-1-1 0 0 0,1 1 0 0 0,0-1 0 0 0,0 1 0 0 0,0 0 1 0 0,0 0-1 0 0,0 0 0 0 0,0 0 0 0 0,1 0 0 0 0,4-3 0 0 0,31-18 90 0 0,-23 15-374 0 0,1 0 1 0 0,21-6 0 0 0,12 0-3276 0 0,-48 14 3199 0 0,0 0 1 0 0,0-1-1 0 0,1 1 1 0 0,-1 0-1 0 0,0-1 0 0 0,0 1 1 0 0,0-1-1 0 0,1 1 1 0 0,-1-1-1 0 0,0 0 0 0 0,0 1 1 0 0,0-1-1 0 0,0 0 1 0 0,0 0-1 0 0,0 0 0 0 0,0 0 1 0 0,-1 0-1 0 0,1 0 1 0 0,0 0-1 0 0,0 0 0 0 0,-1 0 1 0 0,1-1-1 0 0,5-7-3097 0 0,10-2-4569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35 160 19668 0 0,'-5'14'1093'0'0,"-1"0"0"0"0,2 0 0 0 0,0 0 0 0 0,1 0 0 0 0,0 1 0 0 0,-1 19 0 0 0,4-29-1010 0 0,0 0 1 0 0,0 0-1 0 0,0 0 1 0 0,0 0-1 0 0,1 0 0 0 0,0 0 1 0 0,0 0-1 0 0,0-1 0 0 0,1 1 1 0 0,0 0-1 0 0,0-1 1 0 0,0 1-1 0 0,0-1 0 0 0,0 0 1 0 0,1 0-1 0 0,0 0 1 0 0,0 0-1 0 0,0 0 0 0 0,1 0 1 0 0,-1-1-1 0 0,1 0 1 0 0,7 6-1 0 0,-10-8-72 0 0,1 0-1 0 0,-1 0 1 0 0,1 0 0 0 0,-1 0 0 0 0,1-1 0 0 0,-1 1-1 0 0,1 0 1 0 0,0-1 0 0 0,-1 1 0 0 0,1-1-1 0 0,0 0 1 0 0,-1 1 0 0 0,1-1 0 0 0,0 0 0 0 0,-1 0-1 0 0,1 0 1 0 0,0 0 0 0 0,0-1 0 0 0,-1 1-1 0 0,1 0 1 0 0,0-1 0 0 0,-1 1 0 0 0,1-1 0 0 0,-1 1-1 0 0,1-1 1 0 0,0 0 0 0 0,-1 0 0 0 0,1 0-1 0 0,-1 0 1 0 0,0 0 0 0 0,1 0 0 0 0,-1 0-1 0 0,0 0 1 0 0,0 0 0 0 0,0-1 0 0 0,0 1 0 0 0,0 0-1 0 0,0-1 1 0 0,0 1 0 0 0,0-1 0 0 0,0 1-1 0 0,-1-1 1 0 0,2-3 0 0 0,1-1 13 0 0,-1-1 0 0 0,0 1-1 0 0,0-1 1 0 0,-1 0 0 0 0,0 0 0 0 0,0 0 0 0 0,-1 0-1 0 0,1 0 1 0 0,-2-11 0 0 0,-1 8-226 0 0,0 0-1 0 0,0 0 1 0 0,-1 1 0 0 0,0-1 0 0 0,-1 1-1 0 0,0-1 1 0 0,-1 1 0 0 0,0 0-1 0 0,0 0 1 0 0,-1 1 0 0 0,0 0 0 0 0,0 0-1 0 0,-1 0 1 0 0,0 1 0 0 0,0 0-1 0 0,-1 0 1 0 0,0 1 0 0 0,-17-11 0 0 0,14 14-1560 0 0,7 4-1414 0 0</inkml:trace>
  <inkml:trace contextRef="#ctx0" brushRef="#br0" timeOffset="1">226 0 19068 0 0,'12'24'3538'0'0,"-1"-1"0"0"0,11 31 0 0 0,21 105-1360 0 0,-7-24-4890 0 0,-30-120-2137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18076 0 0,'-4'4'970'0'0,"-1"1"1"0"0,1-1-1 0 0,0 0 0 0 0,0 1 1 0 0,0 0-1 0 0,1 0 1 0 0,-1 0-1 0 0,-2 7 1 0 0,2-3-456 0 0,0 0 0 0 0,1 1 0 0 0,0-1 0 0 0,-2 15 0 0 0,2 5-360 0 0,1-1 0 0 0,3 43 0 0 0,-1-69-81 0 0,0 12-15 0 0,1 0 1 0 0,0 0 0 0 0,1 0 0 0 0,1 0-1 0 0,0 0 1 0 0,1-1 0 0 0,6 14 0 0 0,-9-23-49 0 0,1-1 0 0 0,0 1 0 0 0,-1-1 1 0 0,1 0-1 0 0,1 0 0 0 0,-1 0 0 0 0,0 0 0 0 0,1 0 1 0 0,0 0-1 0 0,-1-1 0 0 0,1 1 0 0 0,0-1 0 0 0,0 0 1 0 0,1 0-1 0 0,-1 0 0 0 0,0 0 0 0 0,1 0 1 0 0,-1-1-1 0 0,1 0 0 0 0,-1 0 0 0 0,1 0 0 0 0,0 0 1 0 0,-1 0-1 0 0,1-1 0 0 0,0 1 0 0 0,0-1 0 0 0,0 0 1 0 0,-1 0-1 0 0,1 0 0 0 0,6-2 0 0 0,2-1-73 0 0,-2 0 0 0 0,1-1 0 0 0,0 0 0 0 0,-1 0-1 0 0,0-1 1 0 0,0-1 0 0 0,0 0 0 0 0,-1 0 0 0 0,11-9 0 0 0,12-14-2757 0 0,-7-1-3474 0 0,-24 28 5739 0 0,0 0 0 0 0,0 1 0 0 0,0-1 0 0 0,0 0 0 0 0,-1 1 0 0 0,1-1 0 0 0,-1 0 0 0 0,1 0 0 0 0,-1 0 0 0 0,0 1 0 0 0,0-1 0 0 0,1 0 0 0 0,-2-2 0 0 0,2-3-1382 0 0,2-8-5019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12835 0 0,'-6'12'10460'0'0,"7"6"-6314"0"0,11 21-3681 0 0,-9-29 670 0 0,11 42-1138 0 0,-3 1 0 0 0,7 75 0 0 0,-18-127-40 0 0,0-1 0 0 0,0 0 1 0 0,0 0-1 0 0,0 1 1 0 0,0-1-1 0 0,0 0 1 0 0,0 0-1 0 0,0 1 0 0 0,0-1 1 0 0,0 0-1 0 0,0 0 1 0 0,0 1-1 0 0,0-1 0 0 0,1 0 1 0 0,-1 0-1 0 0,0 1 1 0 0,0-1-1 0 0,0 0 1 0 0,0 0-1 0 0,0 0 0 0 0,0 1 1 0 0,1-1-1 0 0,-1 0 1 0 0,0 0-1 0 0,0 0 1 0 0,0 1-1 0 0,0-1 0 0 0,1 0 1 0 0,-1 0-1 0 0,0 0 1 0 0,0 0-1 0 0,1 0 1 0 0,-1 0-1 0 0,0 1 0 0 0,0-1 1 0 0,0 0-1 0 0,1 0 1 0 0,-1 0-1 0 0,1 0 0 0 0,9-8-614 0 0,16-27 56 0 0,-16 20-726 0 0,45-44-10001 0 0,-39 41 3754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45 21485 0 0,'-3'5'323'0'0,"1"-1"0"0"0,0 1 0 0 0,1 1 0 0 0,-1-1 0 0 0,1 0 0 0 0,0 0 0 0 0,0 0 0 0 0,1 1 0 0 0,0-1 1 0 0,-1 0-1 0 0,2 1 0 0 0,-1-1 0 0 0,1 0 0 0 0,0 0 0 0 0,1 7 0 0 0,0-8-245 0 0,0-1 0 0 0,0 1 0 0 0,0-1 0 0 0,0 1 1 0 0,1-1-1 0 0,-1 0 0 0 0,1 0 0 0 0,0 0 0 0 0,-1 0 0 0 0,2-1 0 0 0,-1 1 0 0 0,0-1 0 0 0,0 0 0 0 0,1 1 0 0 0,-1-2 1 0 0,1 1-1 0 0,0 0 0 0 0,-1-1 0 0 0,1 1 0 0 0,6 0 0 0 0,-4 0-63 0 0,-1-1-1 0 0,1 0 1 0 0,-1 0-1 0 0,1-1 1 0 0,-1 0 0 0 0,1 0-1 0 0,0 0 1 0 0,-1 0-1 0 0,1-1 1 0 0,-1 0 0 0 0,1 0-1 0 0,-1-1 1 0 0,0 1-1 0 0,1-1 1 0 0,-1 0 0 0 0,0-1-1 0 0,0 1 1 0 0,0-1-1 0 0,5-4 1 0 0,-7 5-19 0 0,0-1 1 0 0,0 0-1 0 0,-1 0 1 0 0,1 0-1 0 0,0 0 0 0 0,-1 0 1 0 0,0 0-1 0 0,0-1 0 0 0,0 1 1 0 0,0-1-1 0 0,-1 0 1 0 0,1 1-1 0 0,-1-1 0 0 0,0 0 1 0 0,0 0-1 0 0,0 0 1 0 0,-1 0-1 0 0,1 0 0 0 0,-1 0 1 0 0,0 0-1 0 0,0 0 0 0 0,-1 0 1 0 0,1 0-1 0 0,-1 0 1 0 0,0 0-1 0 0,0 0 0 0 0,-2-5 1 0 0,2 6-49 0 0,0-1 1 0 0,0 1-1 0 0,-1-1 1 0 0,0 1-1 0 0,0 0 1 0 0,0-1-1 0 0,0 1 1 0 0,0 0-1 0 0,-1 0 0 0 0,1 0 1 0 0,-1 1-1 0 0,0-1 1 0 0,0 1-1 0 0,0-1 1 0 0,0 1-1 0 0,0 0 1 0 0,0 0-1 0 0,-1 0 1 0 0,1 1-1 0 0,-1-1 1 0 0,1 1-1 0 0,-1 0 1 0 0,0 0-1 0 0,0 0 0 0 0,1 0 1 0 0,-1 1-1 0 0,0-1 1 0 0,0 1-1 0 0,0 0 1 0 0,1 0-1 0 0,-1 1 1 0 0,0-1-1 0 0,0 1 1 0 0,1 0-1 0 0,-5 1 1 0 0,2-1 25 0 0,-1 1 1 0 0,1 0 0 0 0,-1 1 0 0 0,1 0 0 0 0,0 0-1 0 0,0 0 1 0 0,0 0 0 0 0,0 1 0 0 0,1 0 0 0 0,-1 0-1 0 0,1 1 1 0 0,0-1 0 0 0,1 1 0 0 0,-1 0 0 0 0,1 1-1 0 0,0-1 1 0 0,0 1 0 0 0,0 0 0 0 0,-3 7 0 0 0,0 7 162 0 0,1 0 1 0 0,1 0-1 0 0,1 0 1 0 0,1 1-1 0 0,0 0 1 0 0,1 0-1 0 0,3 37 1 0 0,-1-56-131 0 0,0 0 0 0 0,0-1-1 0 0,0 1 1 0 0,1 0 0 0 0,-1-1 0 0 0,0 1 0 0 0,1-1 0 0 0,-1 1 0 0 0,1-1 0 0 0,0 1-1 0 0,0-1 1 0 0,-1 1 0 0 0,1-1 0 0 0,0 0 0 0 0,0 1 0 0 0,0-1 0 0 0,0 0 0 0 0,1 0 0 0 0,-1 0-1 0 0,0 1 1 0 0,0-1 0 0 0,1-1 0 0 0,-1 1 0 0 0,1 0 0 0 0,-1 0 0 0 0,0 0 0 0 0,1-1-1 0 0,0 1 1 0 0,-1-1 0 0 0,1 1 0 0 0,-1-1 0 0 0,1 0 0 0 0,0 1 0 0 0,-1-1 0 0 0,1 0-1 0 0,-1 0 1 0 0,1 0 0 0 0,0-1 0 0 0,2 1 0 0 0,7-2 1 0 0,0 0 0 0 0,1-1 1 0 0,-1-1-1 0 0,17-7 0 0 0,-10 5 20 0 0,35-17-44 0 0,-30 12-137 0 0,34-10 1 0 0,-50 19-387 0 0,0 1 1 0 0,0-1 0 0 0,0 1-1 0 0,1 1 1 0 0,9-1-1 0 0,-8 2-5234 0 0,-17 0-235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9138 0 0,'13'-5'5912'0'0,"3"2"-3924"0"0,15-7-1680 0 0,-12-2-1281 0 0,-15 9 84 0 0,0 0 1 0 0,-1 0 0 0 0,0 0 0 0 0,0-1-1 0 0,0 1 1 0 0,3-5 0 0 0,-5 7 698 0 0,-1 0 1 0 0,1 0 0 0 0,-1 0 0 0 0,1 0-1 0 0,-1 0 1 0 0,1 1 0 0 0,-1-1-1 0 0,0 0 1 0 0,1 0 0 0 0,-1 0 0 0 0,0-1-1 0 0,0 1 1 0 0,0 0 0 0 0,0 0-1 0 0,0 0 1 0 0,0 0 0 0 0,0 0 0 0 0,0 0-1 0 0,-1 0 1 0 0,1 0 0 0 0,0-1 0 0 0,-1 1 293 0 0,0 0 0 0 0,-1-1 0 0 0,1 1 0 0 0,0 0 0 0 0,0 0 0 0 0,0 0 0 0 0,-1 0 0 0 0,1 0 0 0 0,0 0 0 0 0,-1 1 0 0 0,1-1 0 0 0,-1 0 0 0 0,1 1 0 0 0,-1-1 0 0 0,1 1 0 0 0,-1-1 0 0 0,0 1 0 0 0,-2-1 0 0 0,4 2 126 0 0,0-1-1 0 0,-1 1 1 0 0,1-1 0 0 0,0 0 0 0 0,0 1-1 0 0,-1-1 1 0 0,1 1 0 0 0,0-1-1 0 0,0 0 1 0 0,0 1 0 0 0,-1-1-1 0 0,1 1 1 0 0,0-1 0 0 0,0 1-1 0 0,0-1 1 0 0,0 1 0 0 0,0-1 0 0 0,0 1-1 0 0,0-1 1 0 0,0 1 0 0 0,0-1-1 0 0,0 0 1 0 0,0 1 0 0 0,0-1-1 0 0,0 1 1 0 0,1-1 0 0 0,-1 1 0 0 0,0 0-1 0 0,4 19 906 0 0,-4-19-936 0 0,18 81 1597 0 0,11 43-7195 0 0,10 30 10430 0 0,-33-161 560 0 0,40-28-2441 0 0,-43 31-3130 0 0,1 1 1 0 0,-1-1 0 0 0,1 1-1 0 0,0 0 1 0 0,0 0-1 0 0,-1 1 1 0 0,1-1-1 0 0,0 1 1 0 0,1 0 0 0 0,-1 0-1 0 0,0 0 1 0 0,0 0-1 0 0,0 1 1 0 0,0 0-1 0 0,1 0 1 0 0,-1 0 0 0 0,0 0-1 0 0,0 1 1 0 0,1-1-1 0 0,-1 1 1 0 0,0 0-1 0 0,0 0 1 0 0,0 1 0 0 0,0-1-1 0 0,0 1 1 0 0,-1 0-1 0 0,1 0 1 0 0,0 0-1 0 0,-1 1 1 0 0,1-1-1 0 0,-1 1 1 0 0,0 0 0 0 0,0 0-1 0 0,0 0 1 0 0,0 0-1 0 0,-1 0 1 0 0,4 7-1 0 0,11 15-2183 0 0,-8-12-1462 0 0,0 0-5050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25814 0 0,'3'15'496'0'0,"0"1"1"0"0,0-1-1 0 0,2 1 1 0 0,0-1-1 0 0,8 17 1 0 0,5 16 544 0 0,-20-56-1067 0 0,-1 0-1 0 0,1 0 0 0 0,1 0 1 0 0,0 0-1 0 0,0 0 1 0 0,1 0-1 0 0,0 0 0 0 0,0 0 1 0 0,0 0-1 0 0,4-13 0 0 0,-4 18 27 0 0,1 0-1 0 0,0 0 1 0 0,1 0-1 0 0,-1 0 1 0 0,0 0-1 0 0,1 0 1 0 0,0 0 0 0 0,-1 0-1 0 0,1 1 1 0 0,0-1-1 0 0,1 1 1 0 0,-1-1-1 0 0,0 1 1 0 0,1 0-1 0 0,-1 0 1 0 0,1 0-1 0 0,-1 0 1 0 0,1 1-1 0 0,0-1 1 0 0,0 1-1 0 0,0-1 1 0 0,0 1-1 0 0,0 0 1 0 0,0 0-1 0 0,0 0 1 0 0,1 1-1 0 0,-1-1 1 0 0,0 1-1 0 0,0 0 1 0 0,4 0-1 0 0,-2 0 34 0 0,0 0 0 0 0,0 0 0 0 0,-1 1 0 0 0,1 0 0 0 0,0 0 0 0 0,-1 0-1 0 0,1 1 1 0 0,0 0 0 0 0,-1 0 0 0 0,0 0 0 0 0,1 0 0 0 0,-1 0 0 0 0,0 1-1 0 0,4 3 1 0 0,-7-5-7 0 0,1 1-1 0 0,0-1 1 0 0,-1 1-1 0 0,0-1 1 0 0,1 1-1 0 0,-1 0 1 0 0,0-1-1 0 0,0 1 1 0 0,0 0-1 0 0,0 0 0 0 0,0 0 1 0 0,0 0-1 0 0,0 0 1 0 0,-1 0-1 0 0,1 0 1 0 0,-1 0-1 0 0,1 0 1 0 0,-1 0-1 0 0,0 0 1 0 0,0 0-1 0 0,0 0 1 0 0,0 1-1 0 0,0-1 0 0 0,-1 0 1 0 0,1 0-1 0 0,-1 0 1 0 0,1 0-1 0 0,-1 0 1 0 0,0 0-1 0 0,1 0 1 0 0,-1 0-1 0 0,0 0 1 0 0,0-1-1 0 0,-2 3 1 0 0,-9 10 17 0 0,-1 0 0 0 0,0-1 0 0 0,-1-1 1 0 0,0 0-1 0 0,-1-1 0 0 0,0 0 0 0 0,-26 13 1 0 0,39-23-44 0 0,26-13-201 0 0,0 1 1 0 0,1 1-1 0 0,28-7 0 0 0,31-13-3431 0 0,-27 4-5384 0 0,-31 10-884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2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27710 0 0,'19'8'626'0'0,"-1"0"0"0"0,0 2 1 0 0,0 0-1 0 0,-1 2 0 0 0,0-1 0 0 0,22 22 1 0 0,-33-26-590 0 0,0-1 1 0 0,0 1-1 0 0,-1 0 0 0 0,0 1 1 0 0,0-1-1 0 0,-1 1 1 0 0,0 0-1 0 0,0 0 0 0 0,-1 0 1 0 0,0 1-1 0 0,0-1 1 0 0,-1 1-1 0 0,0 0 0 0 0,-1-1 1 0 0,0 1-1 0 0,0 0 1 0 0,-1 11-1 0 0,-1-3-18 0 0,-1-1-1 0 0,-1 0 1 0 0,0 0 0 0 0,-1-1-1 0 0,-1 1 1 0 0,0-1-1 0 0,-8 17 1 0 0,0-7-1299 0 0,0-1 0 0 0,-1 0 0 0 0,-24 28 1 0 0,24-36-4299 0 0,-1-6-6007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51 5649 0 0,'-2'-2'613'0'0,"1"0"1"0"0,-1 0-1 0 0,0 0 0 0 0,0 0 0 0 0,1 1 0 0 0,-1-1 0 0 0,0 0 0 0 0,0 1 1 0 0,-1-1-1 0 0,1 1 0 0 0,0 0 0 0 0,0 0 0 0 0,-1 0 0 0 0,1 0 0 0 0,0 0 1 0 0,-1 0-1 0 0,-4 0 0 0 0,2 1-42 0 0,0-1 1 0 0,1 1-1 0 0,-1 1 1 0 0,0-1-1 0 0,1 1 0 0 0,-1-1 1 0 0,1 1-1 0 0,-1 1 1 0 0,-6 2-1 0 0,5-2-295 0 0,0 0 1 0 0,0 1-1 0 0,1 0 1 0 0,-1 1-1 0 0,1-1 0 0 0,-1 1 1 0 0,1 0-1 0 0,0 0 0 0 0,1 1 1 0 0,-1-1-1 0 0,1 1 1 0 0,0 0-1 0 0,0 0 0 0 0,-5 10 1 0 0,7-9-242 0 0,0 1 0 0 0,1 0 0 0 0,-1 0 1 0 0,2 0-1 0 0,-1 0 0 0 0,1 0 1 0 0,0 0-1 0 0,0 0 0 0 0,1 0 0 0 0,0 0 1 0 0,0 0-1 0 0,1 0 0 0 0,0 0 0 0 0,0-1 1 0 0,1 1-1 0 0,-1-1 0 0 0,6 9 1 0 0,-1-2-52 0 0,0 0 0 0 0,1-1 1 0 0,0 0-1 0 0,1 0 0 0 0,0-1 0 0 0,1 0 1 0 0,16 13-1 0 0,-24-21-12 0 0,2-1 1 0 0,-1 0-1 0 0,0 0 0 0 0,0 1 0 0 0,1-2 1 0 0,-1 1-1 0 0,1 0 0 0 0,0-1 0 0 0,-1 0 1 0 0,1 0-1 0 0,0 0 0 0 0,0 0 1 0 0,0 0-1 0 0,-1-1 0 0 0,6 0 0 0 0,-7 0-1 0 0,0 0 0 0 0,0-1 0 0 0,0 0 0 0 0,0 1 0 0 0,0-1 0 0 0,-1 0 0 0 0,1 0 0 0 0,0 0-1 0 0,0 0 1 0 0,-1 0 0 0 0,1 0 0 0 0,-1 0 0 0 0,1-1 0 0 0,-1 1 0 0 0,1-1 0 0 0,-1 1 0 0 0,0-1 0 0 0,0 1-1 0 0,0-1 1 0 0,0 0 0 0 0,0 0 0 0 0,0 1 0 0 0,0-1 0 0 0,-1 0 0 0 0,1 0 0 0 0,0 0 0 0 0,-1 0 0 0 0,0 0-1 0 0,1 0 1 0 0,-1 0 0 0 0,0-3 0 0 0,0-6-95 0 0,0 1 0 0 0,0-1 0 0 0,-1 0 0 0 0,0 1 0 0 0,-1-1-1 0 0,0 1 1 0 0,-1 0 0 0 0,0 0 0 0 0,0 0 0 0 0,-1 0 0 0 0,-10-17 0 0 0,2 5-100 0 0,-2 1 0 0 0,-1 0 0 0 0,-30-33 1 0 0,42 51 262 0 0,0 0-135 0 0,0 0 0 0 0,0-1 0 0 0,1 1 0 0 0,-1 0 0 0 0,1-1 0 0 0,-1 0 1 0 0,-1-5-1 0 0,4 9 80 0 0,-1-1 1 0 0,1 1 0 0 0,0-1 0 0 0,0 1-1 0 0,0-1 1 0 0,0 1 0 0 0,0-1 0 0 0,0 1 0 0 0,0-1-1 0 0,0 1 1 0 0,0-1 0 0 0,0 1 0 0 0,1-1-1 0 0,-1 1 1 0 0,0-1 0 0 0,0 1 0 0 0,0-1-1 0 0,1 1 1 0 0,-1 0 0 0 0,0-1 0 0 0,0 1-1 0 0,1-1 1 0 0,-1 1 0 0 0,0 0 0 0 0,1-1-1 0 0,21-7 279 0 0,-5 7-69 0 0,-1 1-1 0 0,1 1 1 0 0,-1 1 0 0 0,0 0 0 0 0,0 1-1 0 0,29 8 1 0 0,-19-4-134 0 0,38 5 0 0 0,-44-5-45 0 0,-19-7-53 0 0,-1 0-1 0 0,1 1 1 0 0,-1-1-1 0 0,0 1 1 0 0,1-1-1 0 0,-1 0 1 0 0,0 1-1 0 0,0-1 1 0 0,1 1-1 0 0,-1-1 1 0 0,0 1-1 0 0,0-1 1 0 0,0 1-1 0 0,1-1 1 0 0,-1 1-1 0 0,0-1 1 0 0,0 1-1 0 0,0-1 1 0 0,0 1-1 0 0,0 0 1 0 0,0-1 0 0 0,0 1-1 0 0,0 0 1 0 0,-2 3-283 0 0,1-1 1 0 0,-1 1-1 0 0,0-1 1 0 0,0 1-1 0 0,0-1 1 0 0,0 1-1 0 0,-5 5 1 0 0,1-2 17 0 0,0 0 1 0 0,-1 0 0 0 0,0-1-1 0 0,0 1 1 0 0,0-1-1 0 0,0-1 1 0 0,-1 0 0 0 0,-10 6-1 0 0,3-4 1162 0 0,0-1-1 0 0,-1-1 0 0 0,-27 7 1 0 0,53-4 3342 0 0,58 27-3304 0 0,-63-34-918 0 0,-1 1 0 0 0,1-1 0 0 0,-1 0 0 0 0,1 0 0 0 0,-1-1 0 0 0,1 1-1 0 0,-1-1 1 0 0,1 0 0 0 0,0-1 0 0 0,-1 1 0 0 0,1-1 0 0 0,-1 0 0 0 0,1 0 0 0 0,-1 0-1 0 0,1 0 1 0 0,-1-1 0 0 0,8-3 0 0 0,-7 2-498 0 0,0 0 1 0 0,1-1-1 0 0,-1 0 1 0 0,-1 1-1 0 0,8-8 1 0 0,-8 7-903 0 0,0-1 0 0 0,0 0 0 0 0,-1 0 1 0 0,1 0-1 0 0,3-9 0 0 0,0-3-6378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15035 0 0,'-10'21'6400'0'0,"5"5"-3340"0"0,5 29-1877 0 0,1-28-337 0 0,-2 17-439 0 0,2 111 609 0 0,0-135-1280 0 0,2 1 0 0 0,0 0 1 0 0,1-1-1 0 0,1 0 0 0 0,11 26 0 0 0,-14-41-308 0 0,0 0 0 0 0,1 0 0 0 0,0 0 0 0 0,0 0 0 0 0,5 5 0 0 0,-8-9 330 0 0,1 0 0 0 0,-1-1-1 0 0,1 1 1 0 0,-1 0 0 0 0,1 0 0 0 0,0-1 0 0 0,-1 1 0 0 0,1-1 0 0 0,0 1 0 0 0,-1-1-1 0 0,1 1 1 0 0,0-1 0 0 0,0 1 0 0 0,0-1 0 0 0,-1 0 0 0 0,1 1 0 0 0,0-1-1 0 0,0 0 1 0 0,0 0 0 0 0,0 0 0 0 0,0 1 0 0 0,-1-1 0 0 0,1 0 0 0 0,0 0-1 0 0,0 0 1 0 0,0 0 0 0 0,0-1 0 0 0,0 1 0 0 0,0 0 0 0 0,-1 0 0 0 0,1 0 0 0 0,0-1-1 0 0,0 1 1 0 0,0 0 0 0 0,0-1 0 0 0,-1 1 0 0 0,1-1 0 0 0,0 1 0 0 0,0-1-1 0 0,-1 1 1 0 0,1-1 0 0 0,0-1 0 0 0,9-12-6829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15731 0 0,'0'0'419'0'0,"0"1"0"0"0,0 0-1 0 0,0 0 1 0 0,1 0-1 0 0,-1 0 1 0 0,0 0 0 0 0,0 0-1 0 0,1 0 1 0 0,-1 0-1 0 0,1 0 1 0 0,-1-1 0 0 0,1 1-1 0 0,-1 0 1 0 0,1 0-1 0 0,-1 0 1 0 0,1-1 0 0 0,0 1-1 0 0,0 1 1 0 0,20 8 2432 0 0,29-1-3447 0 0,-35-7 1244 0 0,-9-1-627 0 0,0 0 1 0 0,0 0-1 0 0,-1 0 0 0 0,1 1 0 0 0,-1 0 0 0 0,0 0 0 0 0,1 1 1 0 0,-1-1-1 0 0,0 1 0 0 0,0 0 0 0 0,-1 1 0 0 0,1-1 0 0 0,-1 1 1 0 0,7 7-1 0 0,-6-5 12 0 0,-1 0-1 0 0,-1 0 1 0 0,1 0 0 0 0,-1 1 0 0 0,-1 0-1 0 0,1-1 1 0 0,-1 1 0 0 0,0 0 0 0 0,0 0 0 0 0,-1 0-1 0 0,1 11 1 0 0,5 83-802 0 0,-2-27-1517 0 0,5 1-3474 0 0,-8-36-3889 0 0,2-27 3711 0 0</inkml:trace>
  <inkml:trace contextRef="#ctx0" brushRef="#br0" timeOffset="1">320 108 8794 0 0,'15'-96'15332'0'0,"-19"219"-10748"0"0,-1 50-4042 0 0,6-148-1044 0 0,1 0 1 0 0,2 0-1 0 0,0 0 1 0 0,13 41-1 0 0,-17-66 467 0 0,15 38-2979 0 0,-2-21-662 0 0,-12-16 3242 0 0,-1-1 1 0 0,1 1-1 0 0,0 0 0 0 0,-1-1 1 0 0,1 1-1 0 0,0-1 0 0 0,0 1 1 0 0,-1-1-1 0 0,1 0 1 0 0,0 1-1 0 0,0-1 0 0 0,0 0 1 0 0,0 0-1 0 0,0 1 0 0 0,-1-1 1 0 0,1 0-1 0 0,1 0 0 0 0,7-2-6554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 13403 0 0,'3'-13'5990'0'0,"-2"21"-2272"0"0,-1 24-1090 0 0,-19 138-25 0 0,7 1-5107 0 0,11-152 231 0 0,2-31 775 0 0,2-32 834 0 0,-2 39 685 0 0,1 1-1 0 0,-1 0 1 0 0,1-1 0 0 0,0 1-1 0 0,0 0 1 0 0,1 0-1 0 0,-1 0 1 0 0,1 1-1 0 0,0-1 1 0 0,0 0 0 0 0,0 1-1 0 0,0 0 1 0 0,0 0-1 0 0,1 0 1 0 0,0 0 0 0 0,-1 0-1 0 0,1 1 1 0 0,0 0-1 0 0,0 0 1 0 0,1 0-1 0 0,-1 0 1 0 0,0 0 0 0 0,1 1-1 0 0,-1 0 1 0 0,0 0-1 0 0,1 0 1 0 0,0 1-1 0 0,5-1 1 0 0,9 1-364 0 0,-1 0-1 0 0,1 1 1 0 0,-1 1-1 0 0,1 1 0 0 0,29 9 1 0 0,-47-12 231 0 0,9 1-2432 0 0,-10-1 2371 0 0,0 0-1 0 0,1 0 0 0 0,-1 0 1 0 0,0 0-1 0 0,0 0 1 0 0,1 0-1 0 0,-1 0 0 0 0,0 0 1 0 0,0 0-1 0 0,0 0 1 0 0,1 0-1 0 0,-1 0 0 0 0,2-6-4166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5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16155 0 0,'6'4'1721'0'0,"2"0"-1121"0"0,3 0-48 0 0,3 0 24 0 0,0-1-160 0 0,2-1-232 0 0,-1-1-72 0 0,0-2-88 0 0,-1 1-168 0 0,-1-1-208 0 0,0 0-464 0 0,-1-1-744 0 0,-1-2-937 0 0,-2-2-944 0 0,0-2-3488 0 0</inkml:trace>
  <inkml:trace contextRef="#ctx0" brushRef="#br0" timeOffset="1">185 10 13155 0 0,'-12'-9'10908'0'0,"7"31"-7472"0"0,5 32-2485 0 0,14 133 266 0 0,4-94-2573 0 0,-11-65-1516 0 0,13 33 0 0 0,-15-40-3513 0 0,0-7-5212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5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47 11562 0 0,'-13'-7'4059'0'0,"10"6"-3281"0"0,-1-1 0 0 0,1 1-1 0 0,0-1 1 0 0,0 0 0 0 0,0 0 0 0 0,0-1-1 0 0,0 1 1 0 0,0-1 0 0 0,-4-4-1 0 0,7 6-743 0 0,0 1 0 0 0,1-1 1 0 0,-1 0-1 0 0,1 1 0 0 0,-1-1 0 0 0,1 1 0 0 0,-1-1 0 0 0,1 1 0 0 0,-1 0 0 0 0,1-1 0 0 0,-1 1 0 0 0,1-1 0 0 0,0 1 0 0 0,-1 0 0 0 0,1 0 0 0 0,-1-1 0 0 0,1 1 0 0 0,0 0 1 0 0,-1 0-1 0 0,1 0 0 0 0,0 0 0 0 0,-1 0 0 0 0,1-1 0 0 0,0 1 0 0 0,-1 0 0 0 0,1 1 0 0 0,0-1 0 0 0,-1 0 0 0 0,2 0 0 0 0,23-1 87 0 0,40-1 96 0 0,-45 0-154 0 0,1 1 0 0 0,0 0 0 0 0,-1 2 0 0 0,1 1 0 0 0,-1 0 0 0 0,1 1 0 0 0,26 9-1 0 0,-43-10-24 0 0,1 0 1 0 0,-1 1-1 0 0,0 0 0 0 0,0-1 0 0 0,0 2 0 0 0,-1-1 0 0 0,1 0 0 0 0,-1 1 0 0 0,1 0 0 0 0,-1-1 0 0 0,-1 1 0 0 0,1 1 0 0 0,0-1 0 0 0,-1 0 0 0 0,0 0 1 0 0,0 1-1 0 0,0 0 0 0 0,-1-1 0 0 0,1 1 0 0 0,-1 0 0 0 0,0 0 0 0 0,0 5 0 0 0,2 14-15 0 0,-2 0-1 0 0,0 1 1 0 0,-3 28-1 0 0,1-37-139 0 0,0 9-286 0 0,-4 43-1364 0 0,4-62 1002 0 0,0-1 0 0 0,0 0-1 0 0,-1 1 1 0 0,0-1 0 0 0,-4 8 0 0 0,5-12 535 0 0,1 0 0 0 0,-1-1 0 0 0,0 1-1 0 0,0-1 1 0 0,1 1 0 0 0,-1 0 0 0 0,0-1-1 0 0,0 1 1 0 0,0-1 0 0 0,0 0-1 0 0,0 1 1 0 0,0-1 0 0 0,1 0 0 0 0,-1 0-1 0 0,0 1 1 0 0,0-1 0 0 0,0 0-1 0 0,0 0 1 0 0,0 0 0 0 0,0 0 0 0 0,0 0-1 0 0,0 0 1 0 0,0 0 0 0 0,0-1 0 0 0,0 1-1 0 0,0 0 1 0 0,0-1 0 0 0,0 1-1 0 0,0 0 1 0 0,0-1 0 0 0,0 1 0 0 0,1-1-1 0 0,-1 1 1 0 0,0-1 0 0 0,0 0-1 0 0,1 1 1 0 0,-2-2 0 0 0,-3-1-751 0 0,-10-3-4724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57 13571 0 0,'-30'0'8758'0'0,"50"2"-5428"0"0,21-2-3352 0 0,0-1 0 0 0,49-9 0 0 0,22-12-4851 0 0,-68 5-2964 0 0,-24 8 427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6 15251 0 0,'0'0'180'0'0,"0"0"0"0"0,0-1-1 0 0,0 1 1 0 0,0 0 0 0 0,-1-1-1 0 0,1 1 1 0 0,0 0 0 0 0,-2-3 2156 0 0,2 3-2156 0 0,0 0-1 0 0,0 0 1 0 0,-1 0 0 0 0,1 0 0 0 0,0 0-1 0 0,0-1 1 0 0,-1 1 0 0 0,1 0-1 0 0,0 0 1 0 0,0 0 0 0 0,-1 0-1 0 0,1 0 1 0 0,0 0 0 0 0,0 0 0 0 0,-1 0-1 0 0,1 0 1 0 0,0 0 0 0 0,0 0-1 0 0,-1 0 1 0 0,1 0 0 0 0,0 0 0 0 0,0 0-1 0 0,-1 1 1 0 0,1-1 0 0 0,0 0-1 0 0,0 0 1 0 0,-1 0 0 0 0,1 0-1 0 0,0 1 1 0 0,-6 17 2411 0 0,1 34-3125 0 0,5-48 1043 0 0,-1 30-786 0 0,-7 194-325 0 0,10-152-3108 0 0,3 0-3993 0 0,-6-87 7856 0 0,2-1 1 0 0,-1 0 0 0 0,2 1-1 0 0,0-1 1 0 0,0 1-1 0 0,1-1 1 0 0,0 1 0 0 0,1 0-1 0 0,7-15 1 0 0,-8 19 59 0 0,0 1 0 0 0,0-1 0 0 0,1 1 1 0 0,0 0-1 0 0,0 0 0 0 0,0 0 0 0 0,1 1 0 0 0,0-1 0 0 0,0 1 1 0 0,1 0-1 0 0,-1 1 0 0 0,1-1 0 0 0,0 1 0 0 0,0 0 0 0 0,1 1 1 0 0,-1-1-1 0 0,9-2 0 0 0,11 0-12 0 0,11-4-4504 0 0,-31 10 767 0 0,5 8-2888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80 112 6057 0 0,'-2'-2'562'0'0,"0"0"0"0"0,0 1 0 0 0,0-1-1 0 0,-1 1 1 0 0,1-1 0 0 0,0 1 0 0 0,0 0-1 0 0,-1 0 1 0 0,1 0 0 0 0,-1 0 0 0 0,1 1-1 0 0,-1-1 1 0 0,1 1 0 0 0,-1-1 0 0 0,-2 1-1 0 0,4 0-304 0 0,0 0 0 0 0,1 1 0 0 0,-1-1-1 0 0,0 0 1 0 0,1 0 0 0 0,-1 1 0 0 0,0-1-1 0 0,1 0 1 0 0,-1 1 0 0 0,1-1 0 0 0,-1 1-1 0 0,1-1 1 0 0,-1 1 0 0 0,1-1 0 0 0,-1 1 0 0 0,1 0-1 0 0,-1-1 1 0 0,1 1 0 0 0,0-1 0 0 0,-1 2-1 0 0,-3 24 868 0 0,5-17-1118 0 0,0 0 1 0 0,0 0 0 0 0,1-1-1 0 0,1 1 1 0 0,-1-1 0 0 0,1 1-1 0 0,1-1 1 0 0,-1 0 0 0 0,2 0-1 0 0,-1 0 1 0 0,1-1-1 0 0,11 14 1 0 0,-14-18-25 0 0,1 0 1 0 0,0 0-1 0 0,0-1 0 0 0,0 1 1 0 0,0-1-1 0 0,0 1 0 0 0,1-1 0 0 0,-1 0 1 0 0,1 0-1 0 0,-1-1 0 0 0,1 1 1 0 0,0-1-1 0 0,5 2 0 0 0,-6-3 9 0 0,0 0-1 0 0,0 0 1 0 0,0 0 0 0 0,0 0-1 0 0,0-1 1 0 0,0 1 0 0 0,0-1-1 0 0,0 1 1 0 0,0-1 0 0 0,0 0-1 0 0,0 0 1 0 0,-1-1 0 0 0,1 1-1 0 0,0-1 1 0 0,-1 1 0 0 0,1-1 0 0 0,-1 0-1 0 0,1 0 1 0 0,3-4 0 0 0,-1 0 7 0 0,0-1 0 0 0,-1 1 1 0 0,0-1-1 0 0,0 0 0 0 0,0 0 0 0 0,-1 0 1 0 0,0-1-1 0 0,0 1 0 0 0,-1-1 1 0 0,0 0-1 0 0,-1 1 0 0 0,1-1 1 0 0,-2 0-1 0 0,1 0 0 0 0,-1 0 1 0 0,0 0-1 0 0,-2-14 0 0 0,1 15 5 0 0,0 1 0 0 0,0-1 0 0 0,-1 0-1 0 0,0 0 1 0 0,-1 1 0 0 0,1-1 0 0 0,-1 1 0 0 0,0 0-1 0 0,-6-8 1 0 0,7 10-3 0 0,-1 1 0 0 0,1 0 1 0 0,-1 0-1 0 0,0 0 0 0 0,0 0 0 0 0,0 1 0 0 0,0-1 0 0 0,-1 1 0 0 0,1 0 1 0 0,-1 0-1 0 0,0 0 0 0 0,1 0 0 0 0,-1 1 0 0 0,0-1 0 0 0,0 1 0 0 0,-5-1 1 0 0,3 2 17 0 0,1 0 1 0 0,0 0-1 0 0,-1 0 1 0 0,1 1 0 0 0,0 0-1 0 0,-1 0 1 0 0,1 0 0 0 0,0 1-1 0 0,0-1 1 0 0,0 1 0 0 0,0 1-1 0 0,0-1 1 0 0,1 1 0 0 0,-1-1-1 0 0,1 1 1 0 0,-1 1 0 0 0,1-1-1 0 0,0 1 1 0 0,0-1 0 0 0,-4 7-1 0 0,4-6-203 0 0,1 1-1 0 0,-1-1 0 0 0,1 1 1 0 0,0 0-1 0 0,1-1 0 0 0,-1 2 1 0 0,1-1-1 0 0,-3 10 1 0 0,4-12-306 0 0,0 1 1 0 0,1-1 0 0 0,0 1-1 0 0,-1-1 1 0 0,1 1 0 0 0,0-1-1 0 0,1 1 1 0 0,-1-1 0 0 0,0 1-1 0 0,1-1 1 0 0,0 1 0 0 0,0-1-1 0 0,0 1 1 0 0,2 4 0 0 0,-2-8 210 0 0,-1 1 0 0 0,0 0 0 0 0,1-1 1 0 0,-1 1-1 0 0,1 0 0 0 0,-1-1 0 0 0,0 1 0 0 0,1 0 1 0 0,-1-1-1 0 0,1 1 0 0 0,0-1 0 0 0,-1 1 0 0 0,1-1 1 0 0,-1 1-1 0 0,1-1 0 0 0,0 1 0 0 0,0-1 0 0 0,-1 0 1 0 0,2 1-1 0 0,5-1-3974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 12531 0 0,'2'8'1414'0'0,"-1"0"0"0"0,1 1 0 0 0,0-1 0 0 0,0 0 1 0 0,5 10-1 0 0,-3-9-912 0 0,1 0 0 0 0,0-1 0 0 0,0 1 0 0 0,12 14 0 0 0,-13-19-513 0 0,0 0-1 0 0,-1 0 1 0 0,1 0 0 0 0,0-1-1 0 0,1 0 1 0 0,-1 0 0 0 0,1 0-1 0 0,-1 0 1 0 0,1-1-1 0 0,5 3 1 0 0,-7-4 43 0 0,0 0 0 0 0,0-1 1 0 0,1 1-1 0 0,-1-1 0 0 0,0 1 0 0 0,1-1 0 0 0,-1 0 0 0 0,0 0 0 0 0,1-1 1 0 0,-1 1-1 0 0,0-1 0 0 0,0 1 0 0 0,1-1 0 0 0,-1 0 0 0 0,0 0 0 0 0,0-1 1 0 0,4-1-1 0 0,-5 2 1 0 0,1-1 0 0 0,0 0 0 0 0,0 1 0 0 0,-1-1 0 0 0,1-1-1 0 0,-1 1 1 0 0,0 0 0 0 0,1 0 0 0 0,-1-1 0 0 0,0 1 0 0 0,0-1 0 0 0,-1 0 0 0 0,1 0 0 0 0,0 0 0 0 0,-1 0 0 0 0,0 0 0 0 0,0 0 0 0 0,0 0 0 0 0,0 0 0 0 0,0 0 0 0 0,0-4 0 0 0,-1 2 29 0 0,0 0 0 0 0,0-1 0 0 0,0 1 1 0 0,-1 0-1 0 0,1 0 0 0 0,-1-1 1 0 0,-1 1-1 0 0,1 0 0 0 0,-1 0 0 0 0,0 0 1 0 0,0 0-1 0 0,-4-6 0 0 0,3 6-95 0 0,0 0 0 0 0,0 0 0 0 0,0 1 0 0 0,-1 0 0 0 0,0-1 0 0 0,0 1 0 0 0,0 0 0 0 0,0 1 0 0 0,-1-1 0 0 0,1 1 0 0 0,-10-5 0 0 0,11 6-111 0 0,-1 1-1 0 0,1 0 0 0 0,-1 0 1 0 0,1 0-1 0 0,-1 0 1 0 0,1 0-1 0 0,-1 1 0 0 0,1 0 1 0 0,-1-1-1 0 0,0 1 1 0 0,1 0-1 0 0,-1 1 0 0 0,1-1 1 0 0,-1 1-1 0 0,0 0 1 0 0,1 0-1 0 0,0 0 0 0 0,-1 0 1 0 0,-4 2-1 0 0,3 1-308 0 0,0-1-1 0 0,1 0 1 0 0,-1 1 0 0 0,1 0-1 0 0,0 0 1 0 0,0 0-1 0 0,0 1 1 0 0,1-1 0 0 0,-1 1-1 0 0,1 0 1 0 0,0 0-1 0 0,1 0 1 0 0,-1 0 0 0 0,1 1-1 0 0,0-1 1 0 0,0 1 0 0 0,1-1-1 0 0,-1 1 1 0 0,1 0-1 0 0,1-1 1 0 0,-1 1 0 0 0,1 0-1 0 0,1 11 1 0 0,-1-5 190 0 0,1 1 1 0 0,0-1-1 0 0,1 0 0 0 0,6 19 1 0 0,-5-22 875 0 0,0 1 0 0 0,1-1 1 0 0,0 1-1 0 0,1-1 1 0 0,6 10-1 0 0,-9-18-191 0 0,-1 1 0 0 0,0-1 0 0 0,1 1 0 0 0,-1-1 0 0 0,0 1 0 0 0,1-1 0 0 0,0 0 0 0 0,-1 0 0 0 0,1 0 0 0 0,0 0 0 0 0,0 0-1 0 0,-1 0 1 0 0,1 0 0 0 0,0-1 0 0 0,0 1 0 0 0,3 0 0 0 0,-1 0-20 0 0,0-1-1 0 0,0 0 1 0 0,0 0-1 0 0,0 0 1 0 0,0 0-1 0 0,0-1 1 0 0,7-1-1 0 0,4-3-144 0 0,0-1-1 0 0,0 0 1 0 0,18-11-1 0 0,-20 10 29 0 0,13-5-295 0 0,39-22-217 0 0,-23 10-2753 0 0,-40 23 2275 0 0,0-1-1 0 0,0 0 0 0 0,1 1 1 0 0,-1-1-1 0 0,0 0 1 0 0,0 0-1 0 0,0 0 0 0 0,-1 0 1 0 0,1-1-1 0 0,-1 1 0 0 0,1 0 1 0 0,-1-1-1 0 0,1 1 0 0 0,-1-1 1 0 0,1-2-1 0 0,0-9-5914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6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13155 0 0,'-2'23'7875'0'0,"7"15"-5594"0"0,-2-13-1229 0 0,5 89 824 0 0,-5-46-1635 0 0,4-1 1 0 0,24 115-1 0 0,-26-167-900 0 0,0 1 0 0 0,12 24 0 0 0,5-7-3070 0 0,-20-30 2660 0 0,1-1 0 0 0,-1 1 0 0 0,1 0 0 0 0,0-1 0 0 0,0 0 0 0 0,0 0 0 0 0,6 3 0 0 0,3-1-6371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28 113 21221 0 0,'-25'-6'894'0'0,"23"0"-443"0"0,15-1 215 0 0,-3 3-541 0 0,1 1 0 0 0,-1 1 0 0 0,1 0 1 0 0,-1 0-1 0 0,1 1 0 0 0,0 0 0 0 0,0 1 1 0 0,-1 0-1 0 0,1 1 0 0 0,0 0 0 0 0,17 4 1 0 0,-27-4-103 0 0,0-1 0 0 0,0 0 0 0 0,0 1 1 0 0,0-1-1 0 0,0 1 0 0 0,0-1 0 0 0,0 1 1 0 0,0-1-1 0 0,-1 1 0 0 0,1 0 0 0 0,0-1 1 0 0,0 1-1 0 0,-1 0 0 0 0,1 0 0 0 0,0-1 1 0 0,-1 1-1 0 0,1 0 0 0 0,-1 0 0 0 0,1 0 1 0 0,-1 0-1 0 0,1 0 0 0 0,-1 0 0 0 0,1 0 1 0 0,-1 0-1 0 0,0 0 0 0 0,0 0 0 0 0,1 1 1 0 0,-2 1 8 0 0,1-1 1 0 0,0 1 0 0 0,-1-1-1 0 0,1 1 1 0 0,-1-1 0 0 0,0 1-1 0 0,0-1 1 0 0,0 0 0 0 0,0 1 0 0 0,0-1-1 0 0,-2 2 1 0 0,-4 6-3 0 0,0 0 0 0 0,-1-1 1 0 0,-15 13-1 0 0,11-11-56 0 0,-1 0 48 0 0,1 1 0 0 0,0 0 1 0 0,0 1-1 0 0,1 0 0 0 0,-12 18 0 0 0,21-28-11 0 0,1 0 1 0 0,-1 0-1 0 0,1 0 1 0 0,0-1-1 0 0,0 1 0 0 0,0 0 1 0 0,0 1-1 0 0,0-1 1 0 0,1 0-1 0 0,-1 0 0 0 0,1 0 1 0 0,0 0-1 0 0,0 1 1 0 0,0-1-1 0 0,0 0 0 0 0,0 0 1 0 0,1 0-1 0 0,0 0 1 0 0,-1 0-1 0 0,1 0 0 0 0,0 0 1 0 0,1 0-1 0 0,-1 0 1 0 0,0 0-1 0 0,1 0 0 0 0,0 0 1 0 0,-1-1-1 0 0,1 1 1 0 0,0-1-1 0 0,1 1 0 0 0,-1-1 1 0 0,0 0-1 0 0,1 0 1 0 0,-1 0-1 0 0,4 2 0 0 0,0 0 9 0 0,1 0-1 0 0,-1 0 1 0 0,1-1 0 0 0,-1 0-1 0 0,1 0 1 0 0,0 0-1 0 0,0-1 1 0 0,0 0 0 0 0,1-1-1 0 0,-1 0 1 0 0,0 0-1 0 0,1 0 1 0 0,-1-1 0 0 0,0 0-1 0 0,14-2 1 0 0,-11 0-241 0 0,1 1 1 0 0,-1-2 0 0 0,-1 0-1 0 0,16-6 1 0 0,-16 5-689 0 0,-1 0 0 0 0,1-1-1 0 0,-1 0 1 0 0,13-11 0 0 0,-19 14 51 0 0,1 0 1 0 0,-1-1-1 0 0,0 1 1 0 0,0-1-1 0 0,0 0 1 0 0,-1 1-1 0 0,1-1 1 0 0,-1 0-1 0 0,2-3 1 0 0,5-10-6601 0 0</inkml:trace>
  <inkml:trace contextRef="#ctx0" brushRef="#br0" timeOffset="1">313 0 20876 0 0,'-1'1'238'0'0,"0"-1"-1"0"0,0 1 1 0 0,0-1-1 0 0,1 1 1 0 0,-1 0-1 0 0,0-1 1 0 0,0 1-1 0 0,1 0 0 0 0,-1 0 1 0 0,0-1-1 0 0,1 1 1 0 0,-1 0-1 0 0,1 0 1 0 0,-1 0-1 0 0,1 0 0 0 0,-1 0 1 0 0,1 0-1 0 0,0 0 1 0 0,-1 0-1 0 0,1 0 1 0 0,0 0-1 0 0,0 0 0 0 0,0 1 1 0 0,-3 29 671 0 0,3-22-435 0 0,-5 64-62 0 0,3 0-1 0 0,9 87 1 0 0,-6-150-774 0 0,1 1 0 0 0,0-1 0 0 0,6 16-1 0 0,7 0-3440 0 0,-14-25 3247 0 0,0 0 0 0 0,0 0 0 0 0,0 0 0 0 0,0 0 0 0 0,1-1-1 0 0,-1 1 1 0 0,0 0 0 0 0,0-1 0 0 0,0 1 0 0 0,1 0 0 0 0,-1-1 0 0 0,0 0 0 0 0,0 1-1 0 0,1-1 1 0 0,-1 0 0 0 0,1 1 0 0 0,1-1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39 16924 0 0,'-1'0'170'0'0,"0"0"0"0"0,1 0 1 0 0,-1-1-1 0 0,1 1 0 0 0,-1 0 1 0 0,1 0-1 0 0,-1 0 1 0 0,1 0-1 0 0,-1-1 0 0 0,1 1 1 0 0,-1 0-1 0 0,1-1 0 0 0,0 1 1 0 0,-1 0-1 0 0,1-1 0 0 0,-1 1 1 0 0,1 0-1 0 0,0-1 0 0 0,-1 1 1 0 0,1-1-1 0 0,0 1 1 0 0,-1-1-1 0 0,1 1 0 0 0,0-1 1 0 0,0 1-1 0 0,0-1 0 0 0,-1 1 1 0 0,1-1-1 0 0,0 0 0 0 0,10-11 1531 0 0,-7 10-1640 0 0,0 0-1 0 0,1 0 1 0 0,-1 0-1 0 0,1 0 0 0 0,-1 1 1 0 0,1 0-1 0 0,6-2 1 0 0,0 3-4 0 0,0 0 1 0 0,0 1 0 0 0,0 0 0 0 0,0 0 0 0 0,0 1 0 0 0,-1 1 0 0 0,1-1 0 0 0,0 2 0 0 0,-1-1 0 0 0,0 1 0 0 0,0 1 0 0 0,10 5 0 0 0,-19-9-45 0 0,0-1 1 0 0,0 1-1 0 0,1-1 1 0 0,-1 1-1 0 0,0-1 1 0 0,0 0-1 0 0,0 1 1 0 0,1-1-1 0 0,-1 1 1 0 0,0-1-1 0 0,0 1 1 0 0,0-1-1 0 0,0 1 1 0 0,0-1-1 0 0,0 1 1 0 0,0-1-1 0 0,0 1 1 0 0,0-1-1 0 0,0 1 0 0 0,0-1 1 0 0,-1 0-1 0 0,1 1 1 0 0,0-1-1 0 0,0 1 1 0 0,0-1-1 0 0,-1 1 1 0 0,1-1-1 0 0,0 0 1 0 0,0 1-1 0 0,-1-1 1 0 0,1 1-1 0 0,0-1 1 0 0,-1 0-1 0 0,1 1 1 0 0,0-1-1 0 0,-1 0 1 0 0,1 0-1 0 0,-1 1 1 0 0,1-1-1 0 0,-1 0 0 0 0,-21 15 19 0 0,18-12-32 0 0,-16 9 4 0 0,11-7-39 0 0,0 1 0 0 0,0 0 0 0 0,1 0 0 0 0,-1 0 0 0 0,1 1 1 0 0,-7 9-1 0 0,14-14 35 0 0,-1 0 0 0 0,1 0 0 0 0,0 0 0 0 0,0 0 0 0 0,0 0 0 0 0,0 0 0 0 0,0 0 0 0 0,0 1 1 0 0,0-1-1 0 0,1 0 0 0 0,0 1 0 0 0,-1-1 0 0 0,1 0 0 0 0,0 1 0 0 0,0-1 0 0 0,0 1 0 0 0,0-1 0 0 0,0 0 0 0 0,1 1 1 0 0,-1-1-1 0 0,1 0 0 0 0,0 1 0 0 0,0-1 0 0 0,-1 0 0 0 0,1 0 0 0 0,1 0 0 0 0,-1 1 0 0 0,0-1 0 0 0,0 0 0 0 0,1-1 1 0 0,-1 1-1 0 0,3 2 0 0 0,0 0 8 0 0,0 0 0 0 0,0-1 1 0 0,0 0-1 0 0,0 0 1 0 0,1 0-1 0 0,-1 0 0 0 0,1-1 1 0 0,-1 0-1 0 0,1 0 0 0 0,0 0 1 0 0,0 0-1 0 0,0-1 0 0 0,0 0 1 0 0,0 0-1 0 0,0 0 1 0 0,0-1-1 0 0,1 0 0 0 0,-1 0 1 0 0,0 0-1 0 0,0 0 0 0 0,7-2 1 0 0,-4 1-123 0 0,1-1 1 0 0,-1 1 0 0 0,0-2-1 0 0,0 1 1 0 0,0-1 0 0 0,0 0-1 0 0,0-1 1 0 0,0 0 0 0 0,-1 0-1 0 0,0-1 1 0 0,0 0-1 0 0,8-7 1 0 0,-48 29-14575 0 0,18-7 8988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10778 0 0,'4'7'8538'0'0,"-4"-7"-8330"0"0,17 5 2284 0 0,17-1-1723 0 0,-19-5-393 0 0,0 0-1 0 0,21-4 1 0 0,-26 3-745 0 0,0 0-1 0 0,0 1 1 0 0,0 0-1 0 0,0 0 1 0 0,0 1-1 0 0,0 1 1 0 0,13 1-1 0 0,-22-1-158 0 0,-1-1 0 0 0,1 0 0 0 0,0 1 0 0 0,-1-1 0 0 0,1 1 0 0 0,3 4-3696 0 0,-4-5 3696 0 0,1 1 0 0 0,-1 0-1 0 0,0-1 1 0 0,1 1 0 0 0,-1 0 0 0 0,0 0 0 0 0,0 0 0 0 0,0-1 0 0 0,0 1 0 0 0,0 1 0 0 0,-5 5-5251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18948 0 0,'3'3'181'0'0,"-1"-1"1"0"0,1 0-1 0 0,0 1 1 0 0,0-1-1 0 0,-1 0 1 0 0,1-1-1 0 0,1 1 0 0 0,-1 0 1 0 0,0-1-1 0 0,0 0 1 0 0,1 0-1 0 0,-1 0 0 0 0,0 0 1 0 0,1 0-1 0 0,-1-1 1 0 0,8 1-1 0 0,7-1 281 0 0,-1 0 0 0 0,23-4 1 0 0,3 1 210 0 0,-40 2-635 0 0,-1 1 1 0 0,1 0 0 0 0,-1 0-1 0 0,1 0 1 0 0,-1 1 0 0 0,1-1-1 0 0,-1 1 1 0 0,0-1 0 0 0,1 1-1 0 0,-1 0 1 0 0,0 0 0 0 0,1 0-1 0 0,2 2 1 0 0,-4-2-8 0 0,-1 0 0 0 0,1 0 1 0 0,-1 0-1 0 0,1 0 0 0 0,-1 0 0 0 0,0 0 1 0 0,1 1-1 0 0,-1-1 0 0 0,0 0 0 0 0,0 0 0 0 0,0 1 1 0 0,1-1-1 0 0,-1 0 0 0 0,-1 0 0 0 0,1 1 1 0 0,0-1-1 0 0,0 0 0 0 0,0 0 0 0 0,-1 0 1 0 0,1 1-1 0 0,-1-1 0 0 0,1 0 0 0 0,-1 0 1 0 0,1 0-1 0 0,-1 0 0 0 0,1 0 0 0 0,-1 0 1 0 0,-1 2-1 0 0,-5 7 89 0 0,0 0 1 0 0,0 0 0 0 0,-15 15-1 0 0,13-16 187 0 0,1 0 1 0 0,0 1-1 0 0,-10 17 0 0 0,18-27-278 0 0,-1 1 0 0 0,1-1 0 0 0,0 1 0 0 0,0-1 0 0 0,-1 1 1 0 0,1-1-1 0 0,0 1 0 0 0,0-1 0 0 0,0 1 0 0 0,0-1 0 0 0,0 1 0 0 0,0-1 0 0 0,0 1 1 0 0,0-1-1 0 0,0 1 0 0 0,0-1 0 0 0,0 1 0 0 0,0-1 0 0 0,0 1 0 0 0,0-1 0 0 0,1 1 0 0 0,-1-1 1 0 0,0 1-1 0 0,0-1 0 0 0,0 0 0 0 0,1 1 0 0 0,-1-1 0 0 0,0 1 0 0 0,1-1 0 0 0,-1 1 1 0 0,1 0-1 0 0,19 7 319 0 0,23-3-204 0 0,76-8-171 0 0,-72 1-2056 0 0,0 1-3667 0 0,-32 0-277 0 0,-2 1-2647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69 13987 0 0,'-1'0'356'0'0,"0"0"1"0"0,0 0-1 0 0,1 0 0 0 0,-1 0 0 0 0,0-1 1 0 0,0 1-1 0 0,1 0 0 0 0,-1 0 1 0 0,0-1-1 0 0,0 1 0 0 0,1 0 0 0 0,-1-1 1 0 0,0 1-1 0 0,1-1 0 0 0,-1 1 1 0 0,0-1-1 0 0,1 1 0 0 0,-1-1 0 0 0,0 0 1 0 0,5-9 2615 0 0,-1 8-2829 0 0,-1 0 0 0 0,1 0 1 0 0,0 0-1 0 0,0 1 0 0 0,0-1 0 0 0,0 1 1 0 0,5-2-1 0 0,20-3 133 0 0,1 2 1 0 0,-1 0-1 0 0,1 3 1 0 0,51 2-1 0 0,26-1-18 0 0,-106 0-267 0 0,1 0 0 0 0,-1 0 0 0 0,1 1 0 0 0,-1-1 0 0 0,1 0 0 0 0,-1 0 0 0 0,1 0-1 0 0,0 0 1 0 0,-1 0 0 0 0,1-1 0 0 0,-1 1 0 0 0,1 0 0 0 0,-1 0 0 0 0,1 0 0 0 0,-1 0 0 0 0,0 0 0 0 0,1-1 0 0 0,-1 1 0 0 0,1 0 0 0 0,-1 0-1 0 0,1-1 1 0 0,-1 1 0 0 0,0 0 0 0 0,1-1 0 0 0,-1 1 0 0 0,1-1 0 0 0,-11-7-332 0 0,-25-2 44 0 0,20 9 254 0 0,0 2 0 0 0,0 0-1 0 0,-1 0 1 0 0,1 2 0 0 0,-26 6-1 0 0,30-6 39 0 0,1 1-1 0 0,0 0 0 0 0,-1 0 1 0 0,1 1-1 0 0,1 1 0 0 0,-1-1 1 0 0,1 1-1 0 0,-14 13 0 0 0,17-13 88 0 0,0 1 0 0 0,1 0 0 0 0,0 1 0 0 0,1-1 0 0 0,0 1 0 0 0,0 0 0 0 0,0 0 0 0 0,1 1 0 0 0,0-1 0 0 0,1 0-1 0 0,0 1 1 0 0,0 0 0 0 0,1 0 0 0 0,0-1 0 0 0,0 1 0 0 0,2 14 0 0 0,0 7 148 0 0,2 0 0 0 0,2 0 0 0 0,11 44 0 0 0,-13-63-208 0 0,0 0-1 0 0,1 0 1 0 0,0-1-1 0 0,0 1 1 0 0,1-1-1 0 0,1 0 1 0 0,0 0-1 0 0,0-1 1 0 0,14 16-1 0 0,-15-20-9 0 0,0 0-1 0 0,1 0 0 0 0,0-1 0 0 0,0 0 0 0 0,0 0 1 0 0,1 0-1 0 0,-1-1 0 0 0,1 0 0 0 0,0 0 0 0 0,0-1 1 0 0,0 1-1 0 0,0-2 0 0 0,0 1 0 0 0,1-1 1 0 0,13 1-1 0 0,-6-2-293 0 0,0-1 1 0 0,0 0 0 0 0,0-1-1 0 0,-1-1 1 0 0,1 0-1 0 0,-1-1 1 0 0,1 0 0 0 0,-1-1-1 0 0,-1-1 1 0 0,1 0-1 0 0,-1-1 1 0 0,0-1 0 0 0,-1 0-1 0 0,1 0 1 0 0,12-13-1 0 0,-17 11-3424 0 0,-9-2-3457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19348 0 0,'9'6'6329'0'0,"49"18"-5248"0"0,-47-21-1286 0 0,1-1 0 0 0,-1 0 0 0 0,1-1 0 0 0,-1 0 0 0 0,1-1-1 0 0,-1 0 1 0 0,22-4 0 0 0,4-5-3642 0 0,0-4-3592 0 0,-14 6-511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10426 0 0,'-3'1'1320'0'0,"1"1"-1"0"0,0 0 0 0 0,-1 0 1 0 0,1 0-1 0 0,0 0 1 0 0,0 0-1 0 0,0 0 0 0 0,1 0 1 0 0,-4 5-1 0 0,-5 23 3897 0 0,9-17-5369 0 0,1-1 1 0 0,0 1-1 0 0,3 19 0 0 0,0 4 968 0 0,0 44-1485 0 0,22-149-1426 0 0,-22 59 2115 0 0,1 1 1 0 0,0 0 0 0 0,0-1 0 0 0,1 2 0 0 0,0-1-1 0 0,0 1 1 0 0,1-1 0 0 0,0 1 0 0 0,1 1-1 0 0,-1-1 1 0 0,14-9 0 0 0,-19 16 17 0 0,0 0 1 0 0,0 1-1 0 0,0-1 1 0 0,0 1-1 0 0,0-1 1 0 0,0 1-1 0 0,0 0 1 0 0,0-1-1 0 0,0 1 1 0 0,0 0-1 0 0,0 0 1 0 0,0 0-1 0 0,0 0 1 0 0,1 0-1 0 0,-1 0 1 0 0,0 0-1 0 0,0 0 0 0 0,0 0 1 0 0,0 1-1 0 0,0-1 1 0 0,0 0-1 0 0,0 1 1 0 0,1 0-1 0 0,1 0 18 0 0,-1 0 1 0 0,0 1-1 0 0,0 0 0 0 0,-1-1 0 0 0,1 1 0 0 0,0 0 1 0 0,-1 0-1 0 0,1 0 0 0 0,-1 0 0 0 0,2 3 0 0 0,3 6 73 0 0,-1 1-1 0 0,0 0 0 0 0,4 16 0 0 0,-6-19-115 0 0,8 37-59 0 0,5 15-1336 0 0,2-28-4835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7:59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19204 0 0,'2'-4'7044'0'0,"-3"14"-4824"0"0,-3 25-1714 0 0,9 0-311 0 0,12 57 0 0 0,-2-22-651 0 0,-15-70 417 0 0,0 1 0 0 0,0-1 1 0 0,0 0-1 0 0,0 1 1 0 0,-1-1-1 0 0,1 1 0 0 0,0-1 1 0 0,0 1-1 0 0,0-1 1 0 0,0 1-1 0 0,-1-1 1 0 0,1 1-1 0 0,0-1 0 0 0,-1 0 1 0 0,1 1-1 0 0,0-1 1 0 0,0 0-1 0 0,-1 1 1 0 0,1-1-1 0 0,-1 0 0 0 0,1 1 1 0 0,0-1-1 0 0,-1 0 1 0 0,1 0-1 0 0,-1 1 1 0 0,1-1-1 0 0,-1 0 0 0 0,1 0 1 0 0,-1 0-1 0 0,1 0 1 0 0,-1 0-1 0 0,1 1 1 0 0,-1-1-1 0 0,1 0 0 0 0,0 0 1 0 0,-1 0-1 0 0,1 0 1 0 0,-1-1-1 0 0,1 1 1 0 0,-1 0-1 0 0,1 0 0 0 0,-2 0 1 0 0,-34-5-275 0 0,11 1 344 0 0,19 5 19 0 0,1-1 0 0 0,0 1-1 0 0,-1 0 1 0 0,1 0 0 0 0,0 1 0 0 0,-1 0 0 0 0,1 0-1 0 0,0 0 1 0 0,0 0 0 0 0,1 1 0 0 0,-1 0-1 0 0,0 0 1 0 0,1 0 0 0 0,0 0 0 0 0,-6 6 0 0 0,8-7-34 0 0,1 0 1 0 0,-1 0 0 0 0,1 0 0 0 0,0 0 0 0 0,-1 0 0 0 0,1 0 0 0 0,0 0 0 0 0,0 0-1 0 0,1 0 1 0 0,-1 1 0 0 0,0-1 0 0 0,1 0 0 0 0,-1 1 0 0 0,1-1 0 0 0,0 0 0 0 0,0 1-1 0 0,0-1 1 0 0,0 0 0 0 0,0 1 0 0 0,0-1 0 0 0,1 1 0 0 0,-1-1 0 0 0,1 0 0 0 0,0 0-1 0 0,-1 1 1 0 0,1-1 0 0 0,0 0 0 0 0,0 0 0 0 0,1 0 0 0 0,-1 0 0 0 0,0 0-1 0 0,1 0 1 0 0,-1 0 0 0 0,1 0 0 0 0,0-1 0 0 0,-1 1 0 0 0,4 2 0 0 0,0 0 8 0 0,0 0 0 0 0,-1 0 0 0 0,1-1 0 0 0,0 0 1 0 0,1 0-1 0 0,-1 0 0 0 0,1 0 0 0 0,-1-1 0 0 0,1 0 0 0 0,0 0 0 0 0,0 0 1 0 0,0-1-1 0 0,0 0 0 0 0,0 0 0 0 0,0-1 0 0 0,9 1 0 0 0,-1-2-734 0 0,0-1-1 0 0,-1 0 1 0 0,1-1-1 0 0,-1-1 0 0 0,0 0 1 0 0,17-7-1 0 0,-3 6-7533 0 0,-16 5 3229 0 0,2-6-2593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53 576 9298 0 0,'-11'10'2309'0'0,"9"-9"-1878"0"0,1 1 0 0 0,-1 0 0 0 0,1-1 0 0 0,-1 0 0 0 0,0 1 0 0 0,1-1-1 0 0,-1 0 1 0 0,0 0 0 0 0,0 1 0 0 0,0-2 0 0 0,0 1 0 0 0,0 0 0 0 0,-3 1 0 0 0,4-4-158 0 0,0 1 0 0 0,0-1 0 0 0,0 0 0 0 0,0 1 1 0 0,0-1-1 0 0,1 0 0 0 0,-1 0 0 0 0,1 1 0 0 0,-1-1 1 0 0,1 0-1 0 0,0 0 0 0 0,0 0 0 0 0,0 0 0 0 0,0-3 0 0 0,0 3 3 0 0,-4-64 553 0 0,2 0 1 0 0,10-80-1 0 0,-4 108-800 0 0,2 1 0 0 0,2 0 0 0 0,1 0 0 0 0,1 0 0 0 0,21-44 0 0 0,-30 79-32 0 0,-1 1 0 0 0,0-1 0 0 0,1 1 0 0 0,0 0 0 0 0,-1-1 0 0 0,1 1 0 0 0,0 0 0 0 0,-1-1 0 0 0,1 1 1 0 0,0 0-1 0 0,0 0 0 0 0,0 0 0 0 0,0 0 0 0 0,0 0 0 0 0,0 0 0 0 0,1 0 0 0 0,-1 0 0 0 0,0 0 0 0 0,0 1 1 0 0,1-1-1 0 0,-1 0 0 0 0,1 1 0 0 0,-1-1 0 0 0,3 0 0 0 0,-3 2 4 0 0,1-1-1 0 0,-1 1 1 0 0,1-1-1 0 0,-1 1 1 0 0,1 0 0 0 0,-1-1-1 0 0,0 1 1 0 0,1 0 0 0 0,-1 0-1 0 0,0 0 1 0 0,0 0-1 0 0,0 0 1 0 0,0 0 0 0 0,1 1-1 0 0,-2-1 1 0 0,1 0 0 0 0,0 1-1 0 0,1 1 1 0 0,5 9 95 0 0,-1 0 0 0 0,-1 1-1 0 0,8 25 1 0 0,28 166 640 0 0,-33-144-947 0 0,4-1-1 0 0,26 82 1 0 0,-36-136-78 0 0,-2-2 26 0 0,1 0 0 0 0,0-1 0 0 0,0 1 1 0 0,0 0-1 0 0,0-1 0 0 0,0 1 0 0 0,0-1 0 0 0,1 0 0 0 0,-1 1 0 0 0,1-1 1 0 0,0 0-1 0 0,-1 0 0 0 0,1 0 0 0 0,3 2 0 0 0,-5-4 122 0 0,1 0 0 0 0,-1 0 0 0 0,0 0 0 0 0,0 0 0 0 0,1 0 0 0 0,-1 0 0 0 0,0-1 0 0 0,0 1 0 0 0,1 0 0 0 0,-1 0 0 0 0,0 0 0 0 0,0-1 0 0 0,0 1 0 0 0,1 0 0 0 0,-1 0 0 0 0,0 0 0 0 0,0-1-1 0 0,0 1 1 0 0,0 0 0 0 0,0-1 0 0 0,1 1 0 0 0,-1 0 0 0 0,0 0 0 0 0,0-1 0 0 0,0 1 0 0 0,0 0 0 0 0,0 0 0 0 0,0-1 0 0 0,0 1 0 0 0,0 0 0 0 0,0-1 0 0 0,0 1 0 0 0,0 0 0 0 0,0 0 0 0 0,0-1 0 0 0,0 1 0 0 0,-1 0 0 0 0,1-1 0 0 0,0 1 0 0 0,0 0 0 0 0,0 0 0 0 0,0-1 0 0 0,-5-13-4378 0 0,-2 1-1244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12147 0 0,'40'-11'7240'0'0,"6"6"-4938"0"0,-38 4-2192 0 0,0 1 1 0 0,0 1-1 0 0,0-1 1 0 0,0 1-1 0 0,0 0 1 0 0,0 1 0 0 0,0 0-1 0 0,13 5 1 0 0,-20-7-74 0 0,0 1 0 0 0,0 0 1 0 0,0-1-1 0 0,1 1 0 0 0,-1 0 1 0 0,0 0-1 0 0,0 0 0 0 0,0 0 1 0 0,0 0-1 0 0,-1 0 0 0 0,1 0 1 0 0,0 0-1 0 0,0 1 0 0 0,-1-1 1 0 0,1 0-1 0 0,0 0 0 0 0,-1 1 1 0 0,0-1-1 0 0,1 0 0 0 0,-1 1 1 0 0,0-1-1 0 0,1 0 1 0 0,-1 1-1 0 0,0-1 0 0 0,0 1 1 0 0,0-1-1 0 0,0 0 0 0 0,0 1 1 0 0,-1-1-1 0 0,1 0 0 0 0,0 1 1 0 0,-1-1-1 0 0,1 0 0 0 0,-1 3 1 0 0,-3 6-70 0 0,-1 0 0 0 0,0-1 0 0 0,-10 17 0 0 0,1-2-67 0 0,13-23 98 0 0,0 0 1 0 0,1 1-1 0 0,-1-1 0 0 0,0 0 1 0 0,1 0-1 0 0,-1 0 1 0 0,1 1-1 0 0,0-1 1 0 0,-1 0-1 0 0,1 1 0 0 0,0-1 1 0 0,0 0-1 0 0,-1 1 1 0 0,1-1-1 0 0,0 0 0 0 0,1 1 1 0 0,-1-1-1 0 0,0 0 1 0 0,0 1-1 0 0,0-1 1 0 0,1 0-1 0 0,-1 1 0 0 0,1-1 1 0 0,-1 0-1 0 0,1 0 1 0 0,0 2-1 0 0,1-2-6 0 0,0 0 0 0 0,0 0 0 0 0,0-1-1 0 0,0 1 1 0 0,0-1 0 0 0,1 1 0 0 0,-1-1 0 0 0,0 0 0 0 0,0 0 0 0 0,0 0-1 0 0,0 0 1 0 0,0 0 0 0 0,0 0 0 0 0,0-1 0 0 0,1 1 0 0 0,2-2-1 0 0,13-2-1774 0 0,0-1 0 0 0,-1 0 0 0 0,27-13 0 0 0,-47 21 1829 0 0,0 1-1 0 0,0-1 1 0 0,0 1-1 0 0,0 0 1 0 0,0 0-1 0 0,1 0 1 0 0,-1 0-1 0 0,-2 8 1 0 0,-2 2 230 0 0,3-7 169 0 0,1 1 0 0 0,-1-1 0 0 0,2 1 0 0 0,-1 0 0 0 0,1 0 0 0 0,0 0 0 0 0,1 0-1 0 0,-1 14 1 0 0,2-20-340 0 0,-1 0 0 0 0,1 0-1 0 0,0 1 1 0 0,0-1 0 0 0,0 0-1 0 0,1 0 1 0 0,-1 1 0 0 0,0-1 0 0 0,1 0-1 0 0,0 0 1 0 0,-1 0 0 0 0,1 1-1 0 0,0-1 1 0 0,0 0 0 0 0,0 0-1 0 0,1 0 1 0 0,-1 0 0 0 0,0-1-1 0 0,1 1 1 0 0,-1 0 0 0 0,1-1-1 0 0,-1 1 1 0 0,1 0 0 0 0,0-1-1 0 0,0 0 1 0 0,0 1 0 0 0,0-1 0 0 0,0 0-1 0 0,0 0 1 0 0,0 0 0 0 0,0-1-1 0 0,0 1 1 0 0,0 0 0 0 0,0-1-1 0 0,5 1 1 0 0,-1-1-95 0 0,0 0 1 0 0,1-1-1 0 0,-1 0 1 0 0,0 0-1 0 0,0 0 1 0 0,0-1-1 0 0,-1 0 1 0 0,1 0-1 0 0,0-1 0 0 0,10-5 1 0 0,26-10-8364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43 11674 0 0,'-21'-9'5380'0'0,"14"6"-585"0"0,24 4-3038 0 0,17 1-1646 0 0,0-1 1 0 0,66-6-1 0 0,-44-4-3553 0 0,-4-5-4649 0 0,-33 7 973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2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13235 0 0,'0'2'6661'0'0,"3"12"-5180"0"0,11 79 906 0 0,-10-59-2538 0 0,1 0 0 0 0,1-1 0 0 0,2 0 0 0 0,16 42 0 0 0,-24-75 137 0 0,0 0-1 0 0,0 0 1 0 0,0 0 0 0 0,0 0 0 0 0,0 0-1 0 0,0 0 1 0 0,0 0 0 0 0,0 1-1 0 0,0-1 1 0 0,0 0 0 0 0,0 0 0 0 0,0 0-1 0 0,0 0 1 0 0,0 0 0 0 0,0 0-1 0 0,0 1 1 0 0,0-1 0 0 0,0 0 0 0 0,0 0-1 0 0,0 0 1 0 0,0 0 0 0 0,0 0 0 0 0,0 0-1 0 0,0 0 1 0 0,0 0 0 0 0,1 1-1 0 0,-1-1 1 0 0,0 0 0 0 0,0 0 0 0 0,0 0-1 0 0,0 0 1 0 0,0 0 0 0 0,0 0 0 0 0,0 0-1 0 0,0 0 1 0 0,1 0 0 0 0,-1 0-1 0 0,0 0 1 0 0,0 0 0 0 0,0 0 0 0 0,0 0-1 0 0,0 0 1 0 0,0 0 0 0 0,1 0-1 0 0,-1 0 1 0 0,0 0 0 0 0,0 0 0 0 0,0 0-1 0 0,0 0 1 0 0,0 0 0 0 0,0 0 0 0 0,0 0-1 0 0,1 0 1 0 0,-1 0 0 0 0,0 0-1 0 0,0 0 1 0 0,0 0 0 0 0,0 0 0 0 0,0 0-1 0 0,0 0 1 0 0,0 0 0 0 0,1-1-1 0 0,1-11-313 0 0,1-30 403 0 0,-3 29-136 0 0,1-7 68 0 0,2 0 0 0 0,0 0 0 0 0,8-30 0 0 0,-9 45-60 0 0,-1 0 0 0 0,1 0 1 0 0,0 0-1 0 0,0 0 0 0 0,1 0 0 0 0,-1 0 0 0 0,1 0 0 0 0,0 1 1 0 0,0-1-1 0 0,1 1 0 0 0,-1 0 0 0 0,1 0 0 0 0,0 0 0 0 0,0 1 0 0 0,0-1 1 0 0,1 1-1 0 0,-1 0 0 0 0,7-3 0 0 0,-9 5-220 0 0,1 0 1 0 0,0 1-1 0 0,0-1 0 0 0,0 1 1 0 0,0 0-1 0 0,0-1 0 0 0,0 1 1 0 0,0 0-1 0 0,-1 1 0 0 0,1-1 1 0 0,5 2-1 0 0,17 6-4949 0 0,-10-1-1606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48 11707 0 0,'-2'1'538'0'0,"0"0"1"0"0,1 0 0 0 0,-1 0 0 0 0,0 1 0 0 0,1-1 0 0 0,-1 1-1 0 0,1-1 1 0 0,-1 1 0 0 0,1-1 0 0 0,0 1 0 0 0,-1 0 0 0 0,1 0-1 0 0,-1 3 1 0 0,0-1-98 0 0,0 1 0 0 0,1-1 0 0 0,0 1-1 0 0,0-1 1 0 0,-1 10 0 0 0,2-3-207 0 0,0 0 0 0 0,0-1 1 0 0,1 1-1 0 0,4 17 0 0 0,-4-23-200 0 0,1 0 0 0 0,0 0 0 0 0,0 0 0 0 0,0 0 0 0 0,0-1 0 0 0,1 1 0 0 0,0-1-1 0 0,0 1 1 0 0,0-1 0 0 0,0 0 0 0 0,1 0 0 0 0,-1-1 0 0 0,1 1 0 0 0,7 4 0 0 0,-9-6-26 0 0,0-1 1 0 0,0 0-1 0 0,0 0 1 0 0,0 0 0 0 0,0 0-1 0 0,0-1 1 0 0,0 1-1 0 0,0-1 1 0 0,1 1-1 0 0,-1-1 1 0 0,0 0 0 0 0,0 1-1 0 0,0-1 1 0 0,1 0-1 0 0,-1-1 1 0 0,0 1-1 0 0,0 0 1 0 0,1-1 0 0 0,-1 1-1 0 0,0-1 1 0 0,0 0-1 0 0,0 1 1 0 0,0-1-1 0 0,0 0 1 0 0,0 0 0 0 0,0-1-1 0 0,0 1 1 0 0,0 0-1 0 0,0 0 1 0 0,-1-1-1 0 0,1 0 1 0 0,-1 1 0 0 0,1-1-1 0 0,-1 0 1 0 0,1 1-1 0 0,1-4 1 0 0,1-2 35 0 0,-1 0 0 0 0,1 0 0 0 0,-1 0 0 0 0,0 0 1 0 0,-1-1-1 0 0,1 1 0 0 0,-1-1 0 0 0,-1 0 0 0 0,0 0 0 0 0,0 1 1 0 0,0-14-1 0 0,-1 14 4 0 0,0 0 1 0 0,0 0 0 0 0,-1 0-1 0 0,0 1 1 0 0,0-1 0 0 0,-1 0-1 0 0,1 1 1 0 0,-2-1 0 0 0,1 1-1 0 0,-1 0 1 0 0,1-1-1 0 0,-2 1 1 0 0,-6-9 0 0 0,6 11-73 0 0,0 1 0 0 0,0 1 0 0 0,0-1 0 0 0,0 0 0 0 0,-1 1 0 0 0,1 0 0 0 0,-1 0 0 0 0,1 1 0 0 0,-1-1 0 0 0,0 1 0 0 0,0 0 0 0 0,0 0 0 0 0,0 0 0 0 0,1 1 0 0 0,-1 0 0 0 0,0 0 1 0 0,0 0-1 0 0,0 0 0 0 0,0 1 0 0 0,0 0 0 0 0,0 0 0 0 0,0 0 0 0 0,1 1 0 0 0,-6 2 0 0 0,9-4-77 0 0,0 1 0 0 0,0-1 0 0 0,0 1 0 0 0,1 0 0 0 0,-1-1 0 0 0,0 1 0 0 0,1 0 0 0 0,-1-1 0 0 0,1 1 0 0 0,-1 0 0 0 0,1 0 0 0 0,-1 0 0 0 0,1-1 0 0 0,-1 1 0 0 0,1 0 0 0 0,0 0 0 0 0,-1 0 0 0 0,1 0 0 0 0,0 0 0 0 0,0 0 0 0 0,0 0 0 0 0,-1 0 0 0 0,1-1 0 0 0,0 1 0 0 0,0 0 0 0 0,1 0 0 0 0,-1 0 0 0 0,0 0 0 0 0,0 0 0 0 0,0 0 0 0 0,1 0 0 0 0,-1 1 0 0 0,2 1-806 0 0,-1 0 1 0 0,0-1-1 0 0,1 1 1 0 0,0-1-1 0 0,-1 1 1 0 0,1-1-1 0 0,0 0 0 0 0,0 0 1 0 0,3 3-1 0 0,7 4-6061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73 125 11723 0 0,'-31'4'7159'0'0,"6"7"-3556"0"0,23-9-3512 0 0,1-1-1 0 0,-1 1 1 0 0,1-1 0 0 0,0 1 0 0 0,0 0 0 0 0,-1 0 0 0 0,1 0-1 0 0,0-1 1 0 0,1 1 0 0 0,-1 0 0 0 0,0 0 0 0 0,0 0 0 0 0,1 0 0 0 0,0 0-1 0 0,-1 1 1 0 0,1-1 0 0 0,0 0 0 0 0,0 0 0 0 0,0 0 0 0 0,0 0-1 0 0,0 0 1 0 0,0 0 0 0 0,1 0 0 0 0,-1 0 0 0 0,2 4 0 0 0,1 5-46 0 0,1 0 1 0 0,0-1 0 0 0,0 0-1 0 0,1 1 1 0 0,6 8-1 0 0,-8-14-29 0 0,0 0-1 0 0,1 0 0 0 0,-1-1 1 0 0,1 0-1 0 0,0 1 0 0 0,0-1 1 0 0,0-1-1 0 0,1 1 0 0 0,-1 0 0 0 0,1-1 1 0 0,9 4-1 0 0,-12-6-17 0 0,0 0 1 0 0,0-1-1 0 0,0 1 0 0 0,1-1 0 0 0,-1 0 0 0 0,0 0 1 0 0,1 0-1 0 0,-1 0 0 0 0,0 0 0 0 0,0 0 1 0 0,1-1-1 0 0,-1 1 0 0 0,0-1 0 0 0,0 1 1 0 0,0-1-1 0 0,0 0 0 0 0,0 0 0 0 0,0 0 1 0 0,0 0-1 0 0,0 0 0 0 0,0-1 0 0 0,0 1 0 0 0,0-1 1 0 0,0 1-1 0 0,-1-1 0 0 0,1 1 0 0 0,-1-1 1 0 0,1 0-1 0 0,-1 0 0 0 0,0 0 0 0 0,0 0 1 0 0,0 0-1 0 0,1-2 0 0 0,4-7-20 0 0,-1 1 0 0 0,-1-1 0 0 0,0 1 0 0 0,0-1 0 0 0,2-14 0 0 0,19-153-517 0 0,-4 281 2657 0 0,-17-75-2027 0 0,14 65 246 0 0,-15-83-600 0 0,0 0 0 0 0,0 0 0 0 0,1-1 0 0 0,0 1 0 0 0,1-1-1 0 0,11 16 1 0 0,-15-24 24 0 0,0 1 0 0 0,0-1 0 0 0,0 0 0 0 0,0 0 0 0 0,1 1 0 0 0,-1-1 0 0 0,0 0 0 0 0,1 0 0 0 0,-1 0 0 0 0,1 0 0 0 0,-1-1 0 0 0,1 1 0 0 0,1 0 0 0 0,-2-1-102 0 0,0 1 0 0 0,0-1 0 0 0,0 0 0 0 0,0 0 0 0 0,0 0-1 0 0,0 0 1 0 0,-1 0 0 0 0,1-1 0 0 0,0 1 0 0 0,0 0 0 0 0,0 0-1 0 0,0-1 1 0 0,0 1 0 0 0,-1 0 0 0 0,1-1 0 0 0,0 1 0 0 0,0-1-1 0 0,-1 1 1 0 0,1-1 0 0 0,0 1 0 0 0,0-1 0 0 0,-1 1 0 0 0,1-1 0 0 0,-1 0-1 0 0,1 1 1 0 0,0-2 0 0 0,7-10-7034 0 0</inkml:trace>
  <inkml:trace contextRef="#ctx0" brushRef="#br0" timeOffset="1">397 0 16764 0 0,'-2'54'6943'0'0,"-2"0"-3814"0"0,1-24-3064 0 0,1 1 1 0 0,1 0 0 0 0,2-1 0 0 0,6 41-1 0 0,-7-71-80 0 0,0 0-1 0 0,0 0 0 0 0,0 1 0 0 0,0-1 0 0 0,0 0 1 0 0,0 1-1 0 0,0-1 0 0 0,0 0 0 0 0,0 1 0 0 0,0-1 0 0 0,0 0 1 0 0,0 0-1 0 0,0 1 0 0 0,0-1 0 0 0,1 0 0 0 0,-1 0 0 0 0,0 1 1 0 0,0-1-1 0 0,0 0 0 0 0,0 0 0 0 0,1 1 0 0 0,-1-1 0 0 0,0 0 1 0 0,0 0-1 0 0,0 0 0 0 0,1 1 0 0 0,-1-1 0 0 0,0 0 0 0 0,0 0 1 0 0,1 0-1 0 0,-1 0 0 0 0,0 0 0 0 0,1 1 0 0 0,-1-1 0 0 0,0 0 1 0 0,0 0-1 0 0,1 0 0 0 0,-1 0 0 0 0,10-10-240 0 0,10-28 214 0 0,-15 28-17 0 0,0-1 20 0 0,3-5-2 0 0,1 1 0 0 0,19-26 0 0 0,-26 38 35 0 0,-1 1-1 0 0,1-1 0 0 0,0 1 1 0 0,1 0-1 0 0,-1 0 1 0 0,0 0-1 0 0,1 0 1 0 0,-1 0-1 0 0,1 0 1 0 0,-1 0-1 0 0,1 1 0 0 0,0-1 1 0 0,0 1-1 0 0,0 0 1 0 0,-1 0-1 0 0,1 0 1 0 0,0 0-1 0 0,1 1 1 0 0,-1-1-1 0 0,0 1 1 0 0,0 0-1 0 0,0 0 0 0 0,4 0 1 0 0,-5 1 15 0 0,1 0 1 0 0,-1 0-1 0 0,1 0 1 0 0,-1 1-1 0 0,0-1 0 0 0,0 1 1 0 0,0 0-1 0 0,1-1 1 0 0,-1 1-1 0 0,-1 0 1 0 0,1 0-1 0 0,0 0 0 0 0,0 0 1 0 0,-1 1-1 0 0,1-1 1 0 0,-1 0-1 0 0,0 1 0 0 0,0-1 1 0 0,2 5-1 0 0,15 58 136 0 0,-15-50-217 0 0,0-4-221 0 0,12 46-3127 0 0,-1-21-5919 0 0,-6-23 1644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 21941 0 0,'-1'-1'68'0'0,"1"1"0"0"0,0 0 0 0 0,0 0 0 0 0,0 0 0 0 0,0 0 0 0 0,-1 0 0 0 0,1 0 0 0 0,0 0 0 0 0,0 0 0 0 0,0-1 0 0 0,-1 1 0 0 0,1 0 0 0 0,0 0 0 0 0,0 0 0 0 0,0 0 0 0 0,-1 0 0 0 0,1 0 0 0 0,0 0 0 0 0,0 0 0 0 0,0 0 0 0 0,-1 0 0 0 0,1 0 0 0 0,0 0 1 0 0,0 1-1 0 0,0-1 0 0 0,-1 0 0 0 0,1 0 0 0 0,0 0 0 0 0,0 0 0 0 0,0 0 0 0 0,0 0 0 0 0,-1 0 0 0 0,1 0 0 0 0,0 1 0 0 0,0-1 0 0 0,0 0 0 0 0,0 0 0 0 0,0 0 0 0 0,-1 0 0 0 0,1 0 0 0 0,0 1 0 0 0,0-1 0 0 0,0 0 0 0 0,0 0 0 0 0,0 0 0 0 0,0 1 0 0 0,0-1 0 0 0,0 0 0 0 0,0 0 0 0 0,0 0 0 0 0,0 1 1 0 0,-2 17 1178 0 0,6 20-676 0 0,-4-37-519 0 0,20 97 505 0 0,-11-59-680 0 0,-2 0 0 0 0,4 71 0 0 0,-12-113 35 0 0,0 0 0 0 0,0 1 1 0 0,0-1-1 0 0,0 0 0 0 0,-1 1 1 0 0,1-1-1 0 0,-1 1 0 0 0,0-1 1 0 0,1 1-1 0 0,-1 0 1 0 0,0 0-1 0 0,0 0 0 0 0,-1 0 1 0 0,-2-3-1 0 0,-2 0 97 0 0,0-1-1 0 0,0 1 0 0 0,-1 0 1 0 0,-8-4-1 0 0,13 8 8 0 0,1 0 1 0 0,-1 0-1 0 0,1 0 0 0 0,-1 0 0 0 0,1 0 0 0 0,-1 0 0 0 0,0 1 0 0 0,1-1 1 0 0,-1 1-1 0 0,0 0 0 0 0,1 0 0 0 0,-1 0 0 0 0,0 0 0 0 0,1 0 0 0 0,-1 0 1 0 0,0 1-1 0 0,1 0 0 0 0,-1-1 0 0 0,0 1 0 0 0,1 0 0 0 0,-1 0 0 0 0,1 0 1 0 0,-1 1-1 0 0,1-1 0 0 0,0 0 0 0 0,0 1 0 0 0,0 0 0 0 0,-1-1 0 0 0,1 1 1 0 0,1 0-1 0 0,-1 0 0 0 0,0 0 0 0 0,0 1 0 0 0,1-1 0 0 0,-1 0 0 0 0,1 0 1 0 0,0 1-1 0 0,0-1 0 0 0,0 1 0 0 0,0-1 0 0 0,0 1 0 0 0,0 2 0 0 0,-2 6 62 0 0,0-1 0 0 0,1 1-1 0 0,0 0 1 0 0,1 0-1 0 0,1-1 1 0 0,-1 1-1 0 0,2 0 1 0 0,-1 0-1 0 0,4 15 1 0 0,-3-23-66 0 0,-1 0 0 0 0,1 0 1 0 0,0 0-1 0 0,0 0 0 0 0,0 0 1 0 0,0 0-1 0 0,0 0 0 0 0,1 0 0 0 0,-1 0 1 0 0,1 0-1 0 0,0-1 0 0 0,0 1 1 0 0,0-1-1 0 0,0 1 0 0 0,0-1 0 0 0,1 0 1 0 0,-1 0-1 0 0,4 2 0 0 0,-2-2-11 0 0,-1-1-1 0 0,0 0 0 0 0,0-1 1 0 0,1 1-1 0 0,-1-1 1 0 0,1 1-1 0 0,-1-1 0 0 0,0 0 1 0 0,1 0-1 0 0,-1 0 0 0 0,1-1 1 0 0,-1 1-1 0 0,0-1 0 0 0,1 0 1 0 0,-1 0-1 0 0,0 0 1 0 0,4-2-1 0 0,97-34-1473 0 0,-34 16-5244 0 0,-49 14 855 0 0,-2 3-2427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21 10410 0 0,'-4'-2'828'0'0,"1"-1"1"0"0,-1 1-1 0 0,0 0 0 0 0,0 0 0 0 0,0 0 0 0 0,0 0 0 0 0,0 1 1 0 0,0 0-1 0 0,-1 0 0 0 0,1 0 0 0 0,-1 0 0 0 0,1 0 0 0 0,-7 1 1 0 0,5 0-458 0 0,0 1 1 0 0,0 0 0 0 0,0 0 0 0 0,0 1-1 0 0,1-1 1 0 0,-1 1 0 0 0,1 0 0 0 0,-1 1-1 0 0,-6 3 1 0 0,2 0-254 0 0,1 0-1 0 0,0 1 0 0 0,0 1 1 0 0,1-1-1 0 0,0 1 1 0 0,0 0-1 0 0,1 1 1 0 0,0 0-1 0 0,0 0 0 0 0,-7 14 1 0 0,11-15-103 0 0,0 1 1 0 0,1-1 0 0 0,-1 0-1 0 0,2 1 1 0 0,-1 0 0 0 0,1-1-1 0 0,1 1 1 0 0,-1 0-1 0 0,1-1 1 0 0,1 1 0 0 0,0 0-1 0 0,0-1 1 0 0,0 1 0 0 0,1 0-1 0 0,4 8 1 0 0,5 16 39 0 0,1 0 1 0 0,22 41-1 0 0,-29-64-227 0 0,1 0 1 0 0,0 0 0 0 0,0 0-1 0 0,1-1 1 0 0,0 0-1 0 0,0 0 1 0 0,14 12 0 0 0,-15-17 29 0 0,-1 0 1 0 0,1 0 0 0 0,0-1 0 0 0,0 1-1 0 0,1-1 1 0 0,-1-1 0 0 0,0 1 0 0 0,1-1-1 0 0,0 0 1 0 0,-1-1 0 0 0,1 1 0 0 0,0-2-1 0 0,12 2 1 0 0,20-2-3388 0 0,-13-2-1845 0 0,-4 1-2987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76 10938 0 0,'0'-1'304'0'0,"-1"0"0"0"0,1 0 1 0 0,0 0-1 0 0,0 0 0 0 0,-1 0 0 0 0,1 0 0 0 0,-1 0 0 0 0,1 0 0 0 0,-1 1 0 0 0,1-1 0 0 0,-1 0 0 0 0,1 0 0 0 0,-1 0 0 0 0,0 1 0 0 0,1-1 1 0 0,-1 0-1 0 0,0 1 0 0 0,0-1 0 0 0,1 1 0 0 0,-1-1 0 0 0,0 0 0 0 0,0 1 0 0 0,0 0 0 0 0,0-1 0 0 0,0 1 0 0 0,0 0 0 0 0,-1-1 0 0 0,-1 1 3 0 0,1 0 0 0 0,-1 0-1 0 0,1 1 1 0 0,-1-1-1 0 0,1 0 1 0 0,-1 1-1 0 0,1 0 1 0 0,0-1-1 0 0,-1 1 1 0 0,-3 3-1 0 0,-4 1 2 0 0,1 1 0 0 0,0 0 0 0 0,0 0 0 0 0,-10 11 0 0 0,11-9-206 0 0,-1 2 0 0 0,2-1 0 0 0,-1 1 0 0 0,1 1 0 0 0,1-1-1 0 0,0 1 1 0 0,0 0 0 0 0,1 1 0 0 0,-5 15 0 0 0,9-24-94 0 0,0 1 0 0 0,0-1 1 0 0,0 1-1 0 0,0 0 0 0 0,0-1 0 0 0,1 1 0 0 0,0 0 0 0 0,0 0 0 0 0,0 0 1 0 0,0-1-1 0 0,0 1 0 0 0,1 0 0 0 0,0 0 0 0 0,0-1 0 0 0,0 1 0 0 0,0 0 1 0 0,0-1-1 0 0,1 1 0 0 0,-1-1 0 0 0,1 0 0 0 0,0 0 0 0 0,0 1 0 0 0,1-1 1 0 0,-1 0-1 0 0,0 0 0 0 0,1-1 0 0 0,0 1 0 0 0,0-1 0 0 0,0 1 0 0 0,0-1 1 0 0,0 0-1 0 0,0 0 0 0 0,0 0 0 0 0,5 2 0 0 0,-4-3 0 0 0,-1 0 0 0 0,0 0-1 0 0,1 0 1 0 0,-1 0 0 0 0,1-1-1 0 0,-1 1 1 0 0,1-1 0 0 0,-1 0-1 0 0,1 0 1 0 0,-1 0 0 0 0,1-1 0 0 0,-1 1-1 0 0,1-1 1 0 0,-1 1 0 0 0,1-1-1 0 0,-1-1 1 0 0,0 1 0 0 0,1 0-1 0 0,-1-1 1 0 0,0 1 0 0 0,0-1-1 0 0,0 0 1 0 0,0 0 0 0 0,0 0 0 0 0,-1-1-1 0 0,1 1 1 0 0,-1-1 0 0 0,1 1-1 0 0,-1-1 1 0 0,0 0 0 0 0,3-5-1 0 0,3-4 20 0 0,-1 0-1 0 0,0 0 0 0 0,-1-1 0 0 0,-1 0 0 0 0,0 0 0 0 0,5-22 1 0 0,-3-1 7 0 0,-2 0 0 0 0,0-36 1 0 0,-2 26-56 0 0,13 146 1480 0 0,-12-28-1083 0 0,-4-53-454 0 0,0-1 0 0 0,2 1 0 0 0,0 0 0 0 0,1-1 0 0 0,0 0 0 0 0,2 1 0 0 0,7 19 0 0 0,-11-37-51 0 0,-1 0 0 0 0,1 0 0 0 0,-1 1 0 0 0,1-1 0 0 0,0 0 0 0 0,-1 0 0 0 0,1 0 0 0 0,0 0 0 0 0,0 0 0 0 0,0 0 0 0 0,0 0 0 0 0,0 0 0 0 0,0 0-1 0 0,0-1 1 0 0,2 2 0 0 0,-2-2-79 0 0,-1 1-1 0 0,1-1 0 0 0,0 0 1 0 0,-1 0-1 0 0,1 0 0 0 0,-1 0 1 0 0,1 0-1 0 0,-1 0 0 0 0,1-1 1 0 0,0 1-1 0 0,-1 0 0 0 0,1 0 1 0 0,-1 0-1 0 0,1 0 0 0 0,-1-1 1 0 0,1 1-1 0 0,-1 0 0 0 0,1-1 1 0 0,-1 1-1 0 0,1 0 0 0 0,-1-1 1 0 0,1 1-1 0 0,-1 0 0 0 0,1-2 1 0 0,1 0-773 0 0,0-1 1 0 0,0 0 0 0 0,0 0 0 0 0,-1 0 0 0 0,1-1-1 0 0,-1 1 1 0 0,0 0 0 0 0,1-1 0 0 0,0-6 0 0 0,2-14-5015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14107 0 0,'0'0'130'0'0,"0"0"1"0"0,0 0-1 0 0,0 0 0 0 0,0-1 0 0 0,0 1 1 0 0,0 0-1 0 0,0 0 0 0 0,2-3 2476 0 0,-2 3-2476 0 0,0 0 1 0 0,0 0-1 0 0,0 0 0 0 0,1-1 1 0 0,-1 1-1 0 0,0 0 0 0 0,0 0 0 0 0,0 0 1 0 0,0 0-1 0 0,1 0 0 0 0,-1 0 1 0 0,0 0-1 0 0,0 0 0 0 0,0 0 1 0 0,1 0-1 0 0,-1 0 0 0 0,0 0 0 0 0,0 0 1 0 0,0 0-1 0 0,1 0 0 0 0,6 10 2165 0 0,3 15-880 0 0,-1 12-402 0 0,-1 2 0 0 0,4 53 1 0 0,-10-58-1113 0 0,3 0 0 0 0,0-1 0 0 0,18 58 1 0 0,-10-71-555 0 0,-7-19 297 0 0,-3-14 315 0 0,-2-18 6 0 0,0 3 70 0 0,6-41 0 0 0,-6 61-72 0 0,1 1 1 0 0,0 0-1 0 0,0-1 0 0 0,0 1 0 0 0,1 0 1 0 0,0 0-1 0 0,1 0 0 0 0,0 0 0 0 0,0 1 1 0 0,6-9-1 0 0,-9 14-42 0 0,0 0 1 0 0,0 0-1 0 0,1 0 1 0 0,-1 0-1 0 0,0 0 1 0 0,0 0-1 0 0,1 0 1 0 0,-1 1-1 0 0,1-1 1 0 0,-1 0-1 0 0,1 1 1 0 0,-1-1-1 0 0,1 1 1 0 0,-1-1 0 0 0,1 1-1 0 0,0 0 1 0 0,-1 0-1 0 0,1-1 1 0 0,2 1-1 0 0,30 8-4083 0 0,-19-3 690 0 0,-15-5 3385 0 0,0 0-1 0 0,0 0 0 0 0,0 1 1 0 0,1-1-1 0 0,-1 0 0 0 0,0 0 0 0 0,0 0 1 0 0,0 0-1 0 0,0 0 0 0 0,1 0 0 0 0,-1 0 1 0 0,0 0-1 0 0,0 1 0 0 0,0-1 1 0 0,1 0-1 0 0,-1 0 0 0 0,0 0 0 0 0,0 0 1 0 0,0 0-1 0 0,1 0 0 0 0,-1 0 0 0 0,0 0 1 0 0,0 0-1 0 0,0 0 0 0 0,1 0 1 0 0,-1 0-1 0 0,0 0 0 0 0,0-1 0 0 0,0 1 1 0 0,0 0-1 0 0,1 0 0 0 0,-1 0 0 0 0,0 0 1 0 0,0 0-1 0 0,0 0 0 0 0,0 0 1 0 0,1 0-1 0 0,-1-1 0 0 0,0 1 0 0 0,0 0 1 0 0,0 0-1 0 0,0 0 0 0 0,0 0 0 0 0,1 0 1 0 0,-1-1-1 0 0,0 1 0 0 0,0 0 1 0 0,0 0-1 0 0,0 0 0 0 0,0-1 0 0 0,0 1 1 0 0,0 0-1 0 0,0 0 0 0 0,0 0 0 0 0,0-1 1 0 0,0 1-1 0 0,0 0 0 0 0,0 0 1 0 0,0 0-1 0 0,0-1 0 0 0,0 1 0 0 0,0-4-1847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12363 0 0,'-4'4'9687'0'0,"4"-4"-9467"0"0,2 14 3230 0 0,7 19-3948 0 0,-7-25 1572 0 0,25 122-240 0 0,-10-39-2808 0 0,-12-100 1853 0 0,-1 0 1 0 0,0 0-1 0 0,4-15 0 0 0,-7 16 262 0 0,1 1-1 0 0,0-1 0 0 0,1 1 0 0 0,0 0 1 0 0,6-13-1 0 0,-7 17-115 0 0,1 1 0 0 0,-1-1 0 0 0,1 0 0 0 0,0 1-1 0 0,-1-1 1 0 0,1 1 0 0 0,0 0 0 0 0,0 0 0 0 0,1 0 0 0 0,-1 1 0 0 0,0-1 0 0 0,1 1-1 0 0,-1-1 1 0 0,6 0 0 0 0,-2 0-195 0 0,0 1 0 0 0,0 0 0 0 0,0 0-1 0 0,0 0 1 0 0,12 1 0 0 0,16 6-6505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14379 0 0,'-3'5'10766'0'0,"2"-6"-10574"0"0,14 22 2012 0 0,21 21-2871 0 0,8 4-61 0 0,8 8-2690 0 0,-15-21-5314 0 0,-25-26 793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6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39 6353 0 0,'-23'-21'3368'0'0,"0"3"8980"0"0,52 157-10642 0 0,6 18-2921 0 0,-29-144-3009 0 0,-6-28 2493 0 0,-6-28 1337 0 0,3 23 356 0 0,-8-58 385 0 0,11 72-172 0 0,0 1 0 0 0,0 0 1 0 0,0 0-1 0 0,1 0 0 0 0,0 0 1 0 0,0-1-1 0 0,0 1 0 0 0,0 0 0 0 0,1 1 1 0 0,0-1-1 0 0,0 0 0 0 0,4-6 1 0 0,-4 9-99 0 0,0-1 0 0 0,1 1 0 0 0,0 0 0 0 0,-1 0 0 0 0,1 0 0 0 0,0 0 0 0 0,0 0 0 0 0,0 1 0 0 0,0-1 0 0 0,0 1 0 0 0,1 0 1 0 0,-1 0-1 0 0,0 0 0 0 0,0 1 0 0 0,1-1 0 0 0,-1 1 0 0 0,1-1 0 0 0,-1 1 0 0 0,0 0 0 0 0,1 0 0 0 0,-1 1 0 0 0,0-1 0 0 0,1 1 0 0 0,3 1 0 0 0,40 11-1558 0 0,-11 6-4072 0 0,-30-16 2721 0 0,-9-5-196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08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8 19660 0 0,'0'0'123'0'0,"0"0"0"0"0,1 0 0 0 0,-1-1 0 0 0,0 1 0 0 0,0 0 0 0 0,0 0 0 0 0,0 0-1 0 0,0-1 1 0 0,0 1 0 0 0,0 0 0 0 0,0 0 0 0 0,0 0 0 0 0,0-1 0 0 0,0 1 0 0 0,0 0 0 0 0,0 0 0 0 0,0 0-1 0 0,0 0 1 0 0,0-1 0 0 0,0 1 0 0 0,0 0 0 0 0,0 0 0 0 0,0 0 0 0 0,0-1 0 0 0,0 1 0 0 0,0 0 0 0 0,0 0-1 0 0,-1 0 1 0 0,1 0 0 0 0,0-1 0 0 0,0 1 246 0 0,0 0-246 0 0,0 0 0 0 0,-1 0 0 0 0,1-1-1 0 0,0 1 1 0 0,0 0 0 0 0,0 0 0 0 0,0 0 0 0 0,-1 0 0 0 0,1 0 0 0 0,0 0 0 0 0,0 0 0 0 0,0 0 0 0 0,-1 0-1 0 0,1 0 1 0 0,0 0 0 0 0,0 0 0 0 0,0 0 0 0 0,-1 0 0 0 0,1 0 0 0 0,0 0 0 0 0,0 0 0 0 0,0 0 0 0 0,0 0-1 0 0,-1 0 1 0 0,1 0 0 0 0,0 0 0 0 0,0 0 0 0 0,0 0 0 0 0,-1 0 0 0 0,1 0 0 0 0,0 1 0 0 0,0-1 0 0 0,-15 17 2144 0 0,-11 27-1813 0 0,-20 61-264 0 0,-44 147 0 0 0,88-246-382 0 0,-8 32-364 0 0,10-37 325 0 0,0 1 1 0 0,-1 0-1 0 0,1 0 1 0 0,0-1-1 0 0,0 1 1 0 0,0 0-1 0 0,0 0 1 0 0,0-1-1 0 0,0 1 1 0 0,0 0-1 0 0,1-1 1 0 0,-1 1-1 0 0,1 0 1 0 0,-1-1-1 0 0,1 1 1 0 0,0-1-1 0 0,1 4 1 0 0,-1-5-145 0 0,-1 1 0 0 0,1-1 0 0 0,0 0 0 0 0,-1 1 0 0 0,1-1 0 0 0,-1 0 0 0 0,1 0 0 0 0,0 0 0 0 0,-1 1 0 0 0,1-1 0 0 0,-1 0 0 0 0,1 0 0 0 0,0 0 0 0 0,-1 0 0 0 0,1 0 0 0 0,0 0 0 0 0,-1 0 0 0 0,1 0-1 0 0,0-1 1 0 0,-1 1 0 0 0,1 0 0 0 0,-1 0 0 0 0,1 0 0 0 0,0-1 0 0 0,-1 1 0 0 0,1 0 0 0 0,-1-1 0 0 0,1 1 0 0 0,-1 0 0 0 0,1-1 0 0 0,-1 1 0 0 0,1-1 0 0 0,0 0 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9986 0 0,'-55'-1'14257'0'0,"79"3"-13095"0"0,-15 0-1146 0 0,1-1 0 0 0,-1 1-1 0 0,0 0 1 0 0,0 1 0 0 0,0 0-1 0 0,15 8 1 0 0,-21-10 4 0 0,-1 0 0 0 0,0 1 0 0 0,0-1 0 0 0,0 1 0 0 0,0 0 0 0 0,-1 0 0 0 0,1-1 0 0 0,0 1 0 0 0,-1 0 0 0 0,1 0 0 0 0,-1 0 0 0 0,0 1 0 0 0,0-1 0 0 0,1 0 0 0 0,-1 0 0 0 0,-1 1 0 0 0,1-1 0 0 0,0 1 0 0 0,-1-1 0 0 0,1 1 0 0 0,-1-1 0 0 0,0 1 0 0 0,1-1 0 0 0,-1 1 0 0 0,-1-1 0 0 0,1 1 0 0 0,0-1 0 0 0,-1 1 0 0 0,1-1 0 0 0,-2 4 0 0 0,-2 5 9 0 0,0-1-1 0 0,0 0 1 0 0,-1 0 0 0 0,-1 0-1 0 0,0 0 1 0 0,-13 15 0 0 0,11-14-63 0 0,0 0-1 0 0,0 1 1 0 0,-9 20 0 0 0,16-29 17 0 0,0-1 1 0 0,0 1-1 0 0,0 0 0 0 0,1-1 1 0 0,-1 1-1 0 0,1 0 1 0 0,-1-1-1 0 0,1 1 0 0 0,0 0 1 0 0,0 0-1 0 0,0-1 1 0 0,1 1-1 0 0,-1 0 0 0 0,1 0 1 0 0,-1-1-1 0 0,1 1 1 0 0,0 0-1 0 0,0-1 0 0 0,0 1 1 0 0,0-1-1 0 0,1 0 0 0 0,-1 1 1 0 0,1-1-1 0 0,-1 0 1 0 0,1 1-1 0 0,0-1 0 0 0,3 2 1 0 0,-3-2 15 0 0,-1-1 1 0 0,2 0-1 0 0,-1 0 0 0 0,0 1 1 0 0,0-1-1 0 0,0 0 1 0 0,0-1-1 0 0,1 1 0 0 0,-1 0 1 0 0,0-1-1 0 0,1 1 1 0 0,-1-1-1 0 0,0 0 0 0 0,1 0 1 0 0,-1 0-1 0 0,1 0 1 0 0,-1 0-1 0 0,0 0 1 0 0,1-1-1 0 0,-1 1 0 0 0,0-1 1 0 0,1 0-1 0 0,-1 0 1 0 0,0 0-1 0 0,0 0 0 0 0,0 0 1 0 0,0 0-1 0 0,0 0 1 0 0,0 0-1 0 0,0-1 0 0 0,3-2 1 0 0,-1 0-177 0 0,0 0-1 0 0,-1 0 1 0 0,0 0 0 0 0,0-1-1 0 0,0 1 1 0 0,0-1 0 0 0,-1 0-1 0 0,1 1 1 0 0,-1-1 0 0 0,1-6-1 0 0,9-33-5046 0 0,-1 5-4649 0 0,-5 28 4567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34 5633 0 0,'-4'-12'3988'0'0,"-6"-10"8173"0"0,5 26-8110 0 0,-1 14-3044 0 0,-30 169-454 0 0,36-169-918 0 0,6-12-66 0 0,19-19-185 0 0,-10 4 654 0 0,10-5-629 0 0,53-25 773 0 0,-50 29-3431 0 0,0 3-3642 0 0,-28 7 6690 0 0,1 0 0 0 0,-1 0 0 0 0,1 0 0 0 0,-1 0 0 0 0,0 0-1 0 0,0-1 1 0 0,1 1 0 0 0,-1 0 0 0 0,0 0 0 0 0,1 0 0 0 0,-1-1 0 0 0,0 1 0 0 0,0 0 0 0 0,1 0 0 0 0,-1-1 0 0 0,0 1-1 0 0,0 0 1 0 0,0-1 0 0 0,1 1 0 0 0,-1 0 0 0 0,0-1 0 0 0,0 1 0 0 0,0 0 0 0 0,0-1 0 0 0,0 1 0 0 0,0 0-1 0 0,0-1 1 0 0,0 1 0 0 0,0 0 0 0 0,0-1 0 0 0,0 1 0 0 0,0-1 0 0 0,1-2-1585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4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12771 0 0,'-1'0'339'0'0,"1"-1"0"0"0,-1 0 0 0 0,1 0 0 0 0,0 1 0 0 0,-1-1 0 0 0,1 0 1 0 0,0 0-1 0 0,-1 0 0 0 0,1 1 0 0 0,0-1 0 0 0,0 0 0 0 0,0 0 0 0 0,0 0 0 0 0,0 0 0 0 0,0 0 1 0 0,0 1-1 0 0,0-1 0 0 0,0 0 0 0 0,0 0 0 0 0,0 0 0 0 0,1 0 0 0 0,-1 1 0 0 0,0-1 0 0 0,1 0 1 0 0,-1 0-1 0 0,0 0 0 0 0,1 1 0 0 0,-1-1 0 0 0,1 0 0 0 0,0 0 0 0 0,1-1-69 0 0,0 1 1 0 0,0 0-1 0 0,0 0 0 0 0,0 0 0 0 0,0 1 1 0 0,0-1-1 0 0,0 0 0 0 0,0 1 0 0 0,0 0 0 0 0,1-1 1 0 0,-1 1-1 0 0,2 0 0 0 0,14 0-406 0 0,0 1 0 0 0,26 4-1 0 0,-32-3 913 0 0,3 0-724 0 0,-1 0-1 0 0,1 0 1 0 0,0 2 0 0 0,-1 0-1 0 0,1 1 1 0 0,-1 0-1 0 0,0 1 1 0 0,-1 0 0 0 0,16 11-1 0 0,-26-14-70 0 0,1 0-1 0 0,-2 1 1 0 0,1-1 0 0 0,0 1-1 0 0,-1 0 1 0 0,1 0 0 0 0,-1 0-1 0 0,0 0 1 0 0,-1 1-1 0 0,1-1 1 0 0,-1 0 0 0 0,0 1-1 0 0,0-1 1 0 0,0 1-1 0 0,0-1 1 0 0,-1 1 0 0 0,0 0-1 0 0,0-1 1 0 0,0 1-1 0 0,-1-1 1 0 0,0 7 0 0 0,0-7-274 0 0,0 1 0 0 0,0 0 0 0 0,0-1 0 0 0,-1 0 0 0 0,0 1 0 0 0,0-1 0 0 0,0 0 0 0 0,0 0 0 0 0,-5 7 0 0 0,6-9-108 0 0,-1 0-1 0 0,0 0 1 0 0,0 0 0 0 0,0-1-1 0 0,0 1 1 0 0,0 0-1 0 0,0-1 1 0 0,0 1 0 0 0,-1-1-1 0 0,1 0 1 0 0,0 0 0 0 0,-1 0-1 0 0,1 0 1 0 0,-1 0-1 0 0,0-1 1 0 0,1 1 0 0 0,-4 0-1 0 0,-6-1-1262 0 0,0 0-1 0 0,-1-1 0 0 0,1 0 0 0 0,0-1 1 0 0,-17-4-1 0 0,0-4 1108 0 0,6-4 3322 0 0,46 31 6357 0 0,8 6-3378 0 0,-5 4-3963 0 0,-24-24-1726 0 0,-1 0 0 0 0,1 0 0 0 0,0 0 0 0 0,-1 0 0 0 0,0 0 0 0 0,0 0 0 0 0,0 1 0 0 0,0-1 0 0 0,0 0 0 0 0,0 1 0 0 0,-1-1 0 0 0,0 0 0 0 0,0 1 0 0 0,0-1 0 0 0,0 1 0 0 0,0-1 0 0 0,-1 0 0 0 0,1 1 0 0 0,-1-1 0 0 0,0 0 0 0 0,-2 5 0 0 0,2-4-56 0 0,-1 0-1 0 0,1 0 0 0 0,-1-1 1 0 0,0 1-1 0 0,0-1 1 0 0,-1 1-1 0 0,1-1 1 0 0,-1 0-1 0 0,1 0 1 0 0,-1 0-1 0 0,0 0 0 0 0,0 0 1 0 0,-1-1-1 0 0,1 1 1 0 0,0-1-1 0 0,-1 0 1 0 0,0 0-1 0 0,1 0 0 0 0,-1-1 1 0 0,0 1-1 0 0,0-1 1 0 0,0 0-1 0 0,0 0 1 0 0,0 0-1 0 0,0 0 1 0 0,0-1-1 0 0,0 0 0 0 0,-6 0 1 0 0,4-3 163 0 0,13-3-58 0 0,13-2-54 0 0,133-11-637 0 0,-102 16-3322 0 0,1 1-5277 0 0,-33 2 943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20964 0 0,'21'-1'1537'0'0,"-1"-1"0"0"0,0-1 0 0 0,30-9-1 0 0,35-5-1740 0 0,-77 16 186 0 0,1 0-1 0 0,-1 1 0 0 0,1 0 0 0 0,-1 1 0 0 0,1 0 0 0 0,-1 0 0 0 0,16 5 0 0 0,-22-6-111 0 0,-1 1 0 0 0,1-1 0 0 0,-1 1 0 0 0,0-1 0 0 0,0 1 0 0 0,1-1 0 0 0,-1 1 0 0 0,0 0-1 0 0,0 0 1 0 0,0 0 0 0 0,0-1 0 0 0,0 1 0 0 0,0 0 0 0 0,0 0 0 0 0,0 1 0 0 0,0-1 0 0 0,0 0 0 0 0,0 0-1 0 0,-1 0 1 0 0,1 0 0 0 0,0 1 0 0 0,-1-1 0 0 0,1 0 0 0 0,-1 1 0 0 0,1-1 0 0 0,-1 0 0 0 0,0 1 0 0 0,0 1-1 0 0,0-1-506 0 0,0 1-1 0 0,0-1 1 0 0,-1 0-1 0 0,0 0 1 0 0,1 0-1 0 0,-1 1 1 0 0,0-1-1 0 0,0 0 1 0 0,0 0-1 0 0,0 0 0 0 0,-1 0 1 0 0,1 0-1 0 0,0-1 1 0 0,-1 1-1 0 0,1 0 1 0 0,-4 2-1 0 0,-12 9-6618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14883 0 0,'49'-10'6333'0'0,"1"6"-4020"0"0,-31 3-1941 0 0,0-1 1 0 0,0 0 0 0 0,31-10 0 0 0,-67 10 487 0 0,9 5-811 0 0,0 0 1 0 0,0 0-1 0 0,0 1 0 0 0,1 0 1 0 0,-1 0-1 0 0,1 0 0 0 0,0 1 0 0 0,0 0 1 0 0,1 1-1 0 0,0 0 0 0 0,0 0 1 0 0,0 0-1 0 0,-5 8 0 0 0,9-11-12 0 0,0-1 0 0 0,0 1 0 0 0,0 0 0 0 0,1 0-1 0 0,-1 1 1 0 0,1-1 0 0 0,0 0 0 0 0,0 0 0 0 0,0 1 0 0 0,1-1-1 0 0,-1 0 1 0 0,1 1 0 0 0,-1-1 0 0 0,1 1 0 0 0,0-1 0 0 0,1 0 0 0 0,-1 1-1 0 0,0-1 1 0 0,1 1 0 0 0,0-1 0 0 0,0 0 0 0 0,0 0 0 0 0,0 1-1 0 0,1-1 1 0 0,-1 0 0 0 0,1 0 0 0 0,-1 0 0 0 0,1 0 0 0 0,0-1 0 0 0,0 1-1 0 0,1 0 1 0 0,-1-1 0 0 0,1 0 0 0 0,-1 1 0 0 0,4 1 0 0 0,-4-2-15 0 0,1 0 1 0 0,0 0-1 0 0,-1 0 1 0 0,1 0-1 0 0,0 0 1 0 0,0-1-1 0 0,0 1 1 0 0,0-1 0 0 0,0 0-1 0 0,1 0 1 0 0,-1 0-1 0 0,0 0 1 0 0,0-1-1 0 0,1 1 1 0 0,-1-1-1 0 0,0 0 1 0 0,1 0-1 0 0,5-1 1 0 0,-4 0-9 0 0,0 0 1 0 0,0-1-1 0 0,0 0 0 0 0,0 0 1 0 0,0 0-1 0 0,-1 0 0 0 0,1-1 0 0 0,-1 0 1 0 0,1 0-1 0 0,-1 0 0 0 0,4-5 1 0 0,-1 1-12 0 0,0 0 1 0 0,0-1 0 0 0,-1 0 0 0 0,0 0 0 0 0,0 0-1 0 0,-1-1 1 0 0,0 0 0 0 0,-1 0 0 0 0,0 0 0 0 0,0 0-1 0 0,-1-1 1 0 0,2-11 0 0 0,-4 14-39 0 0,-1 0 1 0 0,0 1-1 0 0,0-1 0 0 0,-1 0 0 0 0,0 1 1 0 0,0-1-1 0 0,-1 1 0 0 0,0-1 0 0 0,0 1 1 0 0,0 0-1 0 0,-4-7 0 0 0,4 10-175 0 0,0-1 1 0 0,0 1-1 0 0,0 0 1 0 0,0 1-1 0 0,0-1 0 0 0,-1 0 1 0 0,1 1-1 0 0,-1-1 1 0 0,-5-3-1 0 0,6 5-190 0 0,0-1-1 0 0,0 2 1 0 0,0-1 0 0 0,0 0-1 0 0,-1 0 1 0 0,1 1 0 0 0,0-1-1 0 0,0 1 1 0 0,0-1-1 0 0,-1 1 1 0 0,1 0 0 0 0,0 0-1 0 0,-1 0 1 0 0,1 0 0 0 0,0 0-1 0 0,-5 2 1 0 0,1 2-4431 0 0,7 9-3180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18700 0 0,'2'0'367'0'0,"0"0"1"0"0,0 0-1 0 0,0 0 1 0 0,-1 0-1 0 0,1 1 0 0 0,0-1 1 0 0,-1 1-1 0 0,1 0 0 0 0,0-1 1 0 0,-1 1-1 0 0,1 0 1 0 0,0 0-1 0 0,-1 0 0 0 0,1 0 1 0 0,-1 0-1 0 0,0 0 0 0 0,2 2 1 0 0,0 0-89 0 0,-1-1 1 0 0,0 1 0 0 0,0 1-1 0 0,0-1 1 0 0,-1 0-1 0 0,1 0 1 0 0,-1 1-1 0 0,2 3 1 0 0,1 8-181 0 0,-1 0 1 0 0,-1 0-1 0 0,1 19 0 0 0,-2-20 340 0 0,0 1-351 0 0,-1-11-81 0 0,0 0 0 0 0,0 0 0 0 0,0 0 0 0 0,1 0 0 0 0,0 0 0 0 0,2 7 0 0 0,-3-11-13 0 0,1 1 1 0 0,-1 0-1 0 0,1 0 0 0 0,-1 0 1 0 0,1-1-1 0 0,0 1 1 0 0,-1 0-1 0 0,1-1 1 0 0,0 1-1 0 0,-1-1 1 0 0,1 1-1 0 0,0 0 0 0 0,0-1 1 0 0,0 0-1 0 0,0 1 1 0 0,-1-1-1 0 0,1 0 1 0 0,0 1-1 0 0,0-1 1 0 0,0 0-1 0 0,0 0 0 0 0,0 0 1 0 0,0 1-1 0 0,0-1 1 0 0,0 0-1 0 0,0 0 1 0 0,0-1-1 0 0,0 1 1 0 0,0 0-1 0 0,-1 0 0 0 0,1 0 1 0 0,0-1-1 0 0,1 1 1 0 0,15-5-577 0 0,33-5-1338 0 0,-48 10 1025 0 0,1 0 0 0 0,0 0 0 0 0,-1 1 0 0 0,1-1-1 0 0,0 0 1 0 0,-1 1 0 0 0,1 0 0 0 0,0-1 0 0 0,3 3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8:2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52 16716 0 0,'0'3'591'0'0,"-13"59"5313"0"0,13-58-5649 0 0,-1 1-1 0 0,1-1 1 0 0,0 0 0 0 0,0 0 0 0 0,1 1 0 0 0,-1-1-1 0 0,1 0 1 0 0,0 0 0 0 0,0 0 0 0 0,0 0-1 0 0,1 0 1 0 0,2 7 0 0 0,-4-11-240 0 0,1 0 0 0 0,-1 0 0 0 0,0 1 0 0 0,0-1 0 0 0,0 0 0 0 0,0 0 1 0 0,0 0-1 0 0,0 1 0 0 0,0-1 0 0 0,0 0 0 0 0,1 0 0 0 0,-1 0 0 0 0,0 0 0 0 0,0 1 0 0 0,0-1 0 0 0,0 0 0 0 0,1 0 0 0 0,-1 0 0 0 0,0 0 0 0 0,0 0 1 0 0,0 0-1 0 0,1 0 0 0 0,-1 1 0 0 0,0-1 0 0 0,0 0 0 0 0,0 0 0 0 0,1 0 0 0 0,-1 0 0 0 0,0 0 0 0 0,0 0 0 0 0,1 0 0 0 0,-1 0 0 0 0,0 0 0 0 0,0 0 1 0 0,0 0-1 0 0,1 0 0 0 0,-1 0 0 0 0,0-1 0 0 0,0 1 0 0 0,0 0 0 0 0,1 0 0 0 0,-1 0 0 0 0,0 0 0 0 0,0 0 0 0 0,1 0 0 0 0,6-13 140 0 0,1-19-249 0 0,-8 31 120 0 0,2-9-25 0 0,1 0-1 0 0,0 1 1 0 0,1-1-1 0 0,0 1 1 0 0,0-1-1 0 0,1 1 1 0 0,0 0-1 0 0,10-12 1 0 0,-13 18 21 0 0,0 0 0 0 0,1 0-1 0 0,-1 0 1 0 0,1 1 0 0 0,0-1 0 0 0,0 1-1 0 0,0 0 1 0 0,0-1 0 0 0,0 1 0 0 0,1 1-1 0 0,-1-1 1 0 0,1 0 0 0 0,-1 1 0 0 0,1 0-1 0 0,-1 0 1 0 0,1 0 0 0 0,0 0 0 0 0,0 0-1 0 0,-1 1 1 0 0,1 0 0 0 0,0 0 0 0 0,0 0-1 0 0,0 0 1 0 0,-1 0 0 0 0,1 1 0 0 0,4 1-1 0 0,-6-2 36 0 0,0 0 0 0 0,-1 1 0 0 0,1-1 0 0 0,0 1 0 0 0,0 0 0 0 0,-1 0 0 0 0,1-1 0 0 0,0 1 0 0 0,-1 0 0 0 0,1 0 0 0 0,-1 1 0 0 0,1-1 0 0 0,-1 0 0 0 0,0 0 0 0 0,0 1 0 0 0,1-1 0 0 0,-1 1 0 0 0,0-1 0 0 0,0 1 0 0 0,0-1 0 0 0,0 1 0 0 0,-1 0 0 0 0,1 0 0 0 0,0-1 0 0 0,-1 1 0 0 0,1 0 0 0 0,-1 0 0 0 0,1 0 0 0 0,-1-1 0 0 0,0 1 0 0 0,0 0 0 0 0,0 0 0 0 0,0 0 0 0 0,0 0 0 0 0,-1 0 0 0 0,1-1 0 0 0,0 1 0 0 0,-2 3 0 0 0,1-1 6 0 0,-1 0 1 0 0,1 0-1 0 0,-1 1 1 0 0,0-2-1 0 0,-1 1 1 0 0,1 0-1 0 0,-1 0 1 0 0,1-1-1 0 0,-1 1 1 0 0,0-1-1 0 0,-1 0 0 0 0,1 0 1 0 0,0 0-1 0 0,-1 0 1 0 0,-4 2-1 0 0,1-1-24 0 0,1-2-1 0 0,-1 1 1 0 0,0-1-1 0 0,0 1 1 0 0,-14 1-1 0 0,18-4-45 0 0,0 1 0 0 0,1-1 0 0 0,-1 0 1 0 0,0 0-1 0 0,0 0 0 0 0,0 0 0 0 0,1 0 0 0 0,-1-1 0 0 0,0 1 0 0 0,0-1 0 0 0,1 0 1 0 0,-1 0-1 0 0,0 0 0 0 0,1 0 0 0 0,-1 0 0 0 0,1-1 0 0 0,0 1 0 0 0,-4-3 0 0 0,6 4-6 0 0,0 0 0 0 0,-1 0 0 0 0,1 0 0 0 0,0-1 0 0 0,0 1 0 0 0,0 0 1 0 0,0 0-1 0 0,-1 0 0 0 0,1 0 0 0 0,0 0 0 0 0,0 0 0 0 0,0 0 0 0 0,0-1 0 0 0,0 1 0 0 0,0 0 0 0 0,0 0 0 0 0,-1 0 0 0 0,1 0 0 0 0,0-1 0 0 0,0 1 0 0 0,0 0 0 0 0,0 0 0 0 0,0 0 0 0 0,0 0 0 0 0,0-1 0 0 0,0 1 0 0 0,0 0 0 0 0,0 0 0 0 0,0 0 0 0 0,0-1 0 0 0,0 1 0 0 0,0 0 0 0 0,0 0 0 0 0,0 0 0 0 0,0 0 0 0 0,0-1 0 0 0,0 1 0 0 0,1 0 0 0 0,-1 0 0 0 0,0 0 0 0 0,0 0 0 0 0,0-1 0 0 0,0 1 0 0 0,0 0 0 0 0,0 0 0 0 0,1 0 0 0 0,10-2-962 0 0,13 5-1853 0 0,9 10-5715 0 0,-13-5-1572 0 0</inkml:trace>
  <inkml:trace contextRef="#ctx0" brushRef="#br0" timeOffset="1">495 80 26414 0 0,'6'-3'1632'0'0,"0"1"-736"0"0,2-1-168 0 0,-1-1-128 0 0,-2 2-263 0 0,-2 1-137 0 0,0 1-72 0 0,-2 1-24 0 0,0 1-88 0 0,1-2-32 0 0,-2-1-104 0 0,0 0-208 0 0,-2-1-329 0 0,2 0-575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3737 0 26758 0 0,'-180'77'329'0'0,"153"-62"-623"0"0,1 0-1 0 0,0 2 0 0 0,1 1 0 0 0,-33 30 0 0 0,-21 32-1525 0 0,-121 158 0 0 0,-45 111 831 0 0,216-306 895 0 0,-274 417-440 0 0,111-165 1096 0 0,-345 589 3814 0 0,88 48-3708 0 0,-306 1207-3117 0 0,745-2103 2491 0 0,-297 1040 682 0 0,87 18-326 0 0,155-394 837 0 0,61-539-1079 0 0,8-1 1 0 0,32 221 0 0 0,17-92-206 0 0,111 349 0 0 0,154 259 856 0 0,-257-753-523 0 0,6-2-1 0 0,6-4 0 0 0,161 226 1 0 0,-127-223-115 0 0,7-4 0 0 0,6-5 1 0 0,145 123-1 0 0,-164-170-169 0 0,140 88 0 0 0,127 46-79 0 0,-337-202-26 0 0,248 127-721 0 0,-230-123-884 0 0,1-1-1 0 0,0-3 0 0 0,96 20 1 0 0,-135-35 174 0 0,0 0-1 0 0,0-1 1 0 0,1-1 0 0 0,13 0-1 0 0,-1-6-6238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12 296 14931 0 0,'-1'1'102'0'0,"0"-1"-1"0"0,1 1 1 0 0,-1 0 0 0 0,0-1-1 0 0,0 1 1 0 0,1 0-1 0 0,-1 0 1 0 0,0 0-1 0 0,1 0 1 0 0,-1 0 0 0 0,1 0-1 0 0,-1 0 1 0 0,1 0-1 0 0,-1 0 1 0 0,1 0 0 0 0,0 0-1 0 0,-1 0 1 0 0,1 0-1 0 0,0 0 1 0 0,0 0-1 0 0,0 0 1 0 0,0 0 0 0 0,0 0-1 0 0,0 0 1 0 0,0 0-1 0 0,0 1 1 0 0,1 0 0 0 0,0 0-89 0 0,0-1 1 0 0,0 1 0 0 0,0-1 0 0 0,1 0 0 0 0,-1 0-1 0 0,1 1 1 0 0,-1-1 0 0 0,0 0 0 0 0,1 0 0 0 0,0 0-1 0 0,-1-1 1 0 0,1 1 0 0 0,0 0 0 0 0,3 0 0 0 0,7 2-200 0 0,-1 0 0 0 0,2-1-1 0 0,21 1 1 0 0,-15-3 86 0 0,-1 0 0 0 0,1-2 0 0 0,0 0 0 0 0,-1-1 1 0 0,1-1-1 0 0,-1 0 0 0 0,27-12 0 0 0,-38 13 80 0 0,0 0 1 0 0,0-1-1 0 0,0 0 1 0 0,0 0-1 0 0,-1-1 1 0 0,1 0-1 0 0,-1 0 1 0 0,-1 0 0 0 0,7-8-1 0 0,-9 9 55 0 0,0 0-1 0 0,-1 0 1 0 0,1 0 0 0 0,-1 0-1 0 0,0-1 1 0 0,0 1 0 0 0,0-1-1 0 0,-1 0 1 0 0,0 1-1 0 0,0-1 1 0 0,0 0 0 0 0,0 0-1 0 0,-1 0 1 0 0,0 0 0 0 0,0-9-1 0 0,-2 7 75 0 0,1-1 0 0 0,-2 1 0 0 0,1 0 0 0 0,-1-1 0 0 0,0 1 0 0 0,0 1 0 0 0,-1-1 0 0 0,0 0 0 0 0,0 1 0 0 0,-1 0 0 0 0,0 0 0 0 0,0 0 0 0 0,0 0 0 0 0,-1 1 0 0 0,-11-8 0 0 0,4 2 390 0 0,-1 1-1 0 0,-1 1 1 0 0,1 0 0 0 0,-2 1-1 0 0,1 1 1 0 0,-18-7 0 0 0,28 13-207 0 0,0-1 0 0 0,0 1 0 0 0,-1 0 0 0 0,1 0 0 0 0,0 0 0 0 0,0 1 0 0 0,0-1 0 0 0,0 1 0 0 0,-10 2 0 0 0,13-2-227 0 0,0 1-1 0 0,0 0 1 0 0,0-1-1 0 0,0 1 1 0 0,0 0 0 0 0,0 0-1 0 0,0 0 1 0 0,0 1-1 0 0,0-1 1 0 0,1 0-1 0 0,-1 1 1 0 0,0-1 0 0 0,1 1-1 0 0,-1 0 1 0 0,1-1-1 0 0,0 1 1 0 0,0 0 0 0 0,-1 0-1 0 0,1 0 1 0 0,0 0-1 0 0,0 0 1 0 0,1 0 0 0 0,-1 0-1 0 0,0 0 1 0 0,0 3-1 0 0,-1 7-257 0 0,0 0-1 0 0,0 0 1 0 0,1 0-1 0 0,1 0 1 0 0,0 0-1 0 0,1 0 0 0 0,0-1 1 0 0,0 1-1 0 0,6 18 1 0 0,-6-26-225 0 0,1 1 1 0 0,0 0-1 0 0,0-1 1 0 0,0 1-1 0 0,0-1 1 0 0,1 0-1 0 0,0 1 1 0 0,0-1-1 0 0,0-1 1 0 0,0 1-1 0 0,5 4 1 0 0,-5-6-270 0 0,0 0 1 0 0,0 0 0 0 0,0 0 0 0 0,1 0-1 0 0,-1-1 1 0 0,0 1 0 0 0,1-1 0 0 0,-1 0-1 0 0,1 0 1 0 0,0 0 0 0 0,-1-1 0 0 0,1 1-1 0 0,0-1 1 0 0,-1 0 0 0 0,1 0 0 0 0,7-1-1 0 0,4-1-4460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6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9282 0 0,'0'2'664'0'0,"1"1"1"0"0,-1-1-1 0 0,0 0 1 0 0,1 1-1 0 0,0-1 1 0 0,-1 0-1 0 0,1 0 1 0 0,0 1-1 0 0,2 3 1 0 0,15 19 2537 0 0,-15-23-3126 0 0,-1 1 0 0 0,0-1-1 0 0,0 0 1 0 0,0 1 0 0 0,0 0-1 0 0,0-1 1 0 0,-1 1 0 0 0,1 0-1 0 0,-1 0 1 0 0,0 0-1 0 0,0 0 1 0 0,0 0 0 0 0,0 0-1 0 0,0 0 1 0 0,-1 0 0 0 0,1 0-1 0 0,-1 1 1 0 0,0-1-1 0 0,0 0 1 0 0,0 3 0 0 0,-1-4-92 0 0,0-1-1 0 0,0 1 1 0 0,0-1 0 0 0,0 0 0 0 0,0 0 0 0 0,0 1-1 0 0,0-1 1 0 0,-1 0 0 0 0,1 0 0 0 0,0 0 0 0 0,-1 0-1 0 0,1-1 1 0 0,-1 1 0 0 0,1 0 0 0 0,-2 0 0 0 0,2 0 15 0 0,0-1 1 0 0,0 1-1 0 0,0-1 1 0 0,0 0-1 0 0,0 1 0 0 0,1-1 1 0 0,-1 0-1 0 0,0 0 1 0 0,0 1-1 0 0,0-1 1 0 0,0 0-1 0 0,0 0 1 0 0,0 0-1 0 0,0 0 1 0 0,0 0-1 0 0,0-1 1 0 0,0 1-1 0 0,0 0 1 0 0,0 0-1 0 0,1-1 1 0 0,-1 1-1 0 0,0 0 1 0 0,0-1-1 0 0,0 1 1 0 0,0-1-1 0 0,0 1 1 0 0,0-1-1 0 0,1 0 5 0 0,-1 0 1 0 0,1 1-1 0 0,0-1 0 0 0,0 0 0 0 0,0 1 0 0 0,0-1 0 0 0,0 0 0 0 0,0 1 0 0 0,1-1 0 0 0,-1 0 0 0 0,0 1 1 0 0,0-1-1 0 0,0 0 0 0 0,0 1 0 0 0,1-1 0 0 0,-1 1 0 0 0,0-1 0 0 0,1 0 0 0 0,-1 1 0 0 0,0-1 0 0 0,1 1 1 0 0,-1-1-1 0 0,1 1 0 0 0,-1-1 0 0 0,1 1 0 0 0,-1 0 0 0 0,1-1 0 0 0,0 0 0 0 0,18-13-44 0 0,-18 13 48 0 0,71-41-1264 0 0,-22 17-3823 0 0,-49 25 4860 0 0,0 0 0 0 0,0-1-1 0 0,0 1 1 0 0,0-1 0 0 0,0 1 0 0 0,0-1-1 0 0,0 0 1 0 0,-1 1 0 0 0,1-1-1 0 0,0 0 1 0 0,0 0 0 0 0,-1 1-1 0 0,1-1 1 0 0,0 0 0 0 0,-1 0-1 0 0,1 0 1 0 0,-1 0 0 0 0,1 0 0 0 0,-1 0-1 0 0,0 0 1 0 0,1 0 0 0 0,-1-2-1 0 0,3-5-1496 0 0,7-3-3063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27022 0 0,'-2'4'26'0'0,"-1"1"1"0"0,1 0-1 0 0,0 0 1 0 0,0 0-1 0 0,1 0 1 0 0,0 1-1 0 0,0-1 1 0 0,0 0-1 0 0,0 1 1 0 0,1-1 0 0 0,0 0-1 0 0,0 1 1 0 0,0-1-1 0 0,1 1 1 0 0,0-1-1 0 0,0 0 1 0 0,0 1-1 0 0,0-1 1 0 0,1 0-1 0 0,2 5 1 0 0,6 12-303 0 0,1-1 1 0 0,1 0 0 0 0,19 26-1 0 0,0-1-736 0 0,28 65-1608 0 0,-59-110 2582 0 0,1 0 0 0 0,-1 0 1 0 0,1 0-1 0 0,-1-1 0 0 0,1 1 1 0 0,0 0-1 0 0,0 0 0 0 0,-1 0 1 0 0,1-1-1 0 0,0 1 0 0 0,0 0 0 0 0,0-1 1 0 0,0 1-1 0 0,0-1 0 0 0,0 1 1 0 0,0-1-1 0 0,0 1 0 0 0,0-1 0 0 0,0 0 1 0 0,0 0-1 0 0,0 1 0 0 0,0-1 1 0 0,3 0-1 0 0,-3 0 28 0 0,1-1 1 0 0,0 1-1 0 0,0-1 1 0 0,0 0-1 0 0,0 0 1 0 0,-1 1-1 0 0,1-1 1 0 0,0 0-1 0 0,-1 0 1 0 0,1 0-1 0 0,0-1 1 0 0,1-1-1 0 0,6-6 130 0 0,-1 0-1 0 0,-1-1 1 0 0,10-16-1 0 0,-12 19-124 0 0,14-23 52 0 0,25-37 40 0 0,-40 62-162 0 0,-1 1-1 0 0,1 0 1 0 0,0 0 0 0 0,0 1-1 0 0,0-1 1 0 0,0 1 0 0 0,1 0 0 0 0,-1 0-1 0 0,1 0 1 0 0,0 1 0 0 0,8-4-1 0 0,-10 5-177 0 0,-1 1-1 0 0,0 0 1 0 0,0-1-1 0 0,0 1 1 0 0,1 0-1 0 0,-1 0 1 0 0,0 0-1 0 0,0 0 1 0 0,1 1-1 0 0,-1-1 1 0 0,0 1-1 0 0,0-1 1 0 0,0 1-1 0 0,4 1 1 0 0,-5-1-112 0 0,0-1 0 0 0,0 1 0 0 0,0-1 0 0 0,-1 1 1 0 0,1 0-1 0 0,0-1 0 0 0,0 1 0 0 0,-1 0 0 0 0,1 0 0 0 0,0 0 0 0 0,-1 0 1 0 0,1-1-1 0 0,-1 1 0 0 0,1 0 0 0 0,-1 0 0 0 0,1 0 0 0 0,-1 0 0 0 0,0 0 1 0 0,1 0-1 0 0,-1 0 0 0 0,0 2 0 0 0,0 9-5716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51 25733 0 0,'-4'6'104'0'0,"1"0"-1"0"0,-1 0 1 0 0,1 1-1 0 0,0-1 1 0 0,1 1-1 0 0,-3 12 0 0 0,4-16-137 0 0,1-1 0 0 0,0 1 0 0 0,0-1 0 0 0,1 1 0 0 0,-1 0-1 0 0,1-1 1 0 0,-1 1 0 0 0,1-1 0 0 0,0 1 0 0 0,0-1-1 0 0,0 1 1 0 0,0-1 0 0 0,0 0 0 0 0,0 1 0 0 0,1-1 0 0 0,-1 0-1 0 0,1 0 1 0 0,0 0 0 0 0,-1 0 0 0 0,1 0 0 0 0,3 2-1 0 0,2 3-149 0 0,7 6-187 0 0,0-1-1 0 0,1 0 0 0 0,0-1 0 0 0,28 16 1 0 0,-40-25 353 0 0,1 0 0 0 0,0-1 0 0 0,1 1 0 0 0,-1-1 0 0 0,0 0 0 0 0,0 0 0 0 0,1 0 0 0 0,-1 0 0 0 0,0-1 0 0 0,1 1 0 0 0,-1-1 0 0 0,1-1-1 0 0,-1 1 1 0 0,0 0 0 0 0,1-1 0 0 0,-1 0 0 0 0,0 0 0 0 0,0-1 0 0 0,1 1 0 0 0,-1-1 0 0 0,0 1 0 0 0,0-1 0 0 0,-1-1 0 0 0,1 1 0 0 0,6-5 0 0 0,0-2-291 0 0,0-1-1 0 0,0 0 1 0 0,-1 0-1 0 0,0-1 1 0 0,-1 0-1 0 0,0 0 0 0 0,12-25 1 0 0,-15 25-1185 0 0,0-1-1 0 0,-1 1 1 0 0,0-1 0 0 0,0-1-1 0 0,1-15 1 0 0,-2-9-5577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8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14 246 24549 0 0,'-1'0'62'0'0,"0"0"0"0"0,1 0 0 0 0,-1 0 0 0 0,1-1 0 0 0,-1 1-1 0 0,1 0 1 0 0,-1 0 0 0 0,1 0 0 0 0,-1 0 0 0 0,1-1 0 0 0,-1 1 0 0 0,1 0-1 0 0,-1-1 1 0 0,1 1 0 0 0,-1 0 0 0 0,1-1 0 0 0,-1 1 0 0 0,1 0 0 0 0,0-1-1 0 0,-1 1 1 0 0,1-1 0 0 0,0 1 0 0 0,-1-1 0 0 0,1 1 0 0 0,0-1 0 0 0,0 1-1 0 0,-1-1 1 0 0,1 1 0 0 0,0-1 0 0 0,0 1 0 0 0,0-2 0 0 0,6-19 410 0 0,27-24-880 0 0,-27 39 587 0 0,9-12-384 0 0,0 1-1 0 0,1 0 1 0 0,1 2-1 0 0,1 0 1 0 0,0 0-1 0 0,35-19 1 0 0,-46 30 151 0 0,0-1 1 0 0,0 2 0 0 0,1-1-1 0 0,0 1 1 0 0,0 1-1 0 0,0-1 1 0 0,0 1-1 0 0,0 1 1 0 0,0-1 0 0 0,0 1-1 0 0,1 1 1 0 0,-1 0-1 0 0,0 0 1 0 0,1 0 0 0 0,-1 1-1 0 0,0 0 1 0 0,0 1-1 0 0,0 0 1 0 0,0 0-1 0 0,0 1 1 0 0,0 0 0 0 0,8 4-1 0 0,-13-4 150 0 0,1 0-1 0 0,-1 0 1 0 0,1 0-1 0 0,-1 0 1 0 0,0 0 0 0 0,0 1-1 0 0,-1 0 1 0 0,1-1-1 0 0,-1 1 1 0 0,1 0 0 0 0,-1 0-1 0 0,-1 1 1 0 0,1-1-1 0 0,0 0 1 0 0,-1 1-1 0 0,0-1 1 0 0,1 5 0 0 0,1 12-67 0 0,0 0 1 0 0,-1 28 0 0 0,-1-35-45 0 0,0 4-119 0 0,-1 0 0 0 0,0-1 0 0 0,-1 1 0 0 0,-1 0 1 0 0,-1 0-1 0 0,-7 24 0 0 0,52-66-721 0 0,7-10 821 0 0,-29 19-845 0 0,0 0 1 0 0,1 2-1 0 0,1 0 0 0 0,0 1 0 0 0,36-13 0 0 0,-57 25 640 0 0,0-1-1 0 0,0 1 0 0 0,0-1 1 0 0,0 1-1 0 0,0 0 0 0 0,1-1 1 0 0,-1 1-1 0 0,0 0 0 0 0,0 0 1 0 0,0 0-1 0 0,1 0 0 0 0,-1 0 1 0 0,0 0-1 0 0,0 0 1 0 0,0 0-1 0 0,1 0 0 0 0,-1 1 1 0 0,0-1-1 0 0,0 0 0 0 0,0 1 1 0 0,0-1-1 0 0,0 1 0 0 0,0-1 1 0 0,0 1-1 0 0,0 0 0 0 0,0-1 1 0 0,0 1-1 0 0,1 1 0 0 0,-1 0-131 0 0,-1 0 0 0 0,1 0 0 0 0,-1 0 0 0 0,1-1 0 0 0,-1 1-1 0 0,0 0 1 0 0,0 0 0 0 0,0 0 0 0 0,0 0 0 0 0,0 0 0 0 0,-1 0-1 0 0,1 0 1 0 0,-1 0 0 0 0,1-1 0 0 0,-1 1 0 0 0,1 0 0 0 0,-2 2-1 0 0,-7 18-2894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19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82 5673 0 0,'-26'44'5570'0'0,"9"-18"-2473"0"0,1 2 1 0 0,-22 54-1 0 0,37-81-3076 0 0,1-1 0 0 0,-1 1 0 0 0,1 0-1 0 0,0 0 1 0 0,-1 0 0 0 0,1 0 0 0 0,0 0 0 0 0,-1 0-1 0 0,1 0 1 0 0,0 0 0 0 0,0 0 0 0 0,0 1 0 0 0,0-1 0 0 0,0 0-1 0 0,0 0 1 0 0,0 0 0 0 0,1 0 0 0 0,-1 0 0 0 0,0 0 0 0 0,0 0-1 0 0,1 0 1 0 0,-1 0 0 0 0,1 0 0 0 0,0 1 0 0 0,0-2 10 0 0,0 1 1 0 0,0-1 0 0 0,0 0 0 0 0,0 1 0 0 0,0-1-1 0 0,0 0 1 0 0,0 0 0 0 0,0 0 0 0 0,0 0-1 0 0,0 0 1 0 0,0 0 0 0 0,0 0 0 0 0,0 0 0 0 0,0 0-1 0 0,0 0 1 0 0,0-1 0 0 0,0 1 0 0 0,0 0 0 0 0,1-2-1 0 0,6-1 122 0 0,0-1 0 0 0,0 0 0 0 0,-1-1 0 0 0,11-7-1 0 0,0-6-263 0 0,0 0 0 0 0,-2-1 0 0 0,24-34-1 0 0,24-28-376 0 0,-57 73 461 0 0,1 0 0 0 0,1 0-1 0 0,-1 1 1 0 0,1 0 0 0 0,0 1 0 0 0,20-10-1 0 0,-25 14 129 0 0,0 0-1 0 0,0 1 0 0 0,0 0 0 0 0,1 0 1 0 0,-1 0-1 0 0,0 0 0 0 0,0 1 0 0 0,1-1 1 0 0,-1 1-1 0 0,1 1 0 0 0,-1-1 1 0 0,0 0-1 0 0,1 1 0 0 0,-1 0 0 0 0,0 0 1 0 0,0 0-1 0 0,0 0 0 0 0,0 1 0 0 0,0 0 1 0 0,0 0-1 0 0,0 0 0 0 0,0 0 1 0 0,-1 1-1 0 0,1-1 0 0 0,-1 1 0 0 0,1 0 1 0 0,-1 0-1 0 0,3 4 0 0 0,-1-2-121 0 0,-1 0 0 0 0,0 1-1 0 0,0-1 1 0 0,-1 1 0 0 0,1 0-1 0 0,-1 0 1 0 0,-1 0 0 0 0,1 0-1 0 0,-1 0 1 0 0,0 1 0 0 0,0-1 0 0 0,-1 1-1 0 0,0 0 1 0 0,0-1 0 0 0,0 1-1 0 0,-1 0 1 0 0,-1 12 0 0 0,0-16-57 0 0,0-1 0 0 0,0 1 0 0 0,1-1 0 0 0,-2 1 0 0 0,1-1 0 0 0,0 1 0 0 0,0-1 0 0 0,-1 0 0 0 0,1 0 0 0 0,-1 1 0 0 0,0-1 0 0 0,0 0 0 0 0,0-1 0 0 0,-2 3 0 0 0,-36 24 196 0 0,0 0 1226 0 0,34-21-1267 0 0,0 1 1 0 0,0 0-1 0 0,1 1 0 0 0,0-1 1 0 0,0 1-1 0 0,1 0 0 0 0,0 0 1 0 0,1 1-1 0 0,0-1 0 0 0,0 1 1 0 0,1-1-1 0 0,0 1 0 0 0,1 0 1 0 0,0 15-1 0 0,1-18-162 0 0,0-1 0 0 0,0 0-1 0 0,1 0 1 0 0,0 0 0 0 0,0 0 0 0 0,1 0 0 0 0,0 0 0 0 0,0 0 0 0 0,0-1-1 0 0,1 1 1 0 0,2 5 0 0 0,-2-8 37 0 0,-1 1-1 0 0,1-1 1 0 0,0 0-1 0 0,0 0 1 0 0,0 0-1 0 0,0 0 1 0 0,1 0-1 0 0,-1-1 1 0 0,1 1 0 0 0,0-1-1 0 0,-1 0 1 0 0,1 0-1 0 0,0-1 1 0 0,0 1-1 0 0,0-1 1 0 0,9 2-1 0 0,-10-2 74 0 0,0-1 0 0 0,1 1-1 0 0,-1-1 1 0 0,0 0 0 0 0,1 0-1 0 0,-1 0 1 0 0,0-1-1 0 0,1 1 1 0 0,-1-1 0 0 0,0 1-1 0 0,0-1 1 0 0,0 0 0 0 0,0-1-1 0 0,0 1 1 0 0,0 0 0 0 0,0-1-1 0 0,3-1 1 0 0,-2-1 6 0 0,1 0 0 0 0,-1 0-1 0 0,0 0 1 0 0,0 0 0 0 0,-1 0 0 0 0,1-1 0 0 0,-1 1 0 0 0,0-1 0 0 0,3-7 0 0 0,0-1 36 0 0,0-1 0 0 0,-2 0 0 0 0,1-1 0 0 0,-2 1 0 0 0,0-1 0 0 0,2-25 0 0 0,-4 33 31 0 0,-1 0 0 0 0,0 0 0 0 0,0 0-1 0 0,-1 0 1 0 0,0 1 0 0 0,0-1 0 0 0,0 0 0 0 0,-1 0 0 0 0,0 1 0 0 0,0-1-1 0 0,-1 1 1 0 0,0 0 0 0 0,-5-10 0 0 0,4 12-23 0 0,1 0 0 0 0,-1 0 0 0 0,0 0 0 0 0,0 0 0 0 0,-1 1 0 0 0,1-1 0 0 0,-1 1 0 0 0,0 0 0 0 0,0 1 0 0 0,0-1 0 0 0,0 1-1 0 0,0 0 1 0 0,0 0 0 0 0,0 0 0 0 0,-1 1 0 0 0,1 0 0 0 0,-6-1 0 0 0,7 2-231 0 0,0 0 0 0 0,1 0 0 0 0,-1 0 0 0 0,0 0 0 0 0,0 0 0 0 0,1 1 0 0 0,-1-1-1 0 0,-3 2 1 0 0,7-2 60 0 0,0 0-1 0 0,-1 0 1 0 0,1 0-1 0 0,0 0 1 0 0,0 0-1 0 0,-1 0 0 0 0,1 1 1 0 0,0-1-1 0 0,0 0 1 0 0,0 0-1 0 0,-1 0 1 0 0,1 0-1 0 0,0 0 0 0 0,0 0 1 0 0,0 0-1 0 0,0 1 1 0 0,-1-1-1 0 0,1 0 1 0 0,0 0-1 0 0,0 0 0 0 0,0 0 1 0 0,0 1-1 0 0,0-1 1 0 0,-1 0-1 0 0,1 0 1 0 0,0 0-1 0 0,0 1 0 0 0,0-1 1 0 0,0 0-1 0 0,0 0 1 0 0,0 1-1 0 0,0-1 1 0 0,0 0-1 0 0,0 0 0 0 0,0 0 1 0 0,0 1-1 0 0,0-1 1 0 0,0 0-1 0 0,0 0 1 0 0,0 1-1 0 0,0-1 1 0 0,18 10-5461 0 0,-16-10 4961 0 0,0 1 1 0 0,0-1-1 0 0,0 0 0 0 0,0 1 0 0 0,0-1 0 0 0,0 0 1 0 0,-1 0-1 0 0,1 0 0 0 0,0 0 0 0 0,0-1 0 0 0,3 0 1 0 0,9-3-5153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7 19628 0 0,'-7'-1'958'0'0,"-13"-2"748"0"0,1 1 0 0 0,-23 1 0 0 0,37 1-1614 0 0,0 1-1 0 0,0-1 1 0 0,0 1 0 0 0,0 0-1 0 0,1 0 1 0 0,-1 0-1 0 0,0 1 1 0 0,1-1-1 0 0,-1 1 1 0 0,1 0 0 0 0,0 1-1 0 0,-1-1 1 0 0,1 1-1 0 0,-4 3 1 0 0,7-4-110 0 0,-1-1-1 0 0,2 0 1 0 0,-1 1 0 0 0,0-1 0 0 0,0 1-1 0 0,0-1 1 0 0,1 1 0 0 0,-1-1 0 0 0,1 1-1 0 0,-1-1 1 0 0,1 1 0 0 0,-1 0 0 0 0,1-1-1 0 0,0 1 1 0 0,0 0 0 0 0,0-1 0 0 0,0 1-1 0 0,0 0 1 0 0,0-1 0 0 0,1 1 0 0 0,-1 0-1 0 0,0-1 1 0 0,1 1 0 0 0,0 0 0 0 0,-1-1-1 0 0,1 1 1 0 0,0-1 0 0 0,-1 1 0 0 0,1-1-1 0 0,0 0 1 0 0,0 1 0 0 0,0-1 0 0 0,0 0-1 0 0,3 3 1 0 0,5 5-142 0 0,0 0 0 0 0,0 0 0 0 0,14 10 0 0 0,-18-15 86 0 0,10 7-57 0 0,0 0 0 0 0,1-2 0 0 0,1 1-1 0 0,0-2 1 0 0,0 0 0 0 0,0-1-1 0 0,33 8 1 0 0,-42-13 83 0 0,1-1 0 0 0,-1 1 0 0 0,0-2 0 0 0,1 1 0 0 0,-1-1 0 0 0,1-1 0 0 0,-1 1 0 0 0,15-4 0 0 0,-18 2-11 0 0,0 1 0 0 0,0-1 0 0 0,0 0 0 0 0,-1-1 0 0 0,1 1 0 0 0,0-1 0 0 0,-1 0 0 0 0,0 0 0 0 0,1 0 0 0 0,-1 0 0 0 0,0-1 0 0 0,-1 0 0 0 0,1 0 0 0 0,5-8 0 0 0,-7 9 62 0 0,0 0-1 0 0,-1 0 0 0 0,1 1 1 0 0,-1-1-1 0 0,0-1 0 0 0,0 1 1 0 0,0 0-1 0 0,0 0 0 0 0,-1 0 0 0 0,1 0 1 0 0,-1-1-1 0 0,0 1 0 0 0,0 0 1 0 0,0 0-1 0 0,0-1 0 0 0,-1 1 1 0 0,1 0-1 0 0,-1 0 0 0 0,0-1 1 0 0,0 1-1 0 0,-1-4 0 0 0,1 5 5 0 0,0 0-1 0 0,-1 0 1 0 0,1 0-1 0 0,0 0 1 0 0,-1 0 0 0 0,1 1-1 0 0,-1-1 1 0 0,1 0-1 0 0,-1 1 1 0 0,0-1-1 0 0,0 1 1 0 0,1 0 0 0 0,-1 0-1 0 0,0-1 1 0 0,0 1-1 0 0,-1 0 1 0 0,1 1 0 0 0,0-1-1 0 0,0 0 1 0 0,0 1-1 0 0,0-1 1 0 0,-1 1-1 0 0,1 0 1 0 0,0-1 0 0 0,0 1-1 0 0,-1 0 1 0 0,1 0-1 0 0,0 1 1 0 0,-1-1-1 0 0,-3 2 1 0 0,0-1 17 0 0,1 0 0 0 0,-1 1 0 0 0,1 0-1 0 0,-1 1 1 0 0,1-1 0 0 0,0 1 0 0 0,0 0 0 0 0,0 0 0 0 0,0 1-1 0 0,0-1 1 0 0,1 1 0 0 0,0 0 0 0 0,0 0 0 0 0,0 1 0 0 0,0-1-1 0 0,0 1 1 0 0,1 0 0 0 0,0 0 0 0 0,0 0 0 0 0,0 0 0 0 0,1 0-1 0 0,0 1 1 0 0,0-1 0 0 0,0 1 0 0 0,1-1 0 0 0,0 1 0 0 0,0 0-1 0 0,0 0 1 0 0,0 0 0 0 0,1-1 0 0 0,0 1 0 0 0,1 0 0 0 0,-1 0-1 0 0,1 0 1 0 0,0 0 0 0 0,0-1 0 0 0,1 1 0 0 0,4 10 0 0 0,5 8-35 0 0,2-1 0 0 0,0-1 0 0 0,1 0 0 0 0,2-1 0 0 0,26 30 0 0 0,3-5-528 0 0,53 43-1 0 0,-93-85 403 0 0,0 0-1 0 0,-1-1 1 0 0,1 1-1 0 0,0-1 1 0 0,1 0-1 0 0,-1 0 1 0 0,0-1-1 0 0,11 4 1 0 0,-14-6 84 0 0,-1 1 0 0 0,1-1 1 0 0,0 0-1 0 0,-1 0 0 0 0,1 0 0 0 0,0-1 1 0 0,0 1-1 0 0,-1 0 0 0 0,1 0 1 0 0,0-1-1 0 0,-1 1 0 0 0,1-1 1 0 0,-1 0-1 0 0,1 0 0 0 0,0 1 1 0 0,-1-1-1 0 0,0 0 0 0 0,1 0 0 0 0,-1 0 1 0 0,1 0-1 0 0,-1-1 0 0 0,0 1 1 0 0,0 0-1 0 0,0 0 0 0 0,0-1 1 0 0,0 1-1 0 0,0-1 0 0 0,0 1 1 0 0,0-1-1 0 0,-1 1 0 0 0,1-1 0 0 0,0 0 1 0 0,-1 1-1 0 0,1-3 0 0 0,15-39-832 0 0,-4 9 704 0 0,1 1 0 0 0,29-52-1 0 0,-37 76 355 0 0,0 1-1 0 0,1 1 1 0 0,-1-1 0 0 0,2 1-1 0 0,-1 0 1 0 0,1 0-1 0 0,0 1 1 0 0,0 0 0 0 0,0 0-1 0 0,1 1 1 0 0,0 0-1 0 0,0 0 1 0 0,1 0-1 0 0,-1 1 1 0 0,10-2 0 0 0,-16 5-154 0 0,0 0-1 0 0,-1 0 1 0 0,1 1 0 0 0,0-1 0 0 0,0 1 0 0 0,-1-1 0 0 0,1 1 0 0 0,0 0 0 0 0,0 0 0 0 0,0-1 0 0 0,0 2 0 0 0,0-1-1 0 0,-1 0 1 0 0,1 0 0 0 0,0 0 0 0 0,0 1 0 0 0,0-1 0 0 0,-1 1 0 0 0,1 0 0 0 0,0-1 0 0 0,0 1 0 0 0,-1 0 0 0 0,1 0-1 0 0,-1 0 1 0 0,1 0 0 0 0,-1 0 0 0 0,1 0 0 0 0,1 3 0 0 0,-1-1 40 0 0,-1 0-1 0 0,0 0 1 0 0,0 0-1 0 0,0 0 1 0 0,-1 1-1 0 0,1-1 1 0 0,-1 0-1 0 0,1 0 1 0 0,-1 1-1 0 0,0-1 1 0 0,-1 0-1 0 0,1 0 1 0 0,0 1-1 0 0,-1-1 1 0 0,0 0-1 0 0,-1 3 1 0 0,-7 24 111 0 0,-1-1 0 0 0,-2-1 0 0 0,-1 0 0 0 0,-1 0 0 0 0,-1-2 0 0 0,-2 0 0 0 0,0 0 1 0 0,-37 39-1 0 0,54-65-163 0 0,0 0 1 0 0,0 0-1 0 0,0 0 1 0 0,-1 0-1 0 0,1 1 1 0 0,0-1-1 0 0,0 0 1 0 0,0 0-1 0 0,0 0 1 0 0,0 0-1 0 0,-1 1 1 0 0,1-1-1 0 0,0 0 1 0 0,0 0-1 0 0,0 0 0 0 0,0 1 1 0 0,0-1-1 0 0,0 0 1 0 0,0 0-1 0 0,0 0 1 0 0,0 1-1 0 0,0-1 1 0 0,0 0-1 0 0,0 0 1 0 0,0 1-1 0 0,0-1 1 0 0,0 0-1 0 0,0 0 1 0 0,0 0-1 0 0,0 1 1 0 0,0-1-1 0 0,0 0 1 0 0,0 0-1 0 0,0 0 1 0 0,1 1-1 0 0,-1-1 1 0 0,0 0-1 0 0,0 0 1 0 0,0 0-1 0 0,0 0 1 0 0,0 1-1 0 0,0-1 1 0 0,1 0-1 0 0,-1 0 1 0 0,0 0-1 0 0,0 0 1 0 0,0 0-1 0 0,1 0 1 0 0,-1 0-1 0 0,0 1 1 0 0,0-1-1 0 0,0 0 1 0 0,1 0-1 0 0,-1 0 1 0 0,0 0-1 0 0,1 0 1 0 0,21 1 147 0 0,28-6-67 0 0,-28 0-412 0 0,0-1 0 0 0,0-1-1 0 0,-1-1 1 0 0,1 0-1 0 0,23-15 1 0 0,49-35-4390 0 0,-87 52 3636 0 0,1-1-1 0 0,-1 0 1 0 0,0 0-1 0 0,-1 0 0 0 0,0-1 1 0 0,0 0-1 0 0,5-9 1 0 0,-2 3-799 0 0,26-27-4103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32 197 27310 0 0,'-12'2'296'0'0,"2"0"-368"0"0,1-2-120 0 0,8-3-88 0 0,9-6-96 0 0,6-5-264 0 0,7-5-377 0 0,6-4-335 0 0,5-2-256 0 0,1-1-121 0 0,2 1-415 0 0,0 5-761 0 0,-4 4-864 0 0,-13-4 329 0 0,2 21-2001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165 427 15395 0 0,'-45'46'2641'0'0,"25"-27"-2050"0"0,0 1 0 0 0,1 1 0 0 0,2 1 0 0 0,-19 29 0 0 0,35-50-583 0 0,1 0 0 0 0,-1 0 0 0 0,0 0-1 0 0,1 0 1 0 0,-1 0 0 0 0,0 0 0 0 0,1 0 0 0 0,-1 0-1 0 0,1 1 1 0 0,0-1 0 0 0,-1 0 0 0 0,1 0 0 0 0,0 1-1 0 0,0-1 1 0 0,0 0 0 0 0,0 1 0 0 0,0-1 0 0 0,0 0-1 0 0,0 0 1 0 0,0 1 0 0 0,1 1 0 0 0,0-3-38 0 0,-1 1 0 0 0,1-1 0 0 0,0 1 0 0 0,0-1 0 0 0,-1 0 0 0 0,1 1 0 0 0,0-1 0 0 0,0 0 0 0 0,-1 0 1 0 0,1 1-1 0 0,0-1 0 0 0,0 0 0 0 0,0 0 0 0 0,0 0 0 0 0,0 0 0 0 0,-1 0 0 0 0,1 0 0 0 0,0 0 0 0 0,0 0 0 0 0,0 0 0 0 0,0-1 1 0 0,1 1-1 0 0,6-3-209 0 0,0 1 0 0 0,0-1 0 0 0,0-1 0 0 0,14-8 0 0 0,1-2-248 0 0,0-2 1 0 0,-1 0-1 0 0,-1-1 0 0 0,23-25 0 0 0,-42 37 3397 0 0,-13 12-719 0 0,-14 13-450 0 0,24-18-1741 0 0,-1-1 1 0 0,1 1 0 0 0,0-1-1 0 0,0 1 1 0 0,0 0 0 0 0,0-1-1 0 0,1 1 1 0 0,-1 0 0 0 0,0 0-1 0 0,1 0 1 0 0,-1 0-1 0 0,1-1 1 0 0,-1 1 0 0 0,1 0-1 0 0,0 0 1 0 0,0 0 0 0 0,0 0-1 0 0,0 0 1 0 0,0 0 0 0 0,1 0-1 0 0,0 3 1 0 0,0-1-17 0 0,1 0 0 0 0,0 1 0 0 0,0-1 0 0 0,0 0 0 0 0,0 0 0 0 0,1 0 0 0 0,0 0 0 0 0,6 6 0 0 0,-1-2-22 0 0,1 1 0 0 0,0-2 1 0 0,0 1-1 0 0,1-1 0 0 0,0-1 0 0 0,16 8 0 0 0,-23-12 20 0 0,1 0 0 0 0,0-1 0 0 0,0 1 1 0 0,0-1-1 0 0,0 0 0 0 0,0 0 0 0 0,0-1 0 0 0,1 1 0 0 0,-1-1 0 0 0,0 0 1 0 0,0 0-1 0 0,0-1 0 0 0,0 1 0 0 0,1-1 0 0 0,-1 0 0 0 0,0 0 1 0 0,0 0-1 0 0,0 0 0 0 0,-1-1 0 0 0,1 1 0 0 0,0-1 0 0 0,5-4 0 0 0,-4 3-4 0 0,-1-1 0 0 0,1 0 0 0 0,-1-1-1 0 0,0 1 1 0 0,-1-1 0 0 0,1 0 0 0 0,-1 0-1 0 0,0 0 1 0 0,0 0 0 0 0,0-1-1 0 0,-1 1 1 0 0,1-1 0 0 0,-1 0 0 0 0,-1 1-1 0 0,2-8 1 0 0,0 0 75 0 0,-1 1-1 0 0,-1-1 1 0 0,0 1 0 0 0,-1-1-1 0 0,0 0 1 0 0,-1 0 0 0 0,-4-21-1 0 0,3 25 23 0 0,0 2 0 0 0,-1-1 0 0 0,0 0 0 0 0,0 0 0 0 0,-1 1 0 0 0,1 0 0 0 0,-2 0-1 0 0,1 0 1 0 0,-1 0 0 0 0,0 1 0 0 0,-1-1 0 0 0,1 1 0 0 0,-7-5 0 0 0,9 9-163 0 0,1 1-1 0 0,-1-1 1 0 0,1 0 0 0 0,0 0 0 0 0,0 0-1 0 0,0-1 1 0 0,0 1 0 0 0,0 0 0 0 0,1-1-1 0 0,-1 1 1 0 0,1-1 0 0 0,-2-3 0 0 0,3 4-34 0 0,0 1 0 0 0,1-1 1 0 0,-1 1-1 0 0,0-1 1 0 0,1 1-1 0 0,0 0 0 0 0,-1-1 1 0 0,1 1-1 0 0,0 0 1 0 0,0 0-1 0 0,-1-1 0 0 0,1 1 1 0 0,0 0-1 0 0,0 0 1 0 0,0 0-1 0 0,1 0 0 0 0,-1 0 1 0 0,0 0-1 0 0,0 0 1 0 0,0 1-1 0 0,1-1 0 0 0,-1 0 1 0 0,0 1-1 0 0,1-1 1 0 0,-1 1-1 0 0,2-1 1 0 0,160-78-1084 0 0,-49 36 4075 0 0,-112 42-2724 0 0,1 0-1 0 0,-1 0 1 0 0,1 0 0 0 0,0 1-1 0 0,-1-1 1 0 0,1 1 0 0 0,-1 0-1 0 0,1 0 1 0 0,0 0-1 0 0,-1 0 1 0 0,1 0 0 0 0,0 1-1 0 0,-1-1 1 0 0,1 1-1 0 0,0 0 1 0 0,-1-1 0 0 0,1 1-1 0 0,-1 0 1 0 0,0 1 0 0 0,1-1-1 0 0,2 2 1 0 0,1 2 4 0 0,-1 1 0 0 0,0-1 1 0 0,0 1-1 0 0,-1 0 0 0 0,1 0 1 0 0,3 7-1 0 0,20 26-25 0 0,-27-38-121 0 0,1 0 1 0 0,-1 0-1 0 0,1 0 0 0 0,-1 0 0 0 0,1 0 0 0 0,-1 0 1 0 0,1-1-1 0 0,0 1 0 0 0,-1-1 0 0 0,1 1 1 0 0,0-1-1 0 0,-1 1 0 0 0,1-1 0 0 0,0 0 0 0 0,0 0 1 0 0,-1 0-1 0 0,1 0 0 0 0,0 0 0 0 0,-1 0 1 0 0,1-1-1 0 0,0 1 0 0 0,0-1 0 0 0,-1 1 0 0 0,1-1 1 0 0,-1 1-1 0 0,1-1 0 0 0,0 0 0 0 0,-1 0 1 0 0,1 0-1 0 0,-1 0 0 0 0,0 0 0 0 0,1 0 0 0 0,0-2 1 0 0,9-5 13 0 0,-1-1 0 0 0,0 0 1 0 0,10-13-1 0 0,-13 14-40 0 0,26-28-163 0 0,60-60-1322 0 0,-80 85 421 0 0,0 0 0 0 0,1 1 0 0 0,1 0 1 0 0,0 1-1 0 0,25-12 0 0 0,-35 20-422 0 0,-6 3 667 0 0,-11 10 532 0 0,-22 14 782 0 0,-5 4 821 0 0,1 1 0 0 0,-44 47-1 0 0,-60 80 2278 0 0,128-142-3212 0 0,10-12-237 0 0,-6 7 251 0 0,0 1 0 0 0,1 1 0 0 0,0-1 1 0 0,-9 18-1 0 0,17-27-317 0 0,0 0 0 0 0,0 0 0 0 0,0-1 1 0 0,0 1-1 0 0,0 0 0 0 0,1 0 1 0 0,-1 0-1 0 0,1 0 0 0 0,0 0 0 0 0,-1 0 1 0 0,2 0-1 0 0,-1 5 0 0 0,1-6-48 0 0,0-1-1 0 0,-1 1 1 0 0,1 0 0 0 0,0 0-1 0 0,0 0 1 0 0,0-1-1 0 0,0 1 1 0 0,0-1 0 0 0,1 1-1 0 0,-1-1 1 0 0,0 1-1 0 0,1-1 1 0 0,-1 1-1 0 0,1-1 1 0 0,-1 0 0 0 0,1 0-1 0 0,0 0 1 0 0,0 0-1 0 0,-1 0 1 0 0,1 0 0 0 0,2 0-1 0 0,1 1-37 0 0,1-1 1 0 0,0 0-1 0 0,-1 0 0 0 0,1 0 0 0 0,0-1 0 0 0,-1 0 0 0 0,1 0 0 0 0,0 0 1 0 0,-1-1-1 0 0,1 0 0 0 0,0 0 0 0 0,-1 0 0 0 0,1-1 0 0 0,-1 0 0 0 0,0 0 1 0 0,0 0-1 0 0,1-1 0 0 0,4-3 0 0 0,12-7-240 0 0,0-1 1 0 0,31-27-1 0 0,-43 32 210 0 0,9-6-2 0 0,135-115-2348 0 0,-82 60-1948 0 0,-9-6-3643 0 0,-35 36 1749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2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115 268 20508 0 0,'-38'-19'2258'0'0,"26"14"-1672"0"0,0 0 0 0 0,0-1-1 0 0,0-1 1 0 0,-16-12 0 0 0,28 18-574 0 0,0 1 0 0 0,0-1-1 0 0,0 1 1 0 0,0-1 0 0 0,1 1 0 0 0,-1-1 0 0 0,0 1 0 0 0,0-1 0 0 0,1 1-1 0 0,-1 0 1 0 0,0-1 0 0 0,1 1 0 0 0,-1-1 0 0 0,0 1 0 0 0,1 0 0 0 0,-1-1-1 0 0,0 1 1 0 0,1 0 0 0 0,-1 0 0 0 0,1-1 0 0 0,-1 1 0 0 0,1 0-1 0 0,-1 0 1 0 0,1-1 0 0 0,-1 1 0 0 0,1 0 0 0 0,-1 0 0 0 0,1 0 0 0 0,-1 0-1 0 0,1 0 1 0 0,-1 0 0 0 0,1 0 0 0 0,-1 0 0 0 0,1 0 0 0 0,28-7-331 0 0,-26 6 311 0 0,19-6-497 0 0,1-1 1 0 0,-1 0-1 0 0,0-2 0 0 0,-1 0 1 0 0,32-22-1 0 0,-22 10-1099 0 0,0-1 1 0 0,46-45-1 0 0,-109 99 6008 0 0,-11 9-3851 0 0,1 2 1 0 0,-51 69 0 0 0,90-106-560 0 0,0 1-1 0 0,1 0 0 0 0,0 0 1 0 0,0 0-1 0 0,0 0 1 0 0,1 0-1 0 0,0 0 1 0 0,0 0-1 0 0,0 0 0 0 0,1 0 1 0 0,0 1-1 0 0,0-1 1 0 0,0 0-1 0 0,1 0 0 0 0,0 0 1 0 0,0 1-1 0 0,4 8 1 0 0,-2-6 58 0 0,0 1 1 0 0,1-1 0 0 0,0 1 0 0 0,0-1-1 0 0,1-1 1 0 0,1 1 0 0 0,-1 0-1 0 0,1-1 1 0 0,1-1 0 0 0,8 9 0 0 0,-13-13-37 0 0,1-1 1 0 0,0 0-1 0 0,0 0 1 0 0,0 0 0 0 0,0 0-1 0 0,0-1 1 0 0,0 1 0 0 0,0-1-1 0 0,1 0 1 0 0,-1 0-1 0 0,1 0 1 0 0,-1 0 0 0 0,1 0-1 0 0,-1-1 1 0 0,1 0 0 0 0,4 0-1 0 0,-2 0 38 0 0,1-1-1 0 0,-1 0 0 0 0,0-1 1 0 0,0 1-1 0 0,0-1 0 0 0,0-1 1 0 0,0 1-1 0 0,8-6 0 0 0,6-5 119 0 0,0 0 0 0 0,-1-2 0 0 0,30-30 0 0 0,-46 42-170 0 0,184-187-3160 0 0,-127 128 2268 0 0,-46 49-279 0 0,-34 40-6532 0 0,-46 46 2284 0 0,3 3 3478 0 0,-56 83 5246 0 0,-76 90 7959 0 0,175-227-10299 0 0,8-10-372 0 0,2-1-1 0 0,-1 2 0 0 0,2 0 1 0 0,0 0-1 0 0,0 0 0 0 0,-10 25 0 0 0,18-38-586 0 0,1 0-1 0 0,0 0 1 0 0,0 1-1 0 0,0-1 0 0 0,0 0 1 0 0,0 0-1 0 0,0 0 0 0 0,0 1 1 0 0,0-1-1 0 0,0 0 1 0 0,0 0-1 0 0,0 1 0 0 0,0-1 1 0 0,0 0-1 0 0,0 0 0 0 0,0 0 1 0 0,0 1-1 0 0,0-1 1 0 0,0 0-1 0 0,0 0 0 0 0,0 1 1 0 0,0-1-1 0 0,0 0 0 0 0,0 0 1 0 0,0 0-1 0 0,0 1 1 0 0,0-1-1 0 0,1 0 0 0 0,-1 0 1 0 0,0 0-1 0 0,0 0 0 0 0,0 1 1 0 0,0-1-1 0 0,1 0 1 0 0,-1 0-1 0 0,0 0 0 0 0,0 0 1 0 0,0 0-1 0 0,1 1 0 0 0,-1-1 1 0 0,0 0-1 0 0,0 0 1 0 0,0 0-1 0 0,1 0 0 0 0,-1 0 1 0 0,0 0-1 0 0,0 0 0 0 0,1 0 1 0 0,-1 0-1 0 0,18-3 96 0 0,17-12-58 0 0,-13 2-37 0 0,0-1 0 0 0,0 0 0 0 0,-2-2 0 0 0,25-24 1 0 0,68-80-66 0 0,-78 80-980 0 0,2 1-1 0 0,57-48 1 0 0,-88 83 664 0 0,0 0 0 0 0,0 0 0 0 0,1 0 0 0 0,-1 1 1 0 0,8-3-1 0 0,-13 5 359 0 0,-1 1 1 0 0,1-1-1 0 0,0 1 1 0 0,0 0 0 0 0,0-1-1 0 0,0 1 1 0 0,-1 0-1 0 0,1 0 1 0 0,0 0-1 0 0,0 0 1 0 0,0 0 0 0 0,0 0-1 0 0,0 0 1 0 0,0 0-1 0 0,-1 0 1 0 0,1 0 0 0 0,0 0-1 0 0,0 0 1 0 0,0 1-1 0 0,0-1 1 0 0,0 0-1 0 0,-1 1 1 0 0,1-1 0 0 0,0 0-1 0 0,0 1 1 0 0,-1-1-1 0 0,1 1 1 0 0,0-1 0 0 0,-1 1-1 0 0,1 0 1 0 0,0-1-1 0 0,-1 1 1 0 0,1 0-1 0 0,-1-1 1 0 0,1 1 0 0 0,-1 0-1 0 0,1 0 1 0 0,-1 0-1 0 0,0-1 1 0 0,1 1 0 0 0,-1 0-1 0 0,0 0 1 0 0,0 0-1 0 0,0 0 1 0 0,1-1-1 0 0,-1 1 1 0 0,0 0 0 0 0,0 0-1 0 0,0 0 1 0 0,0 0-1 0 0,0 0 1 0 0,-1 1 0 0 0,-2 31 645 0 0,-2-1 0 0 0,-1 1 0 0 0,-1-1 0 0 0,-2-1 1 0 0,-17 43-1 0 0,4-11-323 0 0,0 4-213 0 0,-52 176 212 0 0,62-194-381 0 0,2 1 0 0 0,-7 99 0 0 0,17-143-65 0 0,0 1-1 0 0,1 0 1 0 0,-1 0-1 0 0,1-1 1 0 0,3 9 0 0 0,-4-14 108 0 0,0 0 0 0 0,1 0 0 0 0,-1 0 0 0 0,0-1 0 0 0,1 1 0 0 0,-1 0 0 0 0,1 0 0 0 0,-1-1 0 0 0,1 1 0 0 0,-1 0 0 0 0,1 0 0 0 0,-1-1 0 0 0,1 1 0 0 0,0-1 0 0 0,-1 1 0 0 0,1 0 0 0 0,0-1 0 0 0,-1 1 0 0 0,3 0 0 0 0,-2-1 23 0 0,0 0 1 0 0,0 0-1 0 0,0 0 1 0 0,0-1-1 0 0,0 1 0 0 0,0 0 1 0 0,0 0-1 0 0,0-1 1 0 0,0 1-1 0 0,0-1 1 0 0,0 1-1 0 0,0-1 0 0 0,0 1 1 0 0,0-1-1 0 0,0 1 1 0 0,-1-1-1 0 0,1 0 0 0 0,0 1 1 0 0,0-1-1 0 0,-1 0 1 0 0,2-2-1 0 0,15-18 75 0 0,-1-1 0 0 0,-1-1 0 0 0,0-1 0 0 0,17-41 0 0 0,-4 8 172 0 0,-6 17 1 0 0,85-153 1286 0 0,-83 154-1204 0 0,3 1 1 0 0,52-60-1 0 0,-72 90-286 0 0,1 1 0 0 0,0 0-1 0 0,0 0 1 0 0,0 0 0 0 0,1 1-1 0 0,0 1 1 0 0,15-8 0 0 0,-19 11-229 0 0,1 0 0 0 0,-1 0 0 0 0,1 1-1 0 0,-1 0 1 0 0,1 0 0 0 0,7 0 0 0 0,-7 1-486 0 0,0 0 0 0 0,0 1-1 0 0,-1-1 1 0 0,1 1 0 0 0,0 1-1 0 0,-1-1 1 0 0,6 3 0 0 0,-3-3-2358 0 0,-8-6 51 0 0,-1 0 259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2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4 115 29006 0 0,'-2'-7'464'0'0,"1"1"-128"0"0,0 0-184 0 0,2 1-256 0 0,1-2-472 0 0,5-3-848 0 0,7-6-1337 0 0,7-8-2488 0 0,5-10-6313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44 9802 0 0,'0'0'331'0'0,"-1"-1"0"0"0,0 1 1 0 0,1 0-1 0 0,-1 0 0 0 0,0-1 0 0 0,1 1 0 0 0,-1 0 0 0 0,0-1 1 0 0,1 1-1 0 0,-1 0 0 0 0,1-1 0 0 0,-1 1 0 0 0,1-1 0 0 0,-1 1 1 0 0,1-1-1 0 0,-1 1 0 0 0,1-1 0 0 0,-1 0 0 0 0,1 1 0 0 0,0-1 0 0 0,-1 1 1 0 0,1-1-1 0 0,0 0 0 0 0,0 1 0 0 0,-1-1 0 0 0,1 0 0 0 0,0 1 1 0 0,0-1-1 0 0,0 0 0 0 0,0 0 0 0 0,0 0-95 0 0,1 0 0 0 0,0 0 0 0 0,-1 0 0 0 0,1 0 0 0 0,0 0 0 0 0,0 0 0 0 0,0 0 0 0 0,0 1 0 0 0,0-1-1 0 0,0 0 1 0 0,0 0 0 0 0,0 1 0 0 0,0-1 0 0 0,0 1 0 0 0,2-1 0 0 0,5-2 27 0 0,0 0-1 0 0,0 1 1 0 0,0 0-1 0 0,12-1 1 0 0,14 2 143 0 0,0 1 0 0 0,64 10 0 0 0,12 11-4574 0 0,-87-19-1334 0 0,-22-2 5111 0 0,-1 0 0 0 0,1-1-1 0 0,0 1 1 0 0,0 0-1 0 0,-1 0 1 0 0,1-1-1 0 0,0 1 1 0 0,-1 0 0 0 0,1-1-1 0 0,0 1 1 0 0,-1 0-1 0 0,1-1 1 0 0,-1 1-1 0 0,1-1 1 0 0,-1 1 0 0 0,1-1-1 0 0,-1 1 1 0 0,1-2-1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14803 0 0,'-2'37'5788'0'0,"5"3"-3362"0"0,-1-21-2419 0 0,2 0 1 0 0,1 0-1 0 0,0-1 0 0 0,8 20 0 0 0,-10-32-508 0 0,0 0 1 0 0,0 0-1 0 0,1-1 1 0 0,8 11-1 0 0,-11-14 233 0 0,0-1-1 0 0,0 0 0 0 0,0 1 1 0 0,1-1-1 0 0,-1 0 1 0 0,1 0-1 0 0,-1 1 1 0 0,0-1-1 0 0,1 0 1 0 0,0-1-1 0 0,-1 1 1 0 0,1 0-1 0 0,0 0 1 0 0,-1-1-1 0 0,1 1 0 0 0,0-1 1 0 0,0 1-1 0 0,-1-1 1 0 0,1 0-1 0 0,0 0 1 0 0,0 0-1 0 0,3 0 1 0 0,-4 0 198 0 0,-1-1 0 0 0,1 1-1 0 0,0-1 1 0 0,0 1 0 0 0,0-1 0 0 0,0 1 0 0 0,-1-1 0 0 0,1 0 0 0 0,0 1 0 0 0,-1-1-1 0 0,1 0 1 0 0,0 0 0 0 0,-1 0 0 0 0,1 1 0 0 0,-1-1 0 0 0,0 0 0 0 0,1 0 0 0 0,-1 0 0 0 0,1 0-1 0 0,-1 0 1 0 0,0 0 0 0 0,0 0 0 0 0,0 0 0 0 0,1-1 0 0 0,0-32 1509 0 0,0 16-470 0 0,0 12-729 0 0,1 0 0 0 0,0 0 1 0 0,0 0-1 0 0,0 0 1 0 0,1 0-1 0 0,0 1 1 0 0,1-1-1 0 0,-1 1 0 0 0,8-9 1 0 0,-10 12-292 0 0,0 1-1 0 0,0-1 1 0 0,0 1 0 0 0,1 0-1 0 0,-1-1 1 0 0,0 1 0 0 0,1 0 0 0 0,-1 0-1 0 0,1 0 1 0 0,-1 0 0 0 0,1 0-1 0 0,-1 0 1 0 0,1 0 0 0 0,0 1 0 0 0,-1-1-1 0 0,1 0 1 0 0,0 1 0 0 0,0 0-1 0 0,0-1 1 0 0,-1 1 0 0 0,1 0 0 0 0,0 0-1 0 0,0 0 1 0 0,0 0 0 0 0,-1 0-1 0 0,1 0 1 0 0,0 1 0 0 0,0-1 0 0 0,0 0-1 0 0,-1 1 1 0 0,1 0 0 0 0,0-1-1 0 0,-1 1 1 0 0,1 0 0 0 0,0 0 0 0 0,-1 0-1 0 0,1 0 1 0 0,1 2 0 0 0,7 10-3437 0 0,-18-11 82 0 0,4-3 2303 0 0,-1 10-3364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10138 0 0,'14'4'7928'0'0,"21"8"-2405"0"0,-22-7-4944 0 0,0 1 0 0 0,0 0 0 0 0,16 11 0 0 0,-26-15-463 0 0,1 0-1 0 0,0 0 0 0 0,-1 1 1 0 0,0-1-1 0 0,1 1 0 0 0,-1 0 1 0 0,-1 0-1 0 0,1 0 0 0 0,0 1 1 0 0,-1-1-1 0 0,1 0 0 0 0,-1 1 1 0 0,0 0-1 0 0,0 0 0 0 0,0-1 1 0 0,-1 1-1 0 0,1 0 0 0 0,-1 0 1 0 0,0 1-1 0 0,0-1 0 0 0,-1 0 1 0 0,1 0-1 0 0,-1 0 1 0 0,0 0-1 0 0,0 1 0 0 0,0-1 1 0 0,-1 0-1 0 0,-1 6 0 0 0,0-1-55 0 0,-2-1-1 0 0,1 0 0 0 0,-1 0 1 0 0,-1-1-1 0 0,1 1 0 0 0,-1-1 0 0 0,0 0 1 0 0,-1 0-1 0 0,0-1 0 0 0,0 0 1 0 0,0 0-1 0 0,-1 0 0 0 0,0-1 1 0 0,-8 6-1 0 0,-27 24-202 0 0,41-34 18 0 0,0-1 0 0 0,0 1 0 0 0,1 0 1 0 0,-1 0-1 0 0,0 0 0 0 0,1 0 0 0 0,-1 0 0 0 0,1 0 0 0 0,-1 0 0 0 0,1 0 0 0 0,0 0 0 0 0,-1 1 1 0 0,1-1-1 0 0,0 0 0 0 0,0 0 0 0 0,0 0 0 0 0,-1 0 0 0 0,1 0 0 0 0,0 1 0 0 0,1-1 1 0 0,-1 0-1 0 0,0 0 0 0 0,0 0 0 0 0,0 0 0 0 0,1 0 0 0 0,-1 1 0 0 0,1-1 0 0 0,-1 0 1 0 0,1 1-1 0 0,0-1-282 0 0,-1-1 1 0 0,1 1 0 0 0,-1-1-1 0 0,1 1 1 0 0,0-1 0 0 0,-1 1-1 0 0,1-1 1 0 0,-1 1 0 0 0,1-1-1 0 0,0 1 1 0 0,0-1 0 0 0,-1 0-1 0 0,1 1 1 0 0,0-1 0 0 0,0 0-1 0 0,-1 0 1 0 0,1 0 0 0 0,0 1-1 0 0,0-1 1 0 0,-1 0 0 0 0,1 0-1 0 0,0 0 1 0 0,0 0 0 0 0,0 0-1 0 0,-1-1 1 0 0,1 1 0 0 0,0 0-1 0 0,1-1 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61 458 9098 0 0,'-2'0'413'0'0,"0"-1"0"0"0,-1 1 0 0 0,1-1 1 0 0,0 0-1 0 0,0 0 0 0 0,-1 0 0 0 0,1 0 0 0 0,0 0 0 0 0,0 0 0 0 0,0-1 0 0 0,0 1 1 0 0,0 0-1 0 0,0-1 0 0 0,1 0 0 0 0,-1 1 0 0 0,1-1 0 0 0,-3-3 0 0 0,1 1-66 0 0,1-1-1 0 0,-1 0 1 0 0,1 1-1 0 0,0-1 0 0 0,1 0 1 0 0,-1 0-1 0 0,-1-9 1 0 0,1-7 37 0 0,0 1 1 0 0,1 0-1 0 0,3-24 1 0 0,-2 38-91 0 0,2-29 281 0 0,11-63-1 0 0,-12 89-533 0 0,2-1-1 0 0,-1 1 1 0 0,1 0 0 0 0,1 0-1 0 0,-1 0 1 0 0,1 0-1 0 0,1 1 1 0 0,0-1-1 0 0,0 1 1 0 0,1 1 0 0 0,12-14-1 0 0,-16 18-29 0 0,1 1 0 0 0,-1-1 0 0 0,1 1 0 0 0,0 0 0 0 0,0 0 0 0 0,0 0 0 0 0,0 1 0 0 0,0-1-1 0 0,0 1 1 0 0,1 0 0 0 0,-1 0 0 0 0,0 0 0 0 0,1 0 0 0 0,-1 0 0 0 0,1 1 0 0 0,-1-1 0 0 0,1 1 0 0 0,-1 0 0 0 0,1 0 0 0 0,-1 1-1 0 0,1-1 1 0 0,-1 1 0 0 0,1-1 0 0 0,-1 1 0 0 0,1 0 0 0 0,-1 0 0 0 0,0 1 0 0 0,0-1 0 0 0,0 1 0 0 0,1-1 0 0 0,-2 1 0 0 0,1 0-1 0 0,0 0 1 0 0,0 1 0 0 0,2 2 0 0 0,3 3 60 0 0,0 0 0 0 0,-1 0 0 0 0,0 1 0 0 0,0 0 0 0 0,-1 0 0 0 0,0 0 0 0 0,-1 1 0 0 0,0 0 0 0 0,7 21 0 0 0,29 118 662 0 0,-8-23-5456 0 0,-34-127 4249 0 0,1 1 316 0 0,0 0 0 0 0,-1 0 0 0 0,1 0-1 0 0,0 0 1 0 0,0 0 0 0 0,0 0 0 0 0,-1 0 0 0 0,1 0 0 0 0,0 0 0 0 0,0 0 0 0 0,0 0 0 0 0,-1 0 0 0 0,1 0 0 0 0,0 0 0 0 0,0 0 0 0 0,-1 0 0 0 0,1 0-1 0 0,0 0 1 0 0,0 0 0 0 0,0 0 0 0 0,-1 0 0 0 0,1 0 0 0 0,0 0 0 0 0,0 0 0 0 0,0 1 0 0 0,-2 2-2687 0 0,1-3 2687 0 0,1 0 0 0 0,0 0-1 0 0,0 1 1 0 0,0-1 0 0 0,0 0 0 0 0,0 0 0 0 0,1 1 0 0 0,-1-1 0 0 0,0 0 0 0 0,-9-7-6110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8074 0 0,'0'1'384'0'0,"0"0"-1"0"0,1-1 1 0 0,-1 1 0 0 0,0 0 0 0 0,0-1 0 0 0,0 1-1 0 0,0 0 1 0 0,1-1 0 0 0,-1 1 0 0 0,0 0 0 0 0,0-1-1 0 0,1 1 1 0 0,-1-1 0 0 0,1 1 0 0 0,-1 0 0 0 0,0-1 0 0 0,1 1-1 0 0,-1-1 1 0 0,1 1 0 0 0,-1-1 0 0 0,2 1 0 0 0,16 5 3155 0 0,22-6-2388 0 0,-35 0-729 0 0,100-1-1781 0 0,-35 5-7659 0 0,-46-2 2342 0 0</inkml:trace>
  <inkml:trace contextRef="#ctx0" brushRef="#br0" timeOffset="1">476 124 14675 0 0,'-1'10'3057'0'0,"2"1"-1129"0"0,-2 4-527 0 0,2 1-561 0 0,-4-2-448 0 0,2 1-272 0 0,1 0-144 0 0,3-1-280 0 0,1 0-416 0 0,0-1-489 0 0,3-1-567 0 0,-1-1-569 0 0,2-3-559 0 0,-3-2-169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5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23 8402 0 0,'-7'-6'1299'0'0,"-13"-10"6659"0"0,14 17-4004 0 0,8 14-1725 0 0,67 212 308 0 0,-48-165-2476 0 0,-14-40-328 0 0,15 42-530 0 0,-3-27-4156 0 0,-31-58-6693 0 0,7 7 6774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6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84 6857 0 0,'-1'-5'603'0'0,"0"0"-1"0"0,0 1 0 0 0,0-1 0 0 0,1 1 0 0 0,0-1 1 0 0,0 0-1 0 0,0 0 0 0 0,1 1 0 0 0,-1-1 0 0 0,3-6 1 0 0,-2 9-388 0 0,0 0 0 0 0,0 1 1 0 0,0-1-1 0 0,0 0 1 0 0,0 1-1 0 0,0 0 0 0 0,1-1 1 0 0,-1 1-1 0 0,0 0 1 0 0,1 0-1 0 0,0-1 0 0 0,-1 1 1 0 0,1 0-1 0 0,-1 1 1 0 0,1-1-1 0 0,0 0 0 0 0,0 0 1 0 0,-1 1-1 0 0,1-1 1 0 0,0 1-1 0 0,0-1 0 0 0,0 1 1 0 0,0 0-1 0 0,0 0 1 0 0,0 0-1 0 0,0 0 0 0 0,-1 0 1 0 0,4 1-1 0 0,6-1 107 0 0,0 1-1 0 0,1 1 1 0 0,-1 0 0 0 0,0 1-1 0 0,0 0 1 0 0,0 0-1 0 0,-1 1 1 0 0,1 0 0 0 0,-1 1-1 0 0,0 1 1 0 0,0-1-1 0 0,9 8 1 0 0,-16-10-270 0 0,1 0 0 0 0,-1 0-1 0 0,0 0 1 0 0,0 0 0 0 0,0 0 0 0 0,0 1 0 0 0,-1-1-1 0 0,1 1 1 0 0,-1 0 0 0 0,0 0 0 0 0,0 0 0 0 0,0 0 0 0 0,0 0-1 0 0,-1 0 1 0 0,0 0 0 0 0,0 0 0 0 0,0 1 0 0 0,0-1 0 0 0,-1 0-1 0 0,1 1 1 0 0,-1-1 0 0 0,0 1 0 0 0,-1-1 0 0 0,1 0-1 0 0,-1 1 1 0 0,0-1 0 0 0,0 0 0 0 0,0 1 0 0 0,-1-1 0 0 0,1 0-1 0 0,-1 0 1 0 0,0 0 0 0 0,-3 4 0 0 0,1-1-40 0 0,0-1 0 0 0,-1 0 0 0 0,0 0 0 0 0,0 0 0 0 0,0-1 1 0 0,-1 0-1 0 0,0 0 0 0 0,0 0 0 0 0,0-1 0 0 0,-12 7 0 0 0,19-9-41 0 0,1-1-1 0 0,0 0 0 0 0,0 0 1 0 0,0 0-1 0 0,0 0 1 0 0,1 0-1 0 0,-1-1 1 0 0,0 1-1 0 0,0-1 0 0 0,5 1 1 0 0,45 1-59 0 0,-44-2 108 0 0,1-1 1 0 0,0 1 0 0 0,0 1-1 0 0,0 0 1 0 0,-1 0 0 0 0,1 1-1 0 0,-1 0 1 0 0,1 0 0 0 0,10 5-1 0 0,-17-5 61 0 0,0-1-1 0 0,0 1 0 0 0,-1 0 0 0 0,1 0 0 0 0,0 0 0 0 0,-1 0 0 0 0,1 0 0 0 0,-1 0 0 0 0,0 1 0 0 0,0-1 0 0 0,0 0 0 0 0,0 1 0 0 0,0-1 0 0 0,0 1 0 0 0,0-1 1 0 0,-1 1-1 0 0,0-1 0 0 0,1 1 0 0 0,-1 0 0 0 0,0-1 0 0 0,0 1 0 0 0,0-1 0 0 0,-1 1 0 0 0,1 0 0 0 0,0-1 0 0 0,-2 4 0 0 0,0 2 15 0 0,1-1 1 0 0,-1 1-1 0 0,-1-1 0 0 0,0 1 0 0 0,0-1 0 0 0,0 0 1 0 0,-8 11-1 0 0,7-13-152 0 0,-1-1 1 0 0,0 1 0 0 0,0-1 0 0 0,0 0-1 0 0,0 0 1 0 0,-1-1 0 0 0,0 0-1 0 0,0 0 1 0 0,0 0 0 0 0,0-1-1 0 0,0 1 1 0 0,0-1 0 0 0,0-1-1 0 0,-1 1 1 0 0,1-1 0 0 0,-1-1 0 0 0,-7 1-1 0 0,7 0-2038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2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31 10402 0 0,'-5'0'513'0'0,"1"0"0"0"0,0 0 0 0 0,-1 0 0 0 0,1 0 0 0 0,0 1 0 0 0,0-1 0 0 0,-1 1 0 0 0,1 0 0 0 0,0 1 0 0 0,0-1 0 0 0,0 1 0 0 0,0 0 0 0 0,0 0 0 0 0,0 0 0 0 0,1 0 0 0 0,-1 0 0 0 0,1 1 0 0 0,-5 4 0 0 0,4-3-330 0 0,1 0 0 0 0,0 0 0 0 0,0 0 0 0 0,0 0 1 0 0,1 1-1 0 0,0 0 0 0 0,-1-1 0 0 0,1 1 0 0 0,1 0 1 0 0,-1 0-1 0 0,1 0 0 0 0,0 0 0 0 0,0 0 0 0 0,0 0 0 0 0,1 8 1 0 0,0-4-123 0 0,1 1 0 0 0,1-1 1 0 0,-1 0-1 0 0,1 0 0 0 0,1 0 0 0 0,0 0 1 0 0,0 0-1 0 0,1 0 0 0 0,0-1 1 0 0,0 1-1 0 0,9 10 0 0 0,-7-10-43 0 0,1 1-1 0 0,0-2 0 0 0,0 1 0 0 0,1-1 1 0 0,0 0-1 0 0,1-1 0 0 0,-1 1 0 0 0,2-2 1 0 0,11 8-1 0 0,-19-13-13 0 0,-1 0 0 0 0,1 0 1 0 0,0 0-1 0 0,0 0 0 0 0,-1 0 1 0 0,1-1-1 0 0,0 1 0 0 0,0-1 0 0 0,0 1 1 0 0,0-1-1 0 0,0 0 0 0 0,0 1 1 0 0,0-1-1 0 0,0 0 0 0 0,0 0 0 0 0,0-1 1 0 0,0 1-1 0 0,0 0 0 0 0,0-1 1 0 0,0 1-1 0 0,0-1 0 0 0,2 0 1 0 0,-2-1 4 0 0,-1 1 0 0 0,1-1 0 0 0,-1 1 0 0 0,1-1 0 0 0,-1 1 0 0 0,0-1 0 0 0,0 0 0 0 0,0 0 0 0 0,0 0 0 0 0,0 1 0 0 0,0-1 0 0 0,-1 0 0 0 0,1 0 0 0 0,-1 0 0 0 0,1 0 0 0 0,-1 0 0 0 0,1-4 0 0 0,-1-5 28 0 0,0 0-1 0 0,0 0 1 0 0,-1 0 0 0 0,0 0-1 0 0,-1 0 1 0 0,-6-18-1 0 0,4 17-55 0 0,-1 0 0 0 0,0-1 0 0 0,-1 2 0 0 0,-13-21 0 0 0,16 28-13 0 0,0 0 0 0 0,0 0 0 0 0,0 0 0 0 0,0 1 0 0 0,-1-1 0 0 0,1 1-1 0 0,-1 0 1 0 0,0 0 0 0 0,0 0 0 0 0,0 1 0 0 0,0-1 0 0 0,-1 1 0 0 0,1 0 0 0 0,-1 0 0 0 0,1 1 0 0 0,-6-2 0 0 0,10 3 29 0 0,-1 0-1 0 0,1 0 1 0 0,0 0-1 0 0,0 0 1 0 0,0 0-1 0 0,0 0 1 0 0,0-1-1 0 0,0 1 1 0 0,-1 0-1 0 0,1 0 1 0 0,0 0-1 0 0,0 0 1 0 0,0 0-1 0 0,0 0 1 0 0,0 0-1 0 0,0 0 1 0 0,-1 0-1 0 0,1 0 1 0 0,0 0-1 0 0,0 0 1 0 0,0 0-1 0 0,0 1 1 0 0,0-1-1 0 0,0 0 1 0 0,0 0-1 0 0,-1 0 1 0 0,1 0-1 0 0,0 0 1 0 0,0 0-1 0 0,0 0 1 0 0,0 0-1 0 0,0 0 1 0 0,0 0-1 0 0,0 0 1 0 0,0 0-1 0 0,0 1 1 0 0,-1-1-1 0 0,1 0 1 0 0,0 0-1 0 0,0 0 1 0 0,0 0-1 0 0,0 0 1 0 0,0 0-1 0 0,0 0 1 0 0,0 1-1 0 0,0-1 1 0 0,0 0-1 0 0,0 0 1 0 0,0 0-1 0 0,0 0 1 0 0,0 0-1 0 0,0 0 1 0 0,0 1-1 0 0,0-1 1 0 0,0 0-1 0 0,0 0 0 0 0,6 10-103 0 0,12 7 38 0 0,-14-14 62 0 0,1-1 0 0 0,0 1-1 0 0,1-1 1 0 0,-1 0 0 0 0,0 0 0 0 0,1 0-1 0 0,-1-1 1 0 0,1 0 0 0 0,0 0-1 0 0,-1-1 1 0 0,1 1 0 0 0,0-1 0 0 0,-1 0-1 0 0,1-1 1 0 0,0 1 0 0 0,-1-1 0 0 0,1 0-1 0 0,-1-1 1 0 0,1 1 0 0 0,-1-1 0 0 0,8-4-1 0 0,-3 1-329 0 0,-1 0-1 0 0,0 0 1 0 0,-1-1-1 0 0,1-1 1 0 0,-1 1-1 0 0,0-1 1 0 0,-1-1-1 0 0,0 1 0 0 0,0-1 1 0 0,-1 0-1 0 0,7-10 1 0 0,-6-1 231 0 0,-7 19 171 0 0,0-1 0 0 0,1 1 0 0 0,-1-1 0 0 0,0 0-1 0 0,0 1 1 0 0,0-1 0 0 0,0 1 0 0 0,0-1 0 0 0,0 0 0 0 0,0 1 0 0 0,0-1-1 0 0,0 0 1 0 0,0 1 0 0 0,0-1 0 0 0,-1 1 0 0 0,1-1 0 0 0,0 0 0 0 0,0 1-1 0 0,-1-1 1 0 0,1 1 0 0 0,0-1 0 0 0,-1 1 0 0 0,1-1 0 0 0,0 1-1 0 0,-1-1 1 0 0,1 1 0 0 0,-1-1 0 0 0,0 0 0 0 0,1 2 47 0 0,-1-1 0 0 0,1 0 0 0 0,-1 0-1 0 0,1 1 1 0 0,-1-1 0 0 0,1 0 0 0 0,0 1 0 0 0,-1-1 0 0 0,1 1 0 0 0,-1-1 0 0 0,1 0 0 0 0,0 1 0 0 0,-1-1-1 0 0,1 1 1 0 0,0-1 0 0 0,0 1 0 0 0,-1-1 0 0 0,1 1 0 0 0,0-1 0 0 0,0 1 0 0 0,0-1 0 0 0,0 1 0 0 0,0-1-1 0 0,0 1 1 0 0,0 0 0 0 0,0-1 0 0 0,0 1 0 0 0,0-1 0 0 0,0 2 0 0 0,-2 19 637 0 0,1 9-576 0 0,1 1 0 0 0,2-1 0 0 0,2 1 0 0 0,0-1 0 0 0,2 0 0 0 0,1 0 0 0 0,2-1-1 0 0,22 54 1 0 0,-3-43-2270 0 0,-27-38 1735 0 0,1-1 0 0 0,-1 0 0 0 0,0 1 0 0 0,1-1 0 0 0,-1 0 0 0 0,1 0 0 0 0,0 0 0 0 0,-1 0 0 0 0,1 0 0 0 0,3 1 0 0 0,-5-2 52 0 0,1 0 0 0 0,0 0 0 0 0,-1 0 0 0 0,1 0 0 0 0,0 0 0 0 0,0 0 0 0 0,-1 0-1 0 0,1 0 1 0 0,0 0 0 0 0,-1-1 0 0 0,1 1 0 0 0,0 0 0 0 0,-1 0 0 0 0,1-1 0 0 0,0 1 0 0 0,-1 0 0 0 0,1-1 0 0 0,-1 1 0 0 0,1 0 0 0 0,0-1 0 0 0,-1 1 0 0 0,1-1 0 0 0,-1 1-1 0 0,1-1 1 0 0,-1 1 0 0 0,0-1 0 0 0,1 0 0 0 0,0 0 0 0 0,4-11-6598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15 9378 0 0,'-1'-1'129'0'0,"-2"-1"782"0"0,0 0 1 0 0,0 1-1 0 0,1-1 1 0 0,-1 0 0 0 0,-1 1-1 0 0,1 0 1 0 0,-4-2-1 0 0,6 3-774 0 0,0 0 1 0 0,0 0-1 0 0,1 1 0 0 0,-1-1 0 0 0,0 0 1 0 0,1 0-1 0 0,-1 0 0 0 0,0 1 0 0 0,1-1 1 0 0,-1 0-1 0 0,0 1 0 0 0,1-1 0 0 0,-1 1 1 0 0,1-1-1 0 0,-1 1 0 0 0,1-1 0 0 0,-1 1 1 0 0,1-1-1 0 0,-1 1 0 0 0,1-1 0 0 0,-1 1 0 0 0,1-1 1 0 0,0 1-1 0 0,-1 0 0 0 0,1-1 0 0 0,0 1 1 0 0,0 0-1 0 0,0-1 0 0 0,-1 1 0 0 0,1 0 1 0 0,0 0-1 0 0,0-1 0 0 0,0 1 0 0 0,0 0 1 0 0,0-1-1 0 0,0 1 0 0 0,0 0 0 0 0,0 0 1 0 0,0-1-1 0 0,1 2 0 0 0,-1 7-36 0 0,0 0 0 0 0,1 1 0 0 0,0-1 0 0 0,1 0 0 0 0,0 0 0 0 0,0 0 0 0 0,1-1 0 0 0,0 1 0 0 0,1 0 0 0 0,0-1 0 0 0,0 0 0 0 0,1 0 0 0 0,0 0 0 0 0,0-1 0 0 0,1 1 1 0 0,0-1-1 0 0,0 0 0 0 0,0-1 0 0 0,9 7 0 0 0,-10-9-183 0 0,0 0 1 0 0,0-1 0 0 0,0 0 0 0 0,0 0 0 0 0,0 0 0 0 0,1 0-1 0 0,-1-1 1 0 0,1 0 0 0 0,0 0 0 0 0,-1 0 0 0 0,1-1 0 0 0,0 0-1 0 0,0 0 1 0 0,0-1 0 0 0,0 1 0 0 0,0-1 0 0 0,0-1-1 0 0,0 1 1 0 0,0-1 0 0 0,0 0 0 0 0,0 0 0 0 0,0-1 0 0 0,-1 1-1 0 0,1-1 1 0 0,0-1 0 0 0,-1 1 0 0 0,0-1 0 0 0,1 0 0 0 0,7-6-1 0 0,-12 8-62 0 0,25-20-2825 0 0,-15 8-525 0 0,-8 1-3338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51 9946 0 0,'-7'5'3226'0'0,"-3"1"4412"0"0,20-8-4127 0 0,12-5-3003 0 0,0 2-1 0 0,1 0 1 0 0,42-2-1 0 0,8-2-3309 0 0,-59 6-124 0 0,0 0 0 0 0,-1 0 0 0 0,17-8 0 0 0,-14 4-4238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13539 0 0,'4'-4'6546'0'0,"6"3"-4521"0"0,8 3-1351 0 0,-17-1-536 0 0,6 0 67 0 0,1 0-1 0 0,-1 1 0 0 0,1 0 0 0 0,-1 1 1 0 0,0-1-1 0 0,0 2 0 0 0,0-1 1 0 0,11 8-1 0 0,-15-9-140 0 0,-1-1-1 0 0,0 1 1 0 0,0 0 0 0 0,0 0-1 0 0,0 1 1 0 0,0-1 0 0 0,0 0-1 0 0,-1 1 1 0 0,1-1 0 0 0,-1 1-1 0 0,0 0 1 0 0,1-1 0 0 0,-1 1-1 0 0,0 0 1 0 0,-1 0 0 0 0,1-1-1 0 0,0 1 1 0 0,-1 0 0 0 0,0 0-1 0 0,1 0 1 0 0,-1 0 0 0 0,0 0-1 0 0,-1 0 1 0 0,1 0 0 0 0,-1 4-1 0 0,-2 3-24 0 0,0-1-1 0 0,0 0 1 0 0,0-1-1 0 0,-1 1 1 0 0,-1-1-1 0 0,1 1 1 0 0,-1-1-1 0 0,-7 8 1 0 0,9-12-42 0 0,-1 1 0 0 0,1-1 0 0 0,-1 0 0 0 0,0 0 0 0 0,0-1-1 0 0,-1 1 1 0 0,1-1 0 0 0,-1 0 0 0 0,0 0 0 0 0,0 0 0 0 0,0 0 0 0 0,0-1 0 0 0,0 0 0 0 0,0 0 0 0 0,-6 1 0 0 0,88-24-281 0 0,-45 14-16 0 0,63-17-2003 0 0,-85 21 386 0 0,-1 0-1 0 0,0-1 0 0 0,0-1 1 0 0,10-6-1 0 0,-18 11 1543 0 0,0-1-1 0 0,0 0 1 0 0,0 0 0 0 0,0 0-1 0 0,0 0 1 0 0,0 0 0 0 0,0 0-1 0 0,0 0 1 0 0,0 0 0 0 0,0 0 0 0 0,-1 0-1 0 0,1 0 1 0 0,0-1 0 0 0,-1 1-1 0 0,1 0 1 0 0,-1 0 0 0 0,1-1-1 0 0,-1 1 1 0 0,0 0 0 0 0,0-2-1 0 0,1-6-3404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6953 0 0,'-2'-10'9970'0'0,"3"10"-9721"0"0,14-8 4280 0 0,32 0-3155 0 0,-36 6-596 0 0,-6 1-639 0 0,0 0 0 0 0,-1 1 1 0 0,1-1-1 0 0,0 1 0 0 0,0 0 0 0 0,-1 1 0 0 0,1-1 0 0 0,0 1 1 0 0,-1-1-1 0 0,8 4 0 0 0,-11-4-94 0 0,0 1 1 0 0,0-1-1 0 0,1 1 0 0 0,-1 0 1 0 0,0-1-1 0 0,-1 1 0 0 0,1 0 1 0 0,0 0-1 0 0,0 0 1 0 0,0-1-1 0 0,0 1 0 0 0,-1 0 1 0 0,1 0-1 0 0,0 0 0 0 0,-1 0 1 0 0,1 1-1 0 0,-1-1 0 0 0,1 1 1 0 0,0 0-25 0 0,-1 1 0 0 0,0-1 0 0 0,0 1 0 0 0,0-1 0 0 0,0 0 1 0 0,0 1-1 0 0,0-1 0 0 0,0 1 0 0 0,-1-1 0 0 0,1 0 0 0 0,-1 0 0 0 0,-1 4 0 0 0,-2 3-3 0 0,0-1-1 0 0,-1 1 1 0 0,0-1-1 0 0,0 0 1 0 0,-10 10-1 0 0,9-10-92 0 0,0-1 1 0 0,0 1-1 0 0,1 0 1 0 0,-8 17-1 0 0,13-24 68 0 0,0-1-1 0 0,-1 1 1 0 0,1-1-1 0 0,0 1 0 0 0,0-1 1 0 0,0 1-1 0 0,0-1 1 0 0,-1 1-1 0 0,1-1 1 0 0,0 1-1 0 0,0-1 0 0 0,0 1 1 0 0,0-1-1 0 0,0 1 1 0 0,0-1-1 0 0,1 1 0 0 0,-1-1 1 0 0,0 1-1 0 0,0-1 1 0 0,0 1-1 0 0,0-1 1 0 0,1 1-1 0 0,-1-1 0 0 0,0 1 1 0 0,0-1-1 0 0,1 1 1 0 0,-1-1-1 0 0,0 0 1 0 0,1 1-1 0 0,-1-1 0 0 0,0 1 1 0 0,2-1-1 0 0,19 5-81 0 0,23-10 82 0 0,-20-1-314 0 0,36-7-1954 0 0,-56 13 1444 0 0,-1 0 0 0 0,1 0 0 0 0,-1 0 0 0 0,1 0 0 0 0,-1 1 0 0 0,1 0 0 0 0,-1-1 0 0 0,6 3 0 0 0,-4-1-3362 0 0,-8-4 1906 0 0,-7-2-13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6 161 11915 0 0,'-5'22'5259'0'0,"5"-22"-5168"0"0,0 0 0 0 0,0 0-1 0 0,0 1 1 0 0,1-1 0 0 0,-1 0 0 0 0,0 0-1 0 0,0 0 1 0 0,1 0 0 0 0,-1 0-1 0 0,0 1 1 0 0,0-1 0 0 0,1 0 0 0 0,-1 0-1 0 0,0 0 1 0 0,1 0 0 0 0,-1 0 0 0 0,0 0-1 0 0,0 0 1 0 0,1 0 0 0 0,-1 0-1 0 0,0 0 1 0 0,1 0 0 0 0,-1 0 0 0 0,0 0-1 0 0,0 0 1 0 0,1 0 0 0 0,-1 0-1 0 0,0 0 1 0 0,0-1 0 0 0,1 1 0 0 0,-1 0-1 0 0,0 0 1 0 0,0 0 0 0 0,1 0 0 0 0,-1 0-1 0 0,0-1 1 0 0,1 1 0 0 0,3-3 226 0 0,1-1 0 0 0,0 1 0 0 0,-1-1 0 0 0,0 0 0 0 0,6-6-1 0 0,21-35 29 0 0,-18 26-295 0 0,22-28-1 0 0,-31 43-38 0 0,-1 0 0 0 0,1 1-1 0 0,0-1 1 0 0,1 0 0 0 0,-1 1 0 0 0,1 0 0 0 0,-1 0 0 0 0,1 1-1 0 0,0-1 1 0 0,0 1 0 0 0,9-3 0 0 0,-13 4 3 0 0,1 1 0 0 0,0-1 0 0 0,0 1 0 0 0,0-1 1 0 0,0 1-1 0 0,0 0 0 0 0,0 0 0 0 0,0 0 0 0 0,0 0 0 0 0,0 0 0 0 0,-1 0 0 0 0,1 1 0 0 0,0-1 1 0 0,0 0-1 0 0,0 1 0 0 0,0 0 0 0 0,0-1 0 0 0,-1 1 0 0 0,1 0 0 0 0,0 0 0 0 0,-1 0 1 0 0,1 0-1 0 0,0 0 0 0 0,-1 0 0 0 0,1 1 0 0 0,-1-1 0 0 0,0 1 0 0 0,2 1 0 0 0,0 3 91 0 0,0 0 1 0 0,0 0-1 0 0,-1 1 0 0 0,0-1 0 0 0,0 1 0 0 0,2 11 0 0 0,-4-13-563 0 0,1 0 0 0 0,0 0 0 0 0,0 0 0 0 0,1 0 0 0 0,-1 0 0 0 0,1 0 0 0 0,0 0 1 0 0,1-1-1 0 0,-1 1 0 0 0,1-1 0 0 0,4 7 0 0 0,-7-11 269 0 0,1 0 1 0 0,-1 0-1 0 0,0 1 0 0 0,0-1 1 0 0,1 0-1 0 0,-1 0 1 0 0,0 0-1 0 0,0 0 0 0 0,1 1 1 0 0,-1-1-1 0 0,0 0 1 0 0,1 0-1 0 0,-1 0 0 0 0,0 0 1 0 0,0 0-1 0 0,1 0 1 0 0,-1 0-1 0 0,0 0 1 0 0,1 0-1 0 0,-1 0 0 0 0,0 0 1 0 0,1 0-1 0 0,-1 0 1 0 0,0 0-1 0 0,1 0 0 0 0,-1 0 1 0 0,0 0-1 0 0,1 0 1 0 0,-1 0-1 0 0,0-1 1 0 0,0 1-1 0 0,1 0 0 0 0,-1 0 1 0 0,0 0-1 0 0,0 0 1 0 0,1-1-1 0 0,-1 1 0 0 0,0 0 1 0 0,0 0-1 0 0,1-1 1 0 0,-1 1-1 0 0,0 0 1 0 0,0 0-1 0 0,0-1 0 0 0,0 1 1 0 0,1 0-1 0 0,-1-1 1 0 0,0 1-1 0 0,3-7-5412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6609 0 0,'-4'2'946'0'0,"-1"1"0"0"0,1-1 0 0 0,0 1 0 0 0,-1 0 0 0 0,1 0 0 0 0,1 0-1 0 0,-1 1 1 0 0,0-1 0 0 0,1 1 0 0 0,0 0 0 0 0,-1 0 0 0 0,2 0 0 0 0,-4 6 0 0 0,3-5-607 0 0,0 0 1 0 0,1 0-1 0 0,0 0 1 0 0,0 0-1 0 0,0 0 1 0 0,1 0-1 0 0,-1 1 1 0 0,1-1-1 0 0,0 1 1 0 0,1-1-1 0 0,0 0 1 0 0,0 8-1 0 0,0-12-337 0 0,1 0 1 0 0,-1-1-1 0 0,1 1 0 0 0,0-1 1 0 0,-1 1-1 0 0,1-1 0 0 0,0 1 1 0 0,-1-1-1 0 0,1 1 0 0 0,0-1 1 0 0,-1 0-1 0 0,1 0 0 0 0,0 1 0 0 0,0-1 1 0 0,-1 0-1 0 0,1 0 0 0 0,0 0 1 0 0,0 1-1 0 0,0-1 0 0 0,-1 0 1 0 0,1 0-1 0 0,0 0 0 0 0,0-1 1 0 0,0 1-1 0 0,-1 0 0 0 0,1 0 0 0 0,0 0 1 0 0,0 0-1 0 0,-1-1 0 0 0,1 1 1 0 0,0 0-1 0 0,-1-1 0 0 0,1 1 1 0 0,1-1-1 0 0,28-11-13 0 0,2-5-4 0 0,-17 9-624 0 0,1 0 1 0 0,29-9 0 0 0,-45 17 533 0 0,0 0-1 0 0,1 0 1 0 0,-1 0 0 0 0,1 0 0 0 0,-1 0 0 0 0,1 0 0 0 0,-1 0 0 0 0,1 0-1 0 0,-1 0 1 0 0,0 0 0 0 0,1 0 0 0 0,-1 0 0 0 0,1 0 0 0 0,-1 1-1 0 0,1-1 1 0 0,-1 0 0 0 0,0 0 0 0 0,1 0 0 0 0,-1 1 0 0 0,0-1-1 0 0,1 0 1 0 0,-1 1 0 0 0,0-1 0 0 0,1 0 0 0 0,-1 1 0 0 0,0-1-1 0 0,1 0 1 0 0,-1 1 0 0 0,0-1 0 0 0,0 1 0 0 0,0-1 0 0 0,1 0-1 0 0,-1 1 1 0 0,0-1 0 0 0,0 1 0 0 0,0-1 0 0 0,0 1 0 0 0,0-1 0 0 0,0 1-1 0 0,0-1 1 0 0,0 0 0 0 0,0 1 0 0 0,0-1 0 0 0,0 1 0 0 0,0-1-1 0 0,0 1 1 0 0,0-1 0 0 0,0 1 0 0 0,-1-1 0 0 0,1 0 0 0 0,0 1-1 0 0,0-1 1 0 0,0 1 0 0 0,-1 0 0 0 0,1 0-398 0 0,-1 1 0 0 0,1 0 1 0 0,-1 0-1 0 0,0 0 0 0 0,1 0 0 0 0,-1-1 0 0 0,0 1 1 0 0,0 0-1 0 0,0 0 0 0 0,0-1 0 0 0,0 1 1 0 0,-2 1-1 0 0,-14 3-3065 0 0,5 9-757 0 0</inkml:trace>
  <inkml:trace contextRef="#ctx0" brushRef="#br0" timeOffset="1">39 270 9418 0 0,'7'13'11823'0'0,"-6"-12"-11285"0"0,19 6 3542 0 0,25-6-3772 0 0,-41-1 392 0 0,5 0-545 0 0,0-1 0 0 0,-1 2 1 0 0,1-1-1 0 0,0 1 0 0 0,-1 0 0 0 0,1 1 0 0 0,12 4 0 0 0,-17-4-150 0 0,-1-1-1 0 0,0 1 0 0 0,0 0 0 0 0,0 0 1 0 0,0 0-1 0 0,-1 0 0 0 0,1 1 1 0 0,0-1-1 0 0,-1 1 0 0 0,0 0 0 0 0,1-1 1 0 0,-1 1-1 0 0,0 0 0 0 0,-1 0 0 0 0,1 1 1 0 0,0-1-1 0 0,-1 0 0 0 0,0 0 1 0 0,0 1-1 0 0,2 6 0 0 0,4 33-2129 0 0,-7-28-1998 0 0,-3-2-4871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2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48 18044 0 0,'-7'12'995'0'0,"1"0"-1"0"0,0 1 1 0 0,1 0 0 0 0,1 0-1 0 0,0 0 1 0 0,0 0 0 0 0,-2 24 0 0 0,5-33-973 0 0,1 0 1 0 0,0 0-1 0 0,-1 0 1 0 0,2 1-1 0 0,-1-1 0 0 0,0 0 1 0 0,1 0-1 0 0,0 0 1 0 0,0 0-1 0 0,0 0 1 0 0,1 0-1 0 0,-1 0 1 0 0,1 0-1 0 0,0 0 1 0 0,0-1-1 0 0,0 1 1 0 0,0-1-1 0 0,1 0 1 0 0,-1 1-1 0 0,1-1 1 0 0,0 0-1 0 0,0 0 1 0 0,0-1-1 0 0,1 1 1 0 0,-1-1-1 0 0,0 1 1 0 0,1-1-1 0 0,0 0 1 0 0,6 2-1 0 0,-7-2-20 0 0,0-1 0 0 0,0 0-1 0 0,1 0 1 0 0,-1 0 0 0 0,0-1-1 0 0,1 1 1 0 0,-1-1 0 0 0,1 0-1 0 0,-1 0 1 0 0,1 0 0 0 0,-1 0-1 0 0,0 0 1 0 0,1-1 0 0 0,-1 0-1 0 0,1 0 1 0 0,-1 0 0 0 0,0 0-1 0 0,5-2 1 0 0,-4 0 5 0 0,0 0-1 0 0,0 1 1 0 0,0-2-1 0 0,0 1 1 0 0,-1 0-1 0 0,1-1 1 0 0,-1 0-1 0 0,0 1 1 0 0,0-1-1 0 0,-1 0 1 0 0,5-9-1 0 0,-3 4 9 0 0,0 0 0 0 0,0-1 1 0 0,-1 1-1 0 0,0-1 0 0 0,-1 0 0 0 0,0 0 0 0 0,-1 0 0 0 0,0 0 0 0 0,-1 0 1 0 0,0 0-1 0 0,0 0 0 0 0,-2-11 0 0 0,0 13 10 0 0,0 0-1 0 0,-1 0 1 0 0,0 0-1 0 0,-1 0 1 0 0,-6-12 0 0 0,9 18-36 0 0,0 0 0 0 0,0 1 0 0 0,-1-1 0 0 0,1 0 1 0 0,0 0-1 0 0,-1 1 0 0 0,1-1 0 0 0,-1 0 0 0 0,1 1 1 0 0,-1 0-1 0 0,0-1 0 0 0,1 1 0 0 0,-1 0 0 0 0,0 0 1 0 0,0 0-1 0 0,0 0 0 0 0,0 0 0 0 0,0 0 1 0 0,0 1-1 0 0,0-1 0 0 0,0 1 0 0 0,-1-1 0 0 0,1 1 1 0 0,0 0-1 0 0,0 0 0 0 0,0 0 0 0 0,-3 0 0 0 0,4 1-127 0 0,0-1 0 0 0,0 1 0 0 0,0-1 0 0 0,0 1 0 0 0,0 0 0 0 0,0 0 0 0 0,0 0 0 0 0,0-1 0 0 0,0 1 0 0 0,0 0 0 0 0,0 0 0 0 0,1 0 0 0 0,-1 0 0 0 0,0 1 0 0 0,1-1 0 0 0,-1 0 0 0 0,0 0 0 0 0,1 0 0 0 0,0 0 0 0 0,-1 1 0 0 0,1-1 0 0 0,0 0 0 0 0,0 0 0 0 0,-1 1 0 0 0,1-1 0 0 0,0 0 0 0 0,0 1 0 0 0,0-1 0 0 0,1 0 0 0 0,-1 0 0 0 0,0 1 0 0 0,1 1 0 0 0,-1 0-859 0 0,1 1 0 0 0,-1-1 0 0 0,1 1 0 0 0,0-1 0 0 0,1 0 0 0 0,-1 1 0 0 0,0-1 0 0 0,1 0 0 0 0,0 0 0 0 0,-1 0 0 0 0,4 3 0 0 0,5 2-5384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11570 0 0,'1'-1'947'0'0,"1"-1"0"0"0,-1 1 0 0 0,1-1 0 0 0,0 1 0 0 0,-1 0 0 0 0,1-1 0 0 0,0 1-1 0 0,0 0 1 0 0,0 0 0 0 0,3 0 0 0 0,-5 0-697 0 0,1 1 0 0 0,-1 0 0 0 0,1 0 0 0 0,0 0 0 0 0,-1 0 0 0 0,1 0 0 0 0,0 0 0 0 0,-1 0 0 0 0,1 0 0 0 0,0 0-1 0 0,-1 1 1 0 0,1-1 0 0 0,0 0 0 0 0,-1 0 0 0 0,1 1 0 0 0,-1-1 0 0 0,1 0 0 0 0,0 1 0 0 0,-1-1 0 0 0,1 0 0 0 0,-1 1 0 0 0,2 0 0 0 0,0 3 87 0 0,1 0 0 0 0,-1 0 0 0 0,0 0 0 0 0,0 1 1 0 0,0-1-1 0 0,-1 0 0 0 0,0 1 0 0 0,2 5 0 0 0,32 173 1111 0 0,-19-81-3074 0 0,8-1-7143 0 0,-20-86 2370 0 0,-1-2-2767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8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47 10122 0 0,'-23'0'5448'0'0,"19"3"-2197"0"0,14 2-1594 0 0,-5-4-1511 0 0,0 0-1 0 0,-1 0 1 0 0,1 0 0 0 0,0-1 0 0 0,0 0 0 0 0,0 0 0 0 0,-1 0 0 0 0,1-1 0 0 0,0 0 0 0 0,9-2-1 0 0,51-21 140 0 0,-19 7-119 0 0,-36 14-99 0 0,0 0 0 0 0,0 1 0 0 0,0 0 0 0 0,1 1 0 0 0,-1 0 1 0 0,1 0-1 0 0,-1 1 0 0 0,21 3 0 0 0,-26-2-17 0 0,0 0-1 0 0,1 1 1 0 0,-1 0-1 0 0,0 0 1 0 0,0 0 0 0 0,0 1-1 0 0,-1 0 1 0 0,1-1 0 0 0,0 2-1 0 0,-1-1 1 0 0,0 1-1 0 0,0-1 1 0 0,0 1 0 0 0,0 0-1 0 0,-1 0 1 0 0,1 1 0 0 0,-1-1-1 0 0,4 10 1 0 0,6 11 4 0 0,-1 2 1 0 0,-1 0 0 0 0,8 32-1 0 0,5 37-4965 0 0,-23-94 4450 0 0,1 13-2794 0 0,-5-6-1907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11170 0 0,'35'0'10447'0'0,"13"-10"-8123"0"0,49-20-3039 0 0,-94 29 925 0 0,26-10-372 0 0,28-8-1671 0 0,-53 18 1336 0 0,0 1 1 0 0,-1-1-1 0 0,1 1 0 0 0,-1 0 0 0 0,1 0 1 0 0,0 0-1 0 0,-1 0 0 0 0,5 2 0 0 0,-7-2 231 0 0,-1 0 0 0 0,1 0-1 0 0,0 1 1 0 0,0-1 0 0 0,0 0-1 0 0,0 1 1 0 0,0-1 0 0 0,-1 1-1 0 0,1-1 1 0 0,0 1 0 0 0,0-1-1 0 0,-1 1 1 0 0,1-1 0 0 0,-1 1-1 0 0,1 0 1 0 0,0-1 0 0 0,-1 1-1 0 0,1 0 1 0 0,-1 0 0 0 0,1 0-1 0 0,-1-1 1 0 0,0 1 0 0 0,1 0 0 0 0,-1 0-1 0 0,0 0 1 0 0,0 0 0 0 0,1 0-1 0 0,-1-1 1 0 0,0 2 0 0 0,0 10-4930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39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11 343 11698 0 0,'-5'-1'1977'0'0,"2"0"-521"0"0,0-1-7 0 0,6-2-249 0 0,4 2-336 0 0,6-1-160 0 0,3-1-232 0 0,5-2-176 0 0,3-2-96 0 0,1-3-56 0 0,2 1-56 0 0,3-2-80 0 0,-1 0-344 0 0,1-1-712 0 0,-3-1-952 0 0,-3-1-993 0 0,-4-4-280 0 0,-5 0-3272 0 0</inkml:trace>
  <inkml:trace contextRef="#ctx0" brushRef="#br0" timeOffset="1">190 25 11034 0 0,'4'1'770'0'0,"0"0"0"0"0,0 0 1 0 0,0 0-1 0 0,0-1 0 0 0,0 1 0 0 0,0-1 0 0 0,0 0 0 0 0,0 0 0 0 0,0-1 0 0 0,8-1 0 0 0,41-11 1643 0 0,-48 12-1981 0 0,9-3 44 0 0,-9 2-168 0 0,1 0 1 0 0,-1 1-1 0 0,1 0 0 0 0,0 0 1 0 0,0 0-1 0 0,10 0 0 0 0,-14 1-253 0 0,0 1-1 0 0,0-1 1 0 0,0 1-1 0 0,-1 0 1 0 0,1-1-1 0 0,0 1 1 0 0,0 0 0 0 0,-1 0-1 0 0,1 0 1 0 0,0 0-1 0 0,-1 0 1 0 0,1 0-1 0 0,-1 1 1 0 0,1-1 0 0 0,-1 0-1 0 0,0 1 1 0 0,0-1-1 0 0,1 1 1 0 0,-1 0-1 0 0,0-1 1 0 0,0 1 0 0 0,-1 0-1 0 0,1 0 1 0 0,1 3-1 0 0,5 17-61 0 0,-1 0 0 0 0,-1 0 1 0 0,-1 0-1 0 0,2 41 0 0 0,-5-41-1145 0 0,1 0 1 0 0,1 0 0 0 0,1-1-1 0 0,1 1 1 0 0,8 21-1 0 0,1-20-4078 0 0,-14-22 4930 0 0,0-1 0 0 0,1 1 0 0 0,-1-1 0 0 0,1 1 0 0 0,-1-1 0 0 0,1 1 1 0 0,-1-1-1 0 0,1 1 0 0 0,0-1 0 0 0,-1 0 0 0 0,1 1 0 0 0,-1-1 0 0 0,1 0 0 0 0,0 1 0 0 0,-1-1 0 0 0,1 0 0 0 0,0 0 0 0 0,0 1 0 0 0,-1-1 0 0 0,1 0 0 0 0,0 0 0 0 0,-1 0 0 0 0,1 0 1 0 0,0 0-1 0 0,0 0 0 0 0,-1 0 0 0 0,1 0 0 0 0,0-1 0 0 0,0 1 0 0 0,-1 0 0 0 0,2-1 0 0 0,3-7-3173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9978 0 0,'5'0'10630'0'0,"-5"0"-10433"0"0,8 19 4235 0 0,12 46-4676 0 0,-10-33 1102 0 0,0 3-971 0 0,18 47 238 0 0,-25-75-748 0 0,1 0 0 0 0,-1-1 0 0 0,1 1 1 0 0,1-1-1 0 0,4 6 0 0 0,1-5-3726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9562 0 0,'6'-1'7175'0'0,"14"-2"-1279"0"0,25 1-4585 0 0,-42 2-1283 0 0,1 0 0 0 0,-1 0 0 0 0,0 1 0 0 0,0-1 0 0 0,0 1 0 0 0,1 0 0 0 0,-1 0 0 0 0,0 0 0 0 0,0 0 0 0 0,0 0 0 0 0,0 1 0 0 0,0-1 1 0 0,-1 1-1 0 0,1 0 0 0 0,0 0 0 0 0,-1 0 0 0 0,1 0 0 0 0,-1 0 0 0 0,0 0 0 0 0,0 1 0 0 0,1-1 0 0 0,0 4 0 0 0,4 13 33 0 0,0 0-1 0 0,-2 1 0 0 0,0 0 1 0 0,-2 0-1 0 0,0 0 1 0 0,0 37-1 0 0,3 11-1562 0 0,-4-45 138 0 0,2 14-2281 0 0,3-13-3395 0 0</inkml:trace>
  <inkml:trace contextRef="#ctx0" brushRef="#br0" timeOffset="1">205 0 10458 0 0,'2'9'7665'0'0,"6"12"-4386"0"0,2 4-2031 0 0,15 62 761 0 0,59 167-805 0 0,-84-254-1202 0 0,11 22-99 0 0,-7-25-69 0 0,0-11 84 0 0,-2 5-35 0 0,1 0-1 0 0,-1 0 1 0 0,2 0-1 0 0,-1 1 0 0 0,1 0 1 0 0,0 0-1 0 0,1 0 1 0 0,0 0-1 0 0,0 1 1 0 0,1-1-1 0 0,7-6 1 0 0,-1 2-2817 0 0,0 0 0 0 0,25-16 1 0 0,-25 19-1307 0 0,0 1-2260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55 19212 0 0,'-1'0'120'0'0,"0"0"-1"0"0,0-1 0 0 0,1 1 1 0 0,-1 0-1 0 0,0-1 0 0 0,0 1 1 0 0,1-1-1 0 0,-1 1 1 0 0,0-1-1 0 0,1 1 0 0 0,-1-1 1 0 0,0 1-1 0 0,1-1 1 0 0,-1 0-1 0 0,1 1 0 0 0,-1-1 1 0 0,1 0-1 0 0,-1 1 1 0 0,1-1-1 0 0,0 0 0 0 0,-1 0 1 0 0,1 1-1 0 0,0-1 1 0 0,-1 0-1 0 0,1 0 0 0 0,0 0 1 0 0,0 0-1 0 0,0 1 1 0 0,0-1-1 0 0,0 0 0 0 0,0-1 1 0 0,1 0 0 0 0,0 1 0 0 0,0 0 0 0 0,0-1 1 0 0,0 1-1 0 0,0 0 0 0 0,0 0 0 0 0,1 0 0 0 0,-1 0 1 0 0,0 0-1 0 0,1 0 0 0 0,-1 0 0 0 0,1 0 0 0 0,-1 0 1 0 0,3 0-1 0 0,6-3 73 0 0,0 1 0 0 0,0 0 0 0 0,0 0 0 0 0,12 0 1 0 0,-10 2-106 0 0,0 2 0 0 0,0-1 0 0 0,1 2 0 0 0,-1 0 1 0 0,-1 0-1 0 0,1 1 0 0 0,0 0 0 0 0,-1 1 0 0 0,1 1 1 0 0,-1-1-1 0 0,11 8 0 0 0,-16-9-239 0 0,-1 0 1 0 0,1 1-1 0 0,-1-1 1 0 0,0 1-1 0 0,0 0 0 0 0,0 1 1 0 0,0-1-1 0 0,-1 1 0 0 0,0 0 1 0 0,0 0-1 0 0,0 0 1 0 0,0 1-1 0 0,-1-1 0 0 0,0 1 1 0 0,0 0-1 0 0,0 0 0 0 0,-1 0 1 0 0,0 0-1 0 0,0 0 1 0 0,-1 1-1 0 0,0-1 0 0 0,1 9 1 0 0,-2-14-207 0 0,0 0 0 0 0,0 0 0 0 0,0 0 0 0 0,0 0 0 0 0,0 0 0 0 0,0 0 0 0 0,0 0 0 0 0,-1 0 0 0 0,1 0 0 0 0,0 0 0 0 0,-1 0 0 0 0,1 0 0 0 0,-1 0 1 0 0,1 0-1 0 0,-1 0 0 0 0,1 0 0 0 0,-1 0 0 0 0,0 0 0 0 0,1 0 0 0 0,-1-1 0 0 0,0 1 0 0 0,0 0 0 0 0,0-1 0 0 0,1 1 0 0 0,-1 0 0 0 0,0-1 0 0 0,0 1 0 0 0,0-1 0 0 0,0 1 1 0 0,0-1-1 0 0,0 0 0 0 0,0 1 0 0 0,-2-1 0 0 0,-10 4-6326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1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15235 0 0,'5'-2'721'0'0,"-1"0"0"0"0,1 1 0 0 0,-1-1 0 0 0,1 1 0 0 0,-1 0 0 0 0,1 1 0 0 0,0-1 0 0 0,6 1 0 0 0,12-2 260 0 0,33-11-62 0 0,-24 5-637 0 0,40-5-1 0 0,-62 12-842 0 0,-1 1 0 0 0,1 0-1 0 0,0 0 1 0 0,18 4 0 0 0,-13 2-3212 0 0,-12 4-2549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9610 0 0,'1'-1'540'0'0,"0"-1"0"0"0,1 1-1 0 0,-1 0 1 0 0,1-1 0 0 0,-1 1 0 0 0,1 0-1 0 0,-1 0 1 0 0,1 0 0 0 0,0 0 0 0 0,0 1-1 0 0,0-1 1 0 0,-1 0 0 0 0,1 1 0 0 0,0-1-1 0 0,0 1 1 0 0,0 0 0 0 0,0-1 0 0 0,2 1-1 0 0,1 0-97 0 0,0 1-1 0 0,0-1 0 0 0,0 1 0 0 0,0 0 1 0 0,0 0-1 0 0,-1 0 0 0 0,7 4 0 0 0,-5-3-365 0 0,0 0 0 0 0,-1 1 0 0 0,1 0 0 0 0,-1 0-1 0 0,0 1 1 0 0,0 0 0 0 0,0-1 0 0 0,0 2 0 0 0,-1-1 0 0 0,0 0 0 0 0,1 1-1 0 0,4 7 1 0 0,-8-8-100 0 0,1 0-1 0 0,0 0 1 0 0,-1 1 0 0 0,0-1-1 0 0,0 0 1 0 0,0 1 0 0 0,-1-1-1 0 0,0 1 1 0 0,1-1-1 0 0,-2 1 1 0 0,1-1 0 0 0,0 1-1 0 0,-1-1 1 0 0,-1 7 0 0 0,-3 4-119 0 0,0 0 1 0 0,-13 26 0 0 0,-5 15 201 0 0,23-56-46 0 0,0 1 1 0 0,0-1-1 0 0,0 0 1 0 0,1 1-1 0 0,-1-1 0 0 0,0 1 1 0 0,1-1-1 0 0,-1 0 1 0 0,0 0-1 0 0,1 1 1 0 0,-1-1-1 0 0,0 0 1 0 0,1 0-1 0 0,-1 1 1 0 0,1-1-1 0 0,-1 0 1 0 0,0 0-1 0 0,1 0 1 0 0,-1 0-1 0 0,1 1 0 0 0,-1-1 1 0 0,1 0-1 0 0,-1 0 1 0 0,1 0-1 0 0,-1 0 1 0 0,0 0-1 0 0,1 0 1 0 0,-1 0-1 0 0,1 0 1 0 0,-1 0-1 0 0,1-1 1 0 0,-1 1-1 0 0,0 0 0 0 0,2 0 1 0 0,17-3 203 0 0,-6 1-152 0 0,-1-1-1 0 0,0-1 1 0 0,0 0-1 0 0,0-1 1 0 0,0 0 0 0 0,-1 0-1 0 0,13-10 1 0 0,-19 12-245 0 0,0 0 1 0 0,-1 0-1 0 0,1-1 0 0 0,-1 1 1 0 0,0-1-1 0 0,0 0 0 0 0,0 0 1 0 0,-1-1-1 0 0,1 1 0 0 0,-1-1 1 0 0,0 0-1 0 0,-1 0 0 0 0,1 0 1 0 0,-1 0-1 0 0,0 0 0 0 0,0 0 1 0 0,0-1-1 0 0,1-9 0 0 0,-3 12-432 0 0,-1 0 1 0 0,1 0-1 0 0,-1 0 0 0 0,1 0 1 0 0,-1 0-1 0 0,0 0 0 0 0,0 0 0 0 0,0 1 1 0 0,-1-1-1 0 0,1 0 0 0 0,-1 1 0 0 0,1-1 1 0 0,-1 1-1 0 0,0-1 0 0 0,0 1 0 0 0,0 0 1 0 0,0 0-1 0 0,0 0 0 0 0,-1 0 0 0 0,-4-3 1 0 0,-7-4-4781 0 0</inkml:trace>
  <inkml:trace contextRef="#ctx0" brushRef="#br0" timeOffset="1">155 72 12555 0 0,'2'0'1976'0'0,"2"1"-1024"0"0,3 0-184 0 0,2-3-215 0 0,-1-1-289 0 0,4-1-120 0 0,-1-2-64 0 0,2 2-120 0 0,0-1-248 0 0,0-1-497 0 0,0 2-735 0 0,-3 0-712 0 0,-2-2-481 0 0,-4 0 457 0 0,0-2-2417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13067 0 0,'29'-12'3061'0'0,"68"-24"763"0"0,-84 32-4239 0 0,0 1 0 0 0,-1 1 0 0 0,1 0 0 0 0,0 0-1 0 0,24 1 1 0 0,-36 1 289 0 0,-1 0-1 0 0,1 0 0 0 0,-1 0 1 0 0,1 0-1 0 0,-1 0 1 0 0,1 0-1 0 0,-1 0 1 0 0,1 0-1 0 0,-1 0 1 0 0,1 1-1 0 0,-1-1 1 0 0,1 0-1 0 0,-1 0 1 0 0,1 0-1 0 0,-1 1 1 0 0,1-1-1 0 0,-1 0 1 0 0,0 0-1 0 0,1 1 1 0 0,-1-1-1 0 0,0 0 0 0 0,1 1 1 0 0,-1-1-1 0 0,0 1 1 0 0,1-1-1 0 0,-1 0 1 0 0,0 1-1 0 0,0-1 1 0 0,1 1-1 0 0,-1-1 1 0 0,0 1-1 0 0,0-1 1 0 0,0 1-1 0 0,0-1 1 0 0,1 1-1 0 0,-1-1 1 0 0,0 1-1 0 0,0-1 0 0 0,0 1 1 0 0,0-1-1 0 0,0 1 1 0 0,0-1-1 0 0,0 1 1 0 0,-1-1-1 0 0,1 0 1 0 0,0 1-1 0 0,0-1 1 0 0,0 1-1 0 0,0-1 1 0 0,-1 1-1 0 0,1-1 1 0 0,0 1-1 0 0,0-1 1 0 0,-1 0-1 0 0,1 1 0 0 0,0-1 1 0 0,-1 1-1 0 0,1-1 1 0 0,-1 1-1 0 0,-27 32-2092 0 0,19-22 2419 0 0,4-4 401 0 0,0 0 0 0 0,1 1 0 0 0,0-1 0 0 0,1 1 0 0 0,-1 0 0 0 0,1 0 1 0 0,1 0-1 0 0,0 1 0 0 0,0-1 0 0 0,1 0 0 0 0,-1 1 0 0 0,2-1 0 0 0,-1 1 0 0 0,2 0 1 0 0,-1-1-1 0 0,3 13 0 0 0,-3-16-496 0 0,1-1 0 0 0,1 1 0 0 0,-1-1 1 0 0,1 1-1 0 0,-1-1 0 0 0,1 0 0 0 0,1 0 0 0 0,-1 0 1 0 0,0 0-1 0 0,1 0 0 0 0,0 0 0 0 0,0-1 0 0 0,0 1 1 0 0,0-1-1 0 0,1 0 0 0 0,-1 0 0 0 0,1 0 0 0 0,0 0 1 0 0,0 0-1 0 0,0-1 0 0 0,0 0 0 0 0,0 0 0 0 0,1 0 1 0 0,-1-1-1 0 0,1 1 0 0 0,-1-1 0 0 0,1 0 0 0 0,-1 0 1 0 0,1 0-1 0 0,0-1 0 0 0,6 0 0 0 0,1-1-509 0 0,0 0 0 0 0,0-1 0 0 0,-1 0 0 0 0,1-1 0 0 0,0 0 0 0 0,-1-1 0 0 0,0-1 0 0 0,0 0 0 0 0,0 0 1 0 0,-1-1-1 0 0,12-8 0 0 0,-20 13 84 0 0,0-1 1 0 0,0 1 0 0 0,0-1-1 0 0,0 0 1 0 0,0 0 0 0 0,-1 0-1 0 0,1 0 1 0 0,-1 0 0 0 0,1 0-1 0 0,-1 0 1 0 0,0-1 0 0 0,1 1 0 0 0,-1-1-1 0 0,-1 1 1 0 0,2-6 0 0 0,2-3-1433 0 0,11-10-4214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20092 0 0,'1'2'122'0'0,"0"0"-1"0"0,0-1 1 0 0,0 1-1 0 0,0-1 0 0 0,0 1 1 0 0,1-1-1 0 0,-1 1 1 0 0,1-1-1 0 0,-1 0 1 0 0,1 0-1 0 0,0 0 0 0 0,-1 0 1 0 0,1 0-1 0 0,0 0 1 0 0,-1 0-1 0 0,1 0 1 0 0,0-1-1 0 0,0 1 0 0 0,0-1 1 0 0,0 1-1 0 0,0-1 1 0 0,0 0-1 0 0,0 0 1 0 0,0 0-1 0 0,3 0 0 0 0,58-5 1462 0 0,-49 4-1348 0 0,14-3 67 0 0,-4 1-109 0 0,0 1 0 0 0,37 0 0 0 0,-56 3-148 0 0,0-1 0 0 0,0 0-1 0 0,0 1 1 0 0,0 0 0 0 0,0 0-1 0 0,0 1 1 0 0,0-1 0 0 0,-1 1-1 0 0,1 0 1 0 0,0 0 0 0 0,-1 1-1 0 0,0-1 1 0 0,1 1 0 0 0,-1 0-1 0 0,0 0 1 0 0,0 1 0 0 0,6 6-1 0 0,-9-8-32 0 0,1 1-1 0 0,0-1 1 0 0,-1 1 0 0 0,1-1-1 0 0,-1 1 1 0 0,0 0-1 0 0,0 0 1 0 0,0 0-1 0 0,-1-1 1 0 0,1 1-1 0 0,-1 0 1 0 0,1 0-1 0 0,-1 0 1 0 0,0 0-1 0 0,0 0 1 0 0,-1 6 0 0 0,0-4-101 0 0,0 0 1 0 0,-1 0 0 0 0,1 0 0 0 0,-1 0 0 0 0,-1 0 0 0 0,1-1 0 0 0,-1 1 0 0 0,-5 8 0 0 0,-1-3-164 0 0,0 0 1 0 0,0 0 0 0 0,-1-1 0 0 0,0 0 0 0 0,0 0-1 0 0,-18 10 1 0 0,-39 17 197 0 0,154-57 1259 0 0,-76 17-1417 0 0,0-1 0 0 0,0 0 0 0 0,0 0-1 0 0,-1-1 1 0 0,0-1 0 0 0,0 1 0 0 0,-1-2 0 0 0,11-9 0 0 0,-16 12-488 0 0,0 1 0 0 0,0-1 1 0 0,-1 0-1 0 0,1 0 0 0 0,-1-1 1 0 0,0 1-1 0 0,3-8 1 0 0,-5 8-296 0 0,1-1 1 0 0,-1 1-1 0 0,0 0 1 0 0,0 0-1 0 0,0-1 0 0 0,-1 1 1 0 0,0 0-1 0 0,0-1 1 0 0,-1-6-1 0 0,-7-34-1178 0 0,-1-7 3492 0 0,12 1 14152 0 0,-3 52-15369 0 0,10 9 1889 0 0,6 15-1089 0 0,37 80 534 0 0,11 20-2213 0 0,-53-107-1160 0 0,0 0-1 0 0,21 23 1 0 0,-17-27-3712 0 0,-17-25 74 0 0,2 4-187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10 191 21693 0 0,'-2'11'498'0'0,"-1"0"0"0"0,1 1 1 0 0,1-1-1 0 0,0 0 0 0 0,0 1 1 0 0,1-1-1 0 0,1 0 0 0 0,0 1 1 0 0,1-1-1 0 0,0 0 0 0 0,6 19 1 0 0,-6-22-479 0 0,1-1 1 0 0,0 0 0 0 0,1-1 0 0 0,0 1 0 0 0,0 0 0 0 0,0-1-1 0 0,1 0 1 0 0,-1 0 0 0 0,2 0 0 0 0,-1-1 0 0 0,1 0 0 0 0,-1 0 0 0 0,1 0-1 0 0,1-1 1 0 0,-1 1 0 0 0,1-2 0 0 0,-1 1 0 0 0,11 3 0 0 0,-16-6-36 0 0,0-1 1 0 0,0 1 0 0 0,0-1-1 0 0,0 1 1 0 0,0-1 0 0 0,0 0-1 0 0,0 1 1 0 0,0-1-1 0 0,0 0 1 0 0,0 0 0 0 0,0 0-1 0 0,0 0 1 0 0,1 0 0 0 0,-1 0-1 0 0,0 0 1 0 0,0 0 0 0 0,0-1-1 0 0,0 1 1 0 0,0 0-1 0 0,0-1 1 0 0,0 1 0 0 0,0 0-1 0 0,0-1 1 0 0,0 1 0 0 0,0-1-1 0 0,1 0 1 0 0,-1-1-42 0 0,0 1 0 0 0,-1-1 1 0 0,1 1-1 0 0,0 0 0 0 0,-1-1 0 0 0,1 0 1 0 0,-1 1-1 0 0,1-1 0 0 0,-1 1 0 0 0,0-1 0 0 0,1 0 1 0 0,-1 1-1 0 0,0-1 0 0 0,0 0 0 0 0,-1-1 1 0 0,0-8-505 0 0,0 0 1 0 0,-2 0 0 0 0,-5-19 0 0 0,2 11-85 0 0,-18-49-497 0 0,22 62 1136 0 0,-1 1 1 0 0,0-1 0 0 0,0 0-1 0 0,-1 1 1 0 0,1 0 0 0 0,-1 0-1 0 0,0 0 1 0 0,-8-7 0 0 0,15 7 234 0 0,-1 0 1 0 0,1 0 0 0 0,0 1 0 0 0,0-1 0 0 0,1 1 0 0 0,0 0 0 0 0,7-8 0 0 0,-3 4-91 0 0,-4 3-221 0 0,53-65 270 0 0,-53 64-494 0 0,0-1 0 0 0,0 1 0 0 0,0-1 0 0 0,-1 1-1 0 0,0-1 1 0 0,0 0 0 0 0,-1 0 0 0 0,0-1 0 0 0,2-11-1 0 0,-5 5-1794 0 0,-3 20 1349 0 0,-3 24 1662 0 0,7-19-452 0 0,0 0 0 0 0,1 0 0 0 0,0 0 0 0 0,1 0 0 0 0,0 0 0 0 0,0 0 0 0 0,2 0 0 0 0,4 11 0 0 0,41 84 74 0 0,-40-89-489 0 0,-2-3-204 0 0,1-1 0 0 0,15 22 0 0 0,-20-31-319 0 0,0-1 1 0 0,1 1-1 0 0,-1 0 0 0 0,1-1 0 0 0,-1 0 0 0 0,1 0 0 0 0,0 0 0 0 0,0 0 0 0 0,1-1 0 0 0,-1 0 0 0 0,0 0 0 0 0,9 3 0 0 0,-13-5 264 0 0,1 0-1 0 0,0 0 1 0 0,0 0 0 0 0,0 0-1 0 0,0 0 1 0 0,0 0 0 0 0,-1 0-1 0 0,1 0 1 0 0,0 0 0 0 0,0-1-1 0 0,0 1 1 0 0,-1 0 0 0 0,1 0-1 0 0,0-1 1 0 0,0 1 0 0 0,-1-1-1 0 0,1 1 1 0 0,0-1 0 0 0,0 1-1 0 0,-1-1 1 0 0,1 1 0 0 0,-1-1-1 0 0,1 0 1 0 0,-1 1 0 0 0,1-1-1 0 0,-1 0 1 0 0,1 1 0 0 0,-1-1-1 0 0,1 0 1 0 0,-1 0 0 0 0,0 0-1 0 0,1 1 1 0 0,-1-1 0 0 0,0 0-1 0 0,0 0 1 0 0,0 0 0 0 0,0 0-1 0 0,0 1 1 0 0,0-1 0 0 0,0 0-1 0 0,0 0 1 0 0,0 0 0 0 0,0 0-1 0 0,0 1 1 0 0,0-1 0 0 0,-1-1-1 0 0,-1-17-4375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2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19 7978 0 0,'-17'-18'7402'0'0,"11"18"-3350"0"0,5 14-2453 0 0,8 29-314 0 0,1 0 0 0 0,24 69-1 0 0,-17-70-1880 0 0,2-1 0 0 0,35 62 0 0 0,-43-87-801 0 0,1 0 0 0 0,15 16 0 0 0,-21-27-148 0 0,0 0-1 0 0,1-1 1 0 0,0 1-1 0 0,0-1 0 0 0,11 6 1 0 0,-5-4-4367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22557 0 0,'1'1'82'0'0,"0"0"1"0"0,0 0-1 0 0,0 0 1 0 0,0 0-1 0 0,1 0 1 0 0,-1 0-1 0 0,0 0 1 0 0,0-1-1 0 0,1 1 1 0 0,-1 0-1 0 0,1-1 1 0 0,-1 1-1 0 0,0-1 1 0 0,1 0-1 0 0,-1 1 1 0 0,1-1-1 0 0,-1 0 1 0 0,4 0-1 0 0,32 0 221 0 0,-31 0-130 0 0,17-1 41 0 0,37-5 0 0 0,-54 5-229 0 0,-1 0 0 0 0,0 0 1 0 0,0-1-1 0 0,1 1 0 0 0,-1-1 1 0 0,-1 0-1 0 0,1 0 0 0 0,0-1 1 0 0,0 1-1 0 0,-1-1 1 0 0,1 0-1 0 0,-1-1 0 0 0,5-4 1 0 0,-9 8 6 0 0,0 0 0 0 0,1 0 1 0 0,-1-1-1 0 0,0 1 0 0 0,0 0 1 0 0,0 0-1 0 0,0-1 1 0 0,1 1-1 0 0,-1 0 0 0 0,0 0 1 0 0,0-1-1 0 0,0 1 0 0 0,0 0 1 0 0,0 0-1 0 0,0-1 0 0 0,0 1 1 0 0,0 0-1 0 0,0-1 1 0 0,0 1-1 0 0,0 0 0 0 0,0-1 1 0 0,0 1-1 0 0,0 0 0 0 0,0 0 1 0 0,0-1-1 0 0,0 1 1 0 0,0 0-1 0 0,0-1 0 0 0,0 1 1 0 0,0 0-1 0 0,0 0 0 0 0,-1-1 1 0 0,1 1-1 0 0,0 0 0 0 0,0 0 1 0 0,0-1-1 0 0,0 1 1 0 0,-1 0-1 0 0,1 0 0 0 0,-15-6-224 0 0,-17 3-91 0 0,27 3 333 0 0,-1 1-1 0 0,1 0 0 0 0,-1 0 1 0 0,1 0-1 0 0,0 0 1 0 0,-1 1-1 0 0,1 0 0 0 0,0 0 1 0 0,0 1-1 0 0,0-1 0 0 0,1 1 1 0 0,-1 0-1 0 0,1 0 0 0 0,-1 0 1 0 0,1 1-1 0 0,0 0 0 0 0,0 0 1 0 0,1 0-1 0 0,-1 0 0 0 0,1 0 1 0 0,0 1-1 0 0,0 0 0 0 0,0-1 1 0 0,1 1-1 0 0,-1 0 0 0 0,-1 7 1 0 0,2-5 43 0 0,1 1-1 0 0,-1 0 1 0 0,1-1 0 0 0,1 1 0 0 0,0 0-1 0 0,0 0 1 0 0,0-1 0 0 0,1 1 0 0 0,0 0-1 0 0,0 0 1 0 0,1-1 0 0 0,0 1 0 0 0,1-1 0 0 0,-1 0-1 0 0,2 0 1 0 0,-1 0 0 0 0,1 0 0 0 0,4 7-1 0 0,-3-7-48 0 0,0-1-1 0 0,0 0 1 0 0,1 0 0 0 0,0 0-1 0 0,0 0 1 0 0,0-1-1 0 0,1 0 1 0 0,0 0-1 0 0,0-1 1 0 0,0 0-1 0 0,0 0 1 0 0,1 0-1 0 0,0-1 1 0 0,-1 0-1 0 0,1-1 1 0 0,15 3-1 0 0,-17-4-301 0 0,1 0 0 0 0,-1-1-1 0 0,1 0 1 0 0,0 0-1 0 0,-1 0 1 0 0,1-1-1 0 0,0 0 1 0 0,-1 0 0 0 0,1-1-1 0 0,-1 1 1 0 0,1-1-1 0 0,-1-1 1 0 0,0 1-1 0 0,0-1 1 0 0,0-1 0 0 0,0 1-1 0 0,-1-1 1 0 0,1 0-1 0 0,-1 0 1 0 0,0 0-1 0 0,6-7 1 0 0,-9 8-297 0 0,0 0 0 0 0,1 0 0 0 0,-1 0 0 0 0,0 0 1 0 0,-1 0-1 0 0,1-1 0 0 0,-1 1 0 0 0,1 0 0 0 0,-1-1 0 0 0,0 0 0 0 0,0 1 0 0 0,-1-1 1 0 0,1 0-1 0 0,-1-5 0 0 0,0-13-5217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9802 0 0,'0'1'301'0'0,"0"0"1"0"0,0 0-1 0 0,0 0 0 0 0,0 0 0 0 0,0-1 1 0 0,0 1-1 0 0,0 0 0 0 0,0 0 0 0 0,0 0 1 0 0,0 0-1 0 0,0 0 0 0 0,1-1 0 0 0,-1 1 1 0 0,0 0-1 0 0,1 0 0 0 0,-1 0 0 0 0,0-1 1 0 0,1 1-1 0 0,-1 0 0 0 0,1-1 0 0 0,-1 1 1 0 0,1 0-1 0 0,0 0 0 0 0,22 12 2339 0 0,-16-11-2441 0 0,1 0 1 0 0,-1-1-1 0 0,1 0 0 0 0,11 1 0 0 0,-12-2-149 0 0,-1-1 0 0 0,1 0 0 0 0,-1 0 0 0 0,0 0 0 0 0,1-1 0 0 0,9-4 0 0 0,-12 5-37 0 0,-1-1-1 0 0,0 1 1 0 0,0-1 0 0 0,0 0 0 0 0,0 0 0 0 0,0 0 0 0 0,0 0 0 0 0,0-1 0 0 0,0 1-1 0 0,-1-1 1 0 0,0 0 0 0 0,1 1 0 0 0,2-6 0 0 0,-5 8-27 0 0,0-1-1 0 0,1 1 1 0 0,-1-1 0 0 0,0 1 0 0 0,1-1-1 0 0,-1 1 1 0 0,0-1 0 0 0,0 1 0 0 0,0-1-1 0 0,0 1 1 0 0,0-1 0 0 0,0 1 0 0 0,1-1-1 0 0,-1 0 1 0 0,0 1 0 0 0,-1-1 0 0 0,1 1-1 0 0,0-1 1 0 0,0 1 0 0 0,0-1 0 0 0,0 1-1 0 0,0-1 1 0 0,0 1 0 0 0,-1-1 0 0 0,1 1-1 0 0,0-1 1 0 0,0 1 0 0 0,-1-1 0 0 0,1 1-1 0 0,-1-2 1 0 0,-18-3-583 0 0,15 5 481 0 0,-1 0 0 0 0,1 0 1 0 0,-1 1-1 0 0,0 0 1 0 0,1 0-1 0 0,-9 2 0 0 0,8 0 175 0 0,1 1 0 0 0,-1-1-1 0 0,1 1 1 0 0,0 0 0 0 0,0 0-1 0 0,0 0 1 0 0,1 0 0 0 0,-1 1-1 0 0,1-1 1 0 0,0 1 0 0 0,1 0-1 0 0,-1 0 1 0 0,1 0 0 0 0,0 0-1 0 0,0 0 1 0 0,0 1 0 0 0,1-1-1 0 0,0 1 1 0 0,0-1 0 0 0,0 1-1 0 0,1-1 1 0 0,0 1 0 0 0,0 0-1 0 0,0-1 1 0 0,2 7-1 0 0,-2-6 6 0 0,0 0 0 0 0,1 0 0 0 0,0 0 0 0 0,0-1 0 0 0,1 1-1 0 0,0 0 1 0 0,0 0 0 0 0,0-1 0 0 0,1 1 0 0 0,-1-1-1 0 0,1 1 1 0 0,1-1 0 0 0,-1 0 0 0 0,1-1 0 0 0,0 1 0 0 0,0 0-1 0 0,0-1 1 0 0,0 0 0 0 0,1 0 0 0 0,0 0 0 0 0,0-1-1 0 0,0 0 1 0 0,7 4 0 0 0,-10-6-150 0 0,1 0 1 0 0,0 0-1 0 0,0 0 1 0 0,-1-1-1 0 0,1 1 0 0 0,0-1 1 0 0,0 1-1 0 0,0-1 0 0 0,0 0 1 0 0,0 0-1 0 0,0 0 0 0 0,0-1 1 0 0,0 1-1 0 0,0-1 0 0 0,-1 0 1 0 0,1 1-1 0 0,0-1 0 0 0,0 0 1 0 0,3-3-1 0 0,-3 2-356 0 0,1 0 0 0 0,-1-1 1 0 0,0 0-1 0 0,0 0 0 0 0,-1 0 0 0 0,1 0 0 0 0,-1 0 0 0 0,1-1 1 0 0,-1 1-1 0 0,0-1 0 0 0,0 1 0 0 0,1-6 0 0 0,2-3-739 0 0,-2 1-1 0 0,0-1 1 0 0,0 1-1 0 0,1-20 1 0 0,-2-14 1422 0 0,-5 22 579 0 0,-1-3 1289 0 0,6 12 2149 0 0,-1 19 264 0 0,5 9-2683 0 0,0-2-1028 0 0,12 54 1204 0 0,-14-47-1864 0 0,0-1-1 0 0,2 0 1 0 0,0 0-1 0 0,1 0 1 0 0,15 27-1 0 0,-21-45-146 0 0,-1 1-1 0 0,1 0 0 0 0,-1-1 0 0 0,1 1 1 0 0,-1 0-1 0 0,1-1 0 0 0,-1 1 1 0 0,1-1-1 0 0,0 1 0 0 0,-1-1 0 0 0,1 1 1 0 0,0-1-1 0 0,-1 1 0 0 0,1-1 1 0 0,0 0-1 0 0,-1 1 0 0 0,1-1 0 0 0,0 0 1 0 0,0 0-1 0 0,0 1 0 0 0,-1-1 1 0 0,1 0-1 0 0,0 0 0 0 0,0 0 0 0 0,0 0 1 0 0,1 0-1 0 0,0-1 2 0 0,-1 0-1 0 0,1 1 1 0 0,0-1-1 0 0,0 0 1 0 0,0 0 0 0 0,-1 0-1 0 0,1 0 1 0 0,-1 0-1 0 0,1 0 1 0 0,-1-1 0 0 0,2-1-1 0 0,5-5-104 0 0,-1-1 0 0 0,0-1 0 0 0,6-10 0 0 0,-9 14-112 0 0,0 1-411 0 0,-1-1 1 0 0,1 0-1 0 0,-1 0 0 0 0,-1 0 0 0 0,1-1 0 0 0,1-6 0 0 0,-3 9-373 0 0,-1 0 0 0 0,1 0 0 0 0,-1 0 0 0 0,0 0-1 0 0,0 0 1 0 0,0 0 0 0 0,0 0 0 0 0,-1 0 0 0 0,0 0-1 0 0,0 0 1 0 0,-1-5 0 0 0,-5-8-5093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43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18044 0 0,'-1'-1'929'0'0,"0"1"-836"0"0,1 0 0 0 0,0 0 0 0 0,0-1 0 0 0,0 1 0 0 0,0 0 0 0 0,0 0 0 0 0,0 0 0 0 0,0 0 0 0 0,0 0-1 0 0,0 0 1 0 0,0-1 0 0 0,0 1 0 0 0,0 0 0 0 0,0 0 0 0 0,0 0 0 0 0,0 0 0 0 0,0 0 0 0 0,0-1 0 0 0,0 1 0 0 0,0 0 0 0 0,0 0 0 0 0,0 0 0 0 0,0 0 0 0 0,0 0-1 0 0,1-2 931 0 0,-1 2-930 0 0,0 0 0 0 0,0 0-1 0 0,1 0 1 0 0,9-2 1910 0 0,11 1-474 0 0,-3 2-717 0 0,60 8 653 0 0,-72-8-1423 0 0,-1 0 1 0 0,1 0-1 0 0,-1 1 1 0 0,1 0-1 0 0,-1 0 1 0 0,0 1-1 0 0,0 0 1 0 0,0-1-1 0 0,0 2 1 0 0,0-1-1 0 0,4 4 1 0 0,-7-5-24 0 0,-1 0-1 0 0,0 0 1 0 0,0 0 0 0 0,0 0 0 0 0,0 0-1 0 0,0 0 1 0 0,0 0 0 0 0,-1 0 0 0 0,1 0-1 0 0,0 0 1 0 0,-1 1 0 0 0,0-1 0 0 0,0 0-1 0 0,1 0 1 0 0,-1 0 0 0 0,-1 1 0 0 0,1-1-1 0 0,0 0 1 0 0,0 0 0 0 0,-1 0 0 0 0,1 0-1 0 0,-1 1 1 0 0,0-1 0 0 0,0 0 0 0 0,-1 2-1 0 0,-4 9-2 0 0,0 0 0 0 0,-16 21 0 0 0,12-18-58 0 0,7-11 30 0 0,-1 0-1 0 0,1 1 0 0 0,1 0 1 0 0,-1-1-1 0 0,1 1 1 0 0,0 0-1 0 0,0 1 0 0 0,1-1 1 0 0,-1 0-1 0 0,1 0 0 0 0,0 13 1 0 0,2-15 21 0 0,-1 0 0 0 0,1 0 0 0 0,0 0 0 0 0,1 0 0 0 0,-1 0 0 0 0,1-1 0 0 0,-1 1 0 0 0,1 0 0 0 0,0-1 0 0 0,1 1 0 0 0,-1-1 0 0 0,0 0 0 0 0,1 1 0 0 0,0-1 0 0 0,0-1 0 0 0,0 1 1 0 0,0 0-1 0 0,0-1 0 0 0,6 4 0 0 0,-5-3-9 0 0,0-1 0 0 0,0 1 0 0 0,0-1-1 0 0,1 0 1 0 0,-1 0 0 0 0,1 0 0 0 0,0-1 0 0 0,-1 0 0 0 0,1 1 0 0 0,0-2 0 0 0,0 1 0 0 0,-1-1 0 0 0,1 1 0 0 0,0-1 0 0 0,0-1 0 0 0,0 1 0 0 0,0-1 0 0 0,7-1 0 0 0,-8 0-220 0 0,0 1 1 0 0,-1 0-1 0 0,0-1 0 0 0,1 0 1 0 0,-1 0-1 0 0,0 0 1 0 0,0 0-1 0 0,0-1 0 0 0,0 1 1 0 0,0-1-1 0 0,-1 0 1 0 0,1 0-1 0 0,-1 0 1 0 0,0 0-1 0 0,0 0 0 0 0,0 0 1 0 0,0 0-1 0 0,0-1 1 0 0,-1 1-1 0 0,1-1 0 0 0,-1 0 1 0 0,0 1-1 0 0,0-1 1 0 0,0-4-1 0 0,1-7-2059 0 0,0 0 0 0 0,-1 0 0 0 0,-1 0 0 0 0,0 0 0 0 0,-3-15 0 0 0,-11-15 13070 0 0,11 54-6345 0 0,0 14-1860 0 0,7-6-2164 0 0,1-1 1 0 0,8 20-1 0 0,-11-30-411 0 0,1 0-1 0 0,0 0 1 0 0,0 0 0 0 0,1-1-1 0 0,0 1 1 0 0,0-1 0 0 0,0 0-1 0 0,9 9 1 0 0,-12-14-11 0 0,1 1 0 0 0,-1 0 1 0 0,0-1-1 0 0,1 1 0 0 0,-1 0 0 0 0,0-1 0 0 0,1 0 1 0 0,-1 1-1 0 0,1-1 0 0 0,-1 0 0 0 0,1 0 0 0 0,-1 0 1 0 0,1 0-1 0 0,-1 0 0 0 0,1 0 0 0 0,-1 0 0 0 0,0 0 1 0 0,1-1-1 0 0,-1 1 0 0 0,1 0 0 0 0,-1-1 0 0 0,0 1 1 0 0,1-1-1 0 0,-1 0 0 0 0,0 1 0 0 0,1-1 0 0 0,-1 0 1 0 0,0 0-1 0 0,0 0 0 0 0,1-1 0 0 0,7-5-11 0 0,-2 0 0 0 0,1-1-1 0 0,7-10 1 0 0,-5 7-9 0 0,-6 7-514 0 0,34-35 1143 0 0,-23 28-4345 0 0,0 2-5641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91 11242 0 0,'-3'0'234'0'0,"-1"1"-1"0"0,1 0 0 0 0,0 1 1 0 0,1-1-1 0 0,-1 1 0 0 0,0-1 0 0 0,0 1 1 0 0,1 0-1 0 0,-1 0 0 0 0,1 0 1 0 0,-1 0-1 0 0,1 0 0 0 0,0 0 0 0 0,0 1 1 0 0,0-1-1 0 0,0 1 0 0 0,0 0 1 0 0,-2 4-1 0 0,3-4-106 0 0,1 1 1 0 0,-1-1-1 0 0,0 0 0 0 0,1 1 0 0 0,0-1 1 0 0,0 1-1 0 0,0-1 0 0 0,0 0 1 0 0,1 1-1 0 0,-1-1 0 0 0,1 1 1 0 0,0-1-1 0 0,0 0 0 0 0,0 0 1 0 0,0 1-1 0 0,1-1 0 0 0,2 5 1 0 0,1-1-84 0 0,0 0 1 0 0,0 0 0 0 0,1-1 0 0 0,-1 0 0 0 0,2 1 0 0 0,-1-2-1 0 0,1 1 1 0 0,-1-1 0 0 0,2 0 0 0 0,-1-1 0 0 0,0 1 0 0 0,1-1-1 0 0,11 4 1 0 0,-1-1-11 0 0,-1-1 0 0 0,1-1 0 0 0,0-1 0 0 0,0 0-1 0 0,23 1 1 0 0,-36-4-28 0 0,0-1 1 0 0,0 0-1 0 0,0 0 0 0 0,0 0 0 0 0,0-1 0 0 0,0 0 0 0 0,0 0 0 0 0,0 0 0 0 0,0 0 0 0 0,-1-1 0 0 0,1 0 0 0 0,-1 0 1 0 0,1 0-1 0 0,-1 0 0 0 0,1-1 0 0 0,-1 0 0 0 0,0 1 0 0 0,0-2 0 0 0,5-5 0 0 0,-5 5-34 0 0,-1-1 0 0 0,0 1-1 0 0,0-1 1 0 0,-1 0 0 0 0,1 0 0 0 0,-1-1-1 0 0,0 1 1 0 0,0 0 0 0 0,-1-1 0 0 0,0 1-1 0 0,0-1 1 0 0,0 1 0 0 0,0-1 0 0 0,-1 0-1 0 0,0 1 1 0 0,0-1 0 0 0,-2-5 0 0 0,1 0-421 0 0,-1 1 0 0 0,0 0 0 0 0,-1-1 0 0 0,0 1 0 0 0,0 0 0 0 0,-1 1 0 0 0,-8-15 0 0 0,8 17-198 0 0,0 1 1 0 0,-1-1 0 0 0,0 1-1 0 0,0 0 1 0 0,0 1-1 0 0,0-1 1 0 0,-1 1-1 0 0,0 0 1 0 0,0 1-1 0 0,0-1 1 0 0,-7-3 0 0 0,-7 0-3447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9042 0 0,'8'3'661'0'0,"1"-1"0"0"0,0 0 0 0 0,0-1 0 0 0,0 1 1 0 0,0-2-1 0 0,0 1 0 0 0,0-2 0 0 0,11 0 0 0 0,6-3 648 0 0,37-12 0 0 0,-44 10-1765 0 0,0 1 0 0 0,0 1 1 0 0,1 1-1 0 0,24-1 0 0 0,-17 9-5838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46 12691 0 0,'0'1'102'0'0,"-1"-1"0"0"0,1 1 0 0 0,-1-1 0 0 0,1 1 0 0 0,0-1 1 0 0,-1 1-1 0 0,1 0 0 0 0,0-1 0 0 0,0 1 0 0 0,-1-1 0 0 0,1 1 1 0 0,0 0-1 0 0,0-1 0 0 0,0 1 0 0 0,0-1 0 0 0,0 1 0 0 0,0 0 1 0 0,0-1-1 0 0,0 1 0 0 0,0 0 0 0 0,0-1 0 0 0,0 1 0 0 0,0 0 0 0 0,0-1 1 0 0,0 1-1 0 0,1-1 0 0 0,-1 1 0 0 0,0 0 0 0 0,0-1 0 0 0,1 1 1 0 0,0 0-1 0 0,0 0 31 0 0,1 0 1 0 0,-1 0 0 0 0,0 0-1 0 0,1 0 1 0 0,0 0 0 0 0,-1-1-1 0 0,1 1 1 0 0,-1-1 0 0 0,1 1-1 0 0,0-1 1 0 0,3 1 0 0 0,47-1 1086 0 0,-18-3-908 0 0,38-10 0 0 0,-60 10-517 0 0,0 0-1 0 0,0-1 0 0 0,-1 0 1 0 0,0-1-1 0 0,1 0 1 0 0,16-11-1 0 0,-16 3-1073 0 0,-12 13 1251 0 0,0 0 0 0 0,0 0 1 0 0,0 0-1 0 0,0-1 0 0 0,0 1 0 0 0,0 0 0 0 0,0 0 1 0 0,0 0-1 0 0,0-1 0 0 0,0 1 0 0 0,0 0 1 0 0,0 0-1 0 0,0 0 0 0 0,0 0 0 0 0,0-1 1 0 0,0 1-1 0 0,0 0 0 0 0,0 0 0 0 0,0 0 1 0 0,0 0-1 0 0,-1-1 0 0 0,1 1 0 0 0,0 0 0 0 0,0 0 1 0 0,0 0-1 0 0,0 0 0 0 0,0 0 0 0 0,0-1 1 0 0,-1 1-1 0 0,1 0 0 0 0,0 0 0 0 0,0 0 1 0 0,0 0-1 0 0,0 0 0 0 0,0 0 0 0 0,-1 0 1 0 0,1 0-1 0 0,0 0 0 0 0,0 0 0 0 0,0-1 1 0 0,-1 1-1 0 0,0 0 9 0 0,-1 0 0 0 0,1 0 0 0 0,-1 0 0 0 0,1 1 0 0 0,-1-1 0 0 0,1 0 0 0 0,-1 0 0 0 0,1 1 0 0 0,-1-1 1 0 0,1 1-1 0 0,0 0 0 0 0,-1-1 0 0 0,1 1 0 0 0,0 0 0 0 0,-1 0 0 0 0,1-1 0 0 0,-2 3 0 0 0,-1 1 136 0 0,0 1 0 0 0,0-1 0 0 0,1 1 0 0 0,0 0 0 0 0,-1 0 0 0 0,2 0 0 0 0,-1 0 0 0 0,1 1-1 0 0,-1-1 1 0 0,1 1 0 0 0,1-1 0 0 0,-1 1 0 0 0,0 11 0 0 0,1-14-135 0 0,0 1-1 0 0,1-1 1 0 0,0 1-1 0 0,0-1 1 0 0,0 1-1 0 0,0-1 1 0 0,1 1 0 0 0,-1-1-1 0 0,1 1 1 0 0,0-1-1 0 0,0 1 1 0 0,0-1 0 0 0,1 0-1 0 0,-1 0 1 0 0,1 0-1 0 0,-1 0 1 0 0,1 0-1 0 0,0 0 1 0 0,0 0 0 0 0,1 0-1 0 0,-1-1 1 0 0,1 1-1 0 0,-1-1 1 0 0,5 4-1 0 0,-6-6-254 0 0,0 1-1 0 0,0-1 0 0 0,0 0 0 0 0,0 1 0 0 0,0-1 0 0 0,0 0 0 0 0,0 1 0 0 0,0-1 0 0 0,1 0 0 0 0,-1 0 0 0 0,0 0 0 0 0,0 0 0 0 0,0 0 0 0 0,0 0 0 0 0,0-1 0 0 0,0 1 0 0 0,1 0 0 0 0,-1 0 0 0 0,0-1 0 0 0,0 1 0 0 0,0-1 0 0 0,0 1 0 0 0,0-1 0 0 0,0 1 0 0 0,0-1 0 0 0,0 0 0 0 0,-1 1 0 0 0,2-2 0 0 0,7-6-4627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7738 0 0,'-2'-2'2434'0'0,"2"2"-2191"0"0,-1 0 1 0 0,1-1-1 0 0,0 1 1 0 0,-1 0-1 0 0,1 0 1 0 0,0 0-1 0 0,-1 0 0 0 0,1 0 1 0 0,0 0-1 0 0,-1 0 1 0 0,1 0-1 0 0,0 0 1 0 0,-1 0-1 0 0,1 0 0 0 0,0 0 1 0 0,-1 0-1 0 0,1 0 1 0 0,0 0-1 0 0,0 0 1 0 0,-1 0-1 0 0,-1 2 1948 0 0,1-2-1948 0 0,1 17 3061 0 0,11 24-3006 0 0,-11-39 20 0 0,43 103-3306 0 0,10-7-10123 0 0,-41-77 9012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16476 0 0,'11'-5'5377'0'0,"20"-1"-4370"0"0,-26 5-674 0 0,39-11-65 0 0,-34 8-677 0 0,1 1 1 0 0,-1 1 0 0 0,1-1 0 0 0,-1 2 0 0 0,1-1-1 0 0,11 1 1 0 0,-22 1 223 0 0,1 0-1 0 0,-1 0 1 0 0,1 0 0 0 0,-1 0-1 0 0,1 0 1 0 0,-1 0-1 0 0,0 0 1 0 0,1 0 0 0 0,-1 0-1 0 0,1 0 1 0 0,-1 0-1 0 0,1 1 1 0 0,-1-1 0 0 0,0 0-1 0 0,1 0 1 0 0,-1 0-1 0 0,1 0 1 0 0,-1 1 0 0 0,0-1-1 0 0,1 0 1 0 0,-1 1-1 0 0,0-1 1 0 0,1 0 0 0 0,-1 0-1 0 0,0 1 1 0 0,1-1 0 0 0,-1 1-1 0 0,0-1 1 0 0,0 0-1 0 0,0 1 1 0 0,1-1 0 0 0,-1 0-1 0 0,0 1 1 0 0,0-1-1 0 0,0 1 1 0 0,0-1 0 0 0,0 1-1 0 0,0-1 1 0 0,0 0-1 0 0,1 1 1 0 0,-1-1 0 0 0,-1 1-1 0 0,3 7-3140 0 0,4 8-1938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8002 0 0,'0'1'102'0'0,"-1"-1"0"0"0,1 0 1 0 0,0 0-1 0 0,-1 0 0 0 0,1 1 0 0 0,0-1 1 0 0,-1 0-1 0 0,1 0 0 0 0,0 1 0 0 0,0-1 1 0 0,-1 0-1 0 0,1 1 0 0 0,0-1 1 0 0,0 0-1 0 0,0 1 0 0 0,-1-1 0 0 0,1 0 1 0 0,0 1-1 0 0,0-1 0 0 0,0 0 0 0 0,0 1 1 0 0,0-1-1 0 0,0 0 0 0 0,0 1 1 0 0,0-1-1 0 0,0 1 0 0 0,0-1 0 0 0,0 0 1 0 0,0 1-1 0 0,0-1 0 0 0,0 0 1 0 0,0 1-1 0 0,0-1 0 0 0,0 1 0 0 0,0-1 1 0 0,1 0-1 0 0,-1 1 0 0 0,0-1 0 0 0,0 0 1 0 0,0 1-1 0 0,1-1 0 0 0,19 6 1730 0 0,24-7-322 0 0,-30-2-1226 0 0,-9 2-113 0 0,0 0 0 0 0,1 0 0 0 0,-1 1-1 0 0,0-1 1 0 0,8 1 0 0 0,-12 1-117 0 0,0-1 1 0 0,0 0-1 0 0,0 0 1 0 0,0 0-1 0 0,0 1 0 0 0,0-1 1 0 0,-1 0-1 0 0,1 1 1 0 0,0-1-1 0 0,0 1 1 0 0,0-1-1 0 0,-1 1 1 0 0,1-1-1 0 0,0 1 1 0 0,0 0-1 0 0,-1-1 0 0 0,1 1 1 0 0,0 0-1 0 0,-1 0 1 0 0,1-1-1 0 0,-1 1 1 0 0,1 0-1 0 0,-1 0 1 0 0,0 0-1 0 0,1 0 0 0 0,-1 0 1 0 0,0-1-1 0 0,1 1 1 0 0,-1 0-1 0 0,0 0 1 0 0,0 0-1 0 0,0 0 1 0 0,0 0-1 0 0,0 0 1 0 0,0 1-1 0 0,0 3-51 0 0,0-1 1 0 0,1 1-1 0 0,0 0 0 0 0,0-1 1 0 0,0 1-1 0 0,1-1 0 0 0,-1 0 1 0 0,1 0-1 0 0,0 1 0 0 0,0-1 1 0 0,1 0-1 0 0,-1 0 0 0 0,1-1 0 0 0,0 1 1 0 0,0-1-1 0 0,0 1 0 0 0,0-1 1 0 0,0 0-1 0 0,1 0 0 0 0,0 0 1 0 0,7 4-1 0 0,-9-6-8 0 0,1 1 1 0 0,0-1 0 0 0,0 0-1 0 0,0 1 1 0 0,0-1-1 0 0,0-1 1 0 0,0 1-1 0 0,0 0 1 0 0,1-1-1 0 0,-1 0 1 0 0,0 0-1 0 0,0 0 1 0 0,0 0-1 0 0,0 0 1 0 0,1 0-1 0 0,-1-1 1 0 0,0 0-1 0 0,0 1 1 0 0,0-1 0 0 0,0 0-1 0 0,0-1 1 0 0,0 1-1 0 0,-1 0 1 0 0,1-1-1 0 0,0 0 1 0 0,0 0-1 0 0,-1 1 1 0 0,1-1-1 0 0,-1-1 1 0 0,0 1-1 0 0,0 0 1 0 0,3-4-1 0 0,-3 2 9 0 0,1 0 0 0 0,-1 0 0 0 0,0 0-1 0 0,0-1 1 0 0,0 1 0 0 0,-1-1 0 0 0,1 1-1 0 0,-1-1 1 0 0,0 0 0 0 0,-1 1 0 0 0,1-1-1 0 0,-1 0 1 0 0,0-9 0 0 0,0 13-40 0 0,0-1 0 0 0,0 1 0 0 0,0-1 0 0 0,-1 1 1 0 0,1-1-1 0 0,0 1 0 0 0,-1-1 0 0 0,1 1 0 0 0,-1 0 0 0 0,1-1 1 0 0,-1 1-1 0 0,0 0 0 0 0,0-1 0 0 0,1 1 0 0 0,-1 0 0 0 0,0 0 0 0 0,0-1 1 0 0,0 1-1 0 0,-1 0 0 0 0,1 0 0 0 0,0 0 0 0 0,0 1 0 0 0,0-1 1 0 0,-1 0-1 0 0,1 0 0 0 0,0 1 0 0 0,-1-1 0 0 0,1 1 0 0 0,-1-1 0 0 0,1 1 1 0 0,-1-1-1 0 0,1 1 0 0 0,-1 0 0 0 0,1 0 0 0 0,-1 0 0 0 0,1 0 0 0 0,-1 0 1 0 0,1 0-1 0 0,-1 0 0 0 0,1 0 0 0 0,-1 0 0 0 0,1 1 0 0 0,0-1 1 0 0,-1 1-1 0 0,1-1 0 0 0,-3 2 0 0 0,-1 0 51 0 0,-1 1 0 0 0,0 0 0 0 0,1 0-1 0 0,0 0 1 0 0,0 0 0 0 0,0 1 0 0 0,0 0 0 0 0,0 0 0 0 0,1 0 0 0 0,-7 9-1 0 0,-38 57 1127 0 0,17-23-531 0 0,9-19-391 0 0,11-13-33 0 0,-23 34 0 0 0,35-49-183 0 0,0 1 0 0 0,0-1 0 0 0,-1 1 0 0 0,1-1 0 0 0,0 0 0 0 0,0 1 0 0 0,0-1 0 0 0,0 0 0 0 0,-1 1 0 0 0,1-1 0 0 0,0 1 0 0 0,0-1 0 0 0,0 1 0 0 0,0-1 0 0 0,0 0 0 0 0,0 1 0 0 0,0-1 0 0 0,0 1 0 0 0,0-1 0 0 0,0 1 0 0 0,1-1 0 0 0,-1 0 0 0 0,0 1 0 0 0,0-1 0 0 0,0 1 0 0 0,0-1 0 0 0,0 0 0 0 0,1 1 1 0 0,-1-1-1 0 0,0 0 0 0 0,0 1 0 0 0,1-1 0 0 0,-1 0 0 0 0,0 1 0 0 0,1-1 0 0 0,-1 0 0 0 0,0 0 0 0 0,1 1 0 0 0,-1-1 0 0 0,24 5 92 0 0,24-7 139 0 0,76-33 405 0 0,-13 3-3550 0 0,-106 31 1820 0 0,-1 0 0 0 0,0 0 1 0 0,0-1-1 0 0,1 1 0 0 0,-1-1 1 0 0,5-3-1 0 0,0-2-4749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12819 0 0,'-22'10'8627'0'0,"23"-6"-6457"0"0,14-4-2238 0 0,23 0 80 0 0,-28 1-38 0 0,1-1 0 0 0,-1 0 0 0 0,0 0-1 0 0,0-1 1 0 0,1-1 0 0 0,-1 0 0 0 0,0 0 0 0 0,-1-1 0 0 0,15-5-1 0 0,-22 4-745 0 0,-10 2 184 0 0,-12 3 12 0 0,7 3 402 0 0,0 0 1 0 0,0 1-1 0 0,0 1 1 0 0,1 0-1 0 0,-20 13 1 0 0,29-17 187 0 0,-1 0 0 0 0,1 1 0 0 0,-1 0 0 0 0,1-1 0 0 0,0 1 0 0 0,0 0 1 0 0,0 1-1 0 0,0-1 0 0 0,0 0 0 0 0,1 1 0 0 0,0 0 0 0 0,0-1 0 0 0,0 1 0 0 0,0 0 0 0 0,0 0 0 0 0,1 0 1 0 0,0 0-1 0 0,-1 1 0 0 0,2-1 0 0 0,-1 0 0 0 0,0 9 0 0 0,2-10 0 0 0,-1 0 1 0 0,1 1-1 0 0,1-1 0 0 0,-1 0 1 0 0,0 0-1 0 0,1 0 1 0 0,-1 0-1 0 0,1-1 0 0 0,0 1 1 0 0,0 0-1 0 0,0-1 0 0 0,1 1 1 0 0,-1-1-1 0 0,0 0 0 0 0,1 0 1 0 0,0 0-1 0 0,-1 0 0 0 0,1 0 1 0 0,0 0-1 0 0,0-1 1 0 0,0 1-1 0 0,0-1 0 0 0,0 0 1 0 0,0 0-1 0 0,1 0 0 0 0,-1 0 1 0 0,4 0-1 0 0,1 1-319 0 0,1-1 0 0 0,0 1 1 0 0,0-2-1 0 0,-1 1 0 0 0,1-1 0 0 0,0 0 1 0 0,0-1-1 0 0,0 0 0 0 0,10-3 0 0 0,-15 3-241 0 0,-1 0 1 0 0,1 0-1 0 0,-1 0 0 0 0,1-1 0 0 0,-1 0 0 0 0,0 1 1 0 0,1-1-1 0 0,-1-1 0 0 0,0 1 0 0 0,0 0 0 0 0,0-1 1 0 0,-1 1-1 0 0,1-1 0 0 0,-1 0 0 0 0,1 0 0 0 0,-1 0 1 0 0,0 0-1 0 0,3-6 0 0 0,7-6-4172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6:5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9842 0 0,'5'53'7398'0'0,"-4"-48"-6949"0"0,1 1-1 0 0,-1-1 1 0 0,1 1 0 0 0,1-1-1 0 0,-1 0 1 0 0,5 7-1 0 0,-5-9-406 0 0,0 0-1 0 0,1 0 1 0 0,-1 0-1 0 0,1 0 1 0 0,0 0 0 0 0,0-1-1 0 0,0 0 1 0 0,0 1-1 0 0,0-1 1 0 0,1 0-1 0 0,-1-1 1 0 0,1 1 0 0 0,-1 0-1 0 0,1-1 1 0 0,0 0-1 0 0,-1 0 1 0 0,1 0-1 0 0,0-1 1 0 0,0 1 0 0 0,0-1-1 0 0,0 0 1 0 0,-1 0-1 0 0,9-1 1 0 0,25-4 9 0 0,3-1-956 0 0,-15 7-2994 0 0,-25-1 3781 0 0,1 0 0 0 0,-1 0 0 0 0,0 0 0 0 0,0 0 0 0 0,0 0-1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5617 0 0,'2'2'834'0'0,"1"0"0"0"0,0 0 0 0 0,0-1 0 0 0,0 0 0 0 0,-1 1 0 0 0,1-1 0 0 0,0 0 0 0 0,6 1 0 0 0,-2-1-122 0 0,0-1 0 0 0,1 0 0 0 0,-1 0 0 0 0,12-1 0 0 0,-14 0-601 0 0,0 0-1 0 0,0 1 1 0 0,1-1-1 0 0,-1 1 1 0 0,0 1-1 0 0,0-1 1 0 0,0 1-1 0 0,0 0 1 0 0,0 0-1 0 0,0 0 1 0 0,6 3-1 0 0,-10-4-27 0 0,1 1-1 0 0,-1 0 1 0 0,0-1 0 0 0,0 1-1 0 0,-1 0 1 0 0,1 0-1 0 0,0 0 1 0 0,0-1 0 0 0,0 1-1 0 0,0 0 1 0 0,-1 0-1 0 0,1 0 1 0 0,0 0 0 0 0,-1 1-1 0 0,1-1 1 0 0,-1 0-1 0 0,1 0 1 0 0,-1 0 0 0 0,0 0-1 0 0,1 0 1 0 0,-1 1-1 0 0,0-1 1 0 0,0 0-1 0 0,0 0 1 0 0,0 1 0 0 0,0-1-1 0 0,0 0 1 0 0,0 0-1 0 0,0 0 1 0 0,-1 1 0 0 0,1-1-1 0 0,0 0 1 0 0,-1 0-1 0 0,1 0 1 0 0,-2 2 0 0 0,-2 6 212 0 0,0 0 0 0 0,-1-1 0 0 0,-10 15-1 0 0,0 0 122 0 0,14-22-409 0 0,1 0 0 0 0,0-1 1 0 0,-1 1-1 0 0,1 0 0 0 0,0 0 0 0 0,-1 0 0 0 0,1 0 0 0 0,0-1 1 0 0,0 1-1 0 0,0 0 0 0 0,0 0 0 0 0,0 0 0 0 0,0 0 0 0 0,0 0 0 0 0,0 0 1 0 0,0 0-1 0 0,0-1 0 0 0,1 1 0 0 0,-1 0 0 0 0,0 0 0 0 0,0 0 1 0 0,1 0-1 0 0,-1 0 0 0 0,1-1 0 0 0,-1 1 0 0 0,1 0 0 0 0,-1 0 1 0 0,1-1-1 0 0,0 2 0 0 0,2-1-2 0 0,-1 1 1 0 0,0-1-1 0 0,0 0 0 0 0,1 0 1 0 0,-1 0-1 0 0,0 0 0 0 0,1 0 1 0 0,-1-1-1 0 0,1 1 0 0 0,3 0 1 0 0,9 0-71 0 0,-1-1 0 0 0,26-2 1 0 0,-40 2 59 0 0,14-1-689 0 0,-1-1 0 0 0,0 0 0 0 0,0-1 0 0 0,0-1 0 0 0,20-8 0 0 0,-26 9-429 0 0,-1-1 0 0 0,1 0-1 0 0,-1 0 1 0 0,0 0 0 0 0,0 0 0 0 0,0-1 0 0 0,5-6-1 0 0,0-2-4506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14547 0 0,'16'-2'1549'0'0,"1"2"0"0"0,-1 0 0 0 0,26 3-1 0 0,-35-2-1385 0 0,1 0-1 0 0,-1 0 0 0 0,0 1 0 0 0,1 0 0 0 0,-1 0 0 0 0,0 1 0 0 0,0 0 0 0 0,0 0 0 0 0,11 8 0 0 0,-15-9-120 0 0,-1 0-1 0 0,0 0 0 0 0,-1 0 1 0 0,1 0-1 0 0,0 1 0 0 0,-1-1 1 0 0,1 0-1 0 0,-1 1 0 0 0,0-1 0 0 0,0 1 1 0 0,0 0-1 0 0,0-1 0 0 0,0 1 1 0 0,0 0-1 0 0,-1-1 0 0 0,1 1 0 0 0,-1 0 1 0 0,0 0-1 0 0,0 0 0 0 0,0 0 1 0 0,0-1-1 0 0,0 1 0 0 0,-1 0 1 0 0,1 0-1 0 0,-1-1 0 0 0,0 1 0 0 0,-1 3 1 0 0,-4 9 53 0 0,0-1-1 0 0,-1 1 1 0 0,-17 24 0 0 0,1-1 241 0 0,23-37-331 0 0,0 0 1 0 0,-1-1-1 0 0,1 1 1 0 0,0-1-1 0 0,-1 1 1 0 0,1 0-1 0 0,0-1 1 0 0,0 1 0 0 0,-1 0-1 0 0,1-1 1 0 0,0 1-1 0 0,0 0 1 0 0,0 0-1 0 0,0-1 1 0 0,0 1-1 0 0,0 0 1 0 0,0-1 0 0 0,0 1-1 0 0,0 0 1 0 0,1 0-1 0 0,-1-1 1 0 0,0 1-1 0 0,0 0 1 0 0,0-1-1 0 0,1 1 1 0 0,-1 0 0 0 0,0-1-1 0 0,1 1 1 0 0,-1-1-1 0 0,1 1 1 0 0,-1-1-1 0 0,1 1 1 0 0,-1-1-1 0 0,1 1 1 0 0,0 0 0 0 0,2 0-3 0 0,-1 0 1 0 0,1 0 0 0 0,0 0 0 0 0,-1 0 0 0 0,1-1 0 0 0,0 0 0 0 0,-1 1-1 0 0,1-1 1 0 0,0 0 0 0 0,2 0 0 0 0,10-1-43 0 0,0-1 1 0 0,24-5-1 0 0,-27 4-26 0 0,60-18-2107 0 0,-66 19 1310 0 0,1 0-1 0 0,-1-1 0 0 0,1 0 1 0 0,-1 0-1 0 0,0-1 0 0 0,0 0 1 0 0,-1 0-1 0 0,7-6 0 0 0,-10 8 538 0 0,-1-1-1 0 0,1 0 0 0 0,-1 1 1 0 0,0-1-1 0 0,1 0 0 0 0,-1 0 1 0 0,-1 0-1 0 0,1 0 0 0 0,0 0 0 0 0,-1 0 1 0 0,1 0-1 0 0,-1 0 0 0 0,0 0 1 0 0,0-1-1 0 0,0 1 0 0 0,-1 0 1 0 0,1 0-1 0 0,-1 0 0 0 0,0 0 0 0 0,1 0 1 0 0,-1 0-1 0 0,-2-3 0 0 0,1 2 336 0 0,1 0 0 0 0,-1 0-1 0 0,0 0 1 0 0,-1 0-1 0 0,1 0 1 0 0,-6-6 0 0 0,6 8 304 0 0,0 0 1 0 0,1 0-1 0 0,-1 1 1 0 0,0-1-1 0 0,0 1 1 0 0,0 0-1 0 0,0 0 1 0 0,0-1-1 0 0,0 1 1 0 0,-1 0-1 0 0,1 1 1 0 0,0-1-1 0 0,-3 0 1 0 0,5 1-136 0 0,-1 0 0 0 0,0 0 1 0 0,1 0-1 0 0,-1 0 0 0 0,1 0 1 0 0,-1 0-1 0 0,0 0 0 0 0,1 1 1 0 0,-1-1-1 0 0,1 0 0 0 0,-1 0 1 0 0,1 1-1 0 0,-1-1 0 0 0,1 0 1 0 0,-1 1-1 0 0,1-1 0 0 0,-1 0 1 0 0,1 1-1 0 0,-1-1 0 0 0,1 1 1 0 0,0-1-1 0 0,-1 1 0 0 0,1-1 1 0 0,0 1-1 0 0,-1-1 1 0 0,1 1-1 0 0,0-1 0 0 0,0 1 1 0 0,0-1-1 0 0,-1 1 0 0 0,1 0 1 0 0,0-1-1 0 0,0 1 0 0 0,0-1 1 0 0,0 1-1 0 0,0 0 0 0 0,0-1 1 0 0,0 1-1 0 0,0-1 0 0 0,0 1 1 0 0,0 0-1 0 0,0-1 0 0 0,1 1 1 0 0,-1-1-1 0 0,0 1 0 0 0,1 0 1 0 0,7 34 880 0 0,-7-32-788 0 0,0 0-232 0 0,15 38 410 0 0,-15-39-445 0 0,-1-1 0 0 0,1 0 0 0 0,0 1 0 0 0,-1-1 0 0 0,1 0 0 0 0,0 0 0 0 0,0 0 0 0 0,0 1 0 0 0,0-1 0 0 0,0 0 0 0 0,0 0 0 0 0,0 0 0 0 0,0-1 0 0 0,1 1 0 0 0,-1 0 0 0 0,0 0 0 0 0,0-1 0 0 0,1 1 0 0 0,-1 0 0 0 0,1-1 0 0 0,-1 0 0 0 0,0 1 0 0 0,1-1 0 0 0,-1 0 0 0 0,1 0 0 0 0,2 1 0 0 0,0-3-693 0 0,0 0 1 0 0,0 0-1 0 0,0 0 1 0 0,0 0-1 0 0,0-1 0 0 0,0 1 1 0 0,0-1-1 0 0,-1 0 1 0 0,0 0-1 0 0,1 0 1 0 0,-1-1-1 0 0,0 1 0 0 0,0-1 1 0 0,-1 0-1 0 0,1 0 1 0 0,-1 0-1 0 0,0 0 0 0 0,2-6 1 0 0,-3 9 535 0 0,-1 1-1 0 0,0-1 1 0 0,1 0 0 0 0,-1 1 0 0 0,0-1-1 0 0,1 1 1 0 0,-1-1 0 0 0,1 0 0 0 0,-1 1 0 0 0,1-1-1 0 0,-1 1 1 0 0,1-1 0 0 0,-1 1 0 0 0,1 0-1 0 0,-1-1 1 0 0,1 1 0 0 0,0 0 0 0 0,-1-1 0 0 0,2 1-1 0 0,4-4-1811 0 0,-1-6-833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23 5457 0 0,'-17'-8'6512'0'0,"17"7"-6355"0"0,0 1 0 0 0,-1 0 0 0 0,1 0 0 0 0,0 0 0 0 0,0-1 0 0 0,0 1 0 0 0,0 0 0 0 0,0 0 0 0 0,0 0 0 0 0,0-1 0 0 0,0 1 0 0 0,0 0 0 0 0,0 0 0 0 0,0-1 0 0 0,0 1 0 0 0,0 0 0 0 0,0 0 0 0 0,0-1 0 0 0,0 1 0 0 0,0 0 0 0 0,0 0-1 0 0,0 0 1 0 0,0-1 0 0 0,0 1 0 0 0,0 0 0 0 0,0 0 0 0 0,1-1 628 0 0,0 0-628 0 0,0 1 171 0 0,0-1 0 0 0,1 0 0 0 0,-1 0-1 0 0,1 0 1 0 0,-1 1 0 0 0,1-1 0 0 0,0 1 0 0 0,-1-1 0 0 0,1 1-1 0 0,0 0 1 0 0,-1 0 0 0 0,1 0 0 0 0,0 0 0 0 0,-1 0 0 0 0,1 0-1 0 0,2 0 1 0 0,38 7 1207 0 0,80 25-1 0 0,-128-28-1478 0 0,0 0 0 0 0,0 1 0 0 0,0-1 0 0 0,-5 7 0 0 0,7-5-74 0 0,-1 0 1 0 0,1 0 0 0 0,0 0-1 0 0,0 0 1 0 0,0 1-1 0 0,1-1 1 0 0,0 1-1 0 0,-2 8 1 0 0,3-10 2 0 0,1 0-1 0 0,0 0 1 0 0,0-1-1 0 0,0 1 1 0 0,0 0 0 0 0,1 0-1 0 0,0 0 1 0 0,0 0 0 0 0,0 0-1 0 0,0 0 1 0 0,1 0 0 0 0,0 0-1 0 0,2 5 1 0 0,-3-8 12 0 0,1-1 0 0 0,0 0 0 0 0,0 1 0 0 0,0-1 0 0 0,1 0 0 0 0,-1 0 0 0 0,0 1 1 0 0,0-1-1 0 0,1 0 0 0 0,-1 0 0 0 0,0 0 0 0 0,1-1 0 0 0,-1 1 0 0 0,1 0 0 0 0,-1-1 0 0 0,1 1 0 0 0,0 0 0 0 0,-1-1 0 0 0,1 0 1 0 0,-1 1-1 0 0,1-1 0 0 0,0 0 0 0 0,-1 0 0 0 0,1 0 0 0 0,0 0 0 0 0,1 0 0 0 0,51-9 22 0 0,-39 6-63 0 0,81-20-3880 0 0,-81 19 1066 0 0,0-1 0 0 0,0-1 0 0 0,-1-1-1 0 0,18-9 1 0 0,-24 10-1617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 5457 0 0,'-10'-8'1722'0'0,"-8"5"11321"0"0,18 3-12901 0 0,0 0 1 0 0,3 17 2210 0 0,50 99-1855 0 0,-23-54-5837 0 0,-29-60 4975 0 0,4 12-2541 0 0,-5-5-946 0 0,1-6 2753 0 0,3 14-5078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7:0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49 169 15411 0 0,'-2'0'240'0'0,"0"0"-1"0"0,0 1 1 0 0,1-1-1 0 0,-1-1 0 0 0,0 1 1 0 0,0 0-1 0 0,0 0 1 0 0,0-1-1 0 0,1 1 1 0 0,-1-1-1 0 0,0 0 1 0 0,0 1-1 0 0,1-1 0 0 0,-1 0 1 0 0,0 0-1 0 0,1 0 1 0 0,-1 0-1 0 0,1 0 1 0 0,-1 0-1 0 0,1-1 0 0 0,0 1 1 0 0,-1 0-1 0 0,1-1 1 0 0,0 1-1 0 0,0-1 1 0 0,0 1-1 0 0,-1-4 0 0 0,1 1-58 0 0,0 0-1 0 0,0 0 1 0 0,1 0-1 0 0,-1 0 1 0 0,1 0-1 0 0,0-1 1 0 0,0 1-1 0 0,1 0 1 0 0,-1 0-1 0 0,1 0 1 0 0,2-8-1 0 0,0 5-43 0 0,-1 1-1 0 0,1-1 0 0 0,0 1 1 0 0,0-1-1 0 0,1 1 0 0 0,0 0 1 0 0,0 0-1 0 0,1 1 0 0 0,8-9 1 0 0,-12 13-98 0 0,0-1 0 0 0,0 1 1 0 0,0 0-1 0 0,1-1 0 0 0,-1 1 0 0 0,1 0 1 0 0,-1 0-1 0 0,1 0 0 0 0,0 0 1 0 0,-1 0-1 0 0,1 1 0 0 0,0-1 0 0 0,-1 0 1 0 0,1 1-1 0 0,0-1 0 0 0,0 1 0 0 0,0 0 1 0 0,-1-1-1 0 0,1 1 0 0 0,0 0 1 0 0,0 0-1 0 0,0 0 0 0 0,0 0 0 0 0,0 1 1 0 0,-1-1-1 0 0,1 0 0 0 0,0 1 1 0 0,0 0-1 0 0,-1-1 0 0 0,1 1 0 0 0,0 0 1 0 0,0 0-1 0 0,-1 0 0 0 0,1 0 0 0 0,-1 0 1 0 0,1 0-1 0 0,-1 0 0 0 0,0 0 1 0 0,1 1-1 0 0,1 1 0 0 0,4 7 8 0 0,0 1 1 0 0,-1-1-1 0 0,0 1 0 0 0,-1 0 1 0 0,0 0-1 0 0,0 1 0 0 0,4 17 0 0 0,-7-20-197 0 0,0-1-1 0 0,0 1 0 0 0,-1 0 1 0 0,0-1-1 0 0,-1 1 0 0 0,0 0 1 0 0,0 0-1 0 0,-1-1 1 0 0,0 1-1 0 0,0 0 0 0 0,-4 10 1 0 0,4-16 9 0 0,-1 1 0 0 0,0 0 0 0 0,0-1 0 0 0,0 1 1 0 0,-1-1-1 0 0,1 0 0 0 0,-1 1 0 0 0,-5 3 1 0 0,7-6-57 0 0,0 0-1 0 0,0 0 1 0 0,0 0 0 0 0,0 0 0 0 0,0 0 0 0 0,-1 0 0 0 0,1 0 0 0 0,0-1 0 0 0,-1 1 0 0 0,1 0 0 0 0,-1-1 0 0 0,1 1 0 0 0,-1-1 0 0 0,1 0 0 0 0,-1 0 0 0 0,1 1 0 0 0,-1-1 0 0 0,1 0 0 0 0,-1 0 0 0 0,1 0 0 0 0,-1 0 0 0 0,1-1 0 0 0,-1 1 0 0 0,1 0 0 0 0,-4-2 0 0 0,7-16-15518 0 0</inkml:trace>
  <inkml:trace contextRef="#ctx0" brushRef="#br0" timeOffset="1">389 37 24677 0 0,'0'17'712'0'0,"1"-6"-528"0"0,1 5-200 0 0,2-8 32 0 0,0-1-16 0 0,1-2-24 0 0,3-1-160 0 0,-1-1-280 0 0,2-3-600 0 0,0-3-1112 0 0,-3 0-1489 0 0,-1-4-1416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57 100 8426 0 0,'-2'-2'424'0'0,"-5"-5"448"0"0,1 0 0 0 0,1 0 0 0 0,-1-1 0 0 0,1 1 0 0 0,1-1 0 0 0,-1 0 0 0 0,1-1 0 0 0,1 1 1 0 0,-1-1-1 0 0,-1-10 0 0 0,8 28 3971 0 0,14 38-2882 0 0,-4 9-1288 0 0,-2 2 0 0 0,3 66 0 0 0,-4 120-716 0 0,-8-135-242 0 0,-1-84-165 0 0,0-11-1197 0 0,0 1 1 0 0,-3 22 0 0 0,2-37 1484 0 0,0 1 0 0 0,0-1 0 0 0,0 0 0 0 0,0 1 0 0 0,0-1 0 0 0,0 0 0 0 0,0 1 0 0 0,0-1 0 0 0,-1 0 1 0 0,1 1-1 0 0,0-1 0 0 0,0 0 0 0 0,0 0 0 0 0,0 1 0 0 0,-1-1 0 0 0,1 0 0 0 0,0 1 0 0 0,0-1 0 0 0,0 0 1 0 0,-1 0-1 0 0,1 1 0 0 0,0-1 0 0 0,0 0 0 0 0,-1 0 0 0 0,1 0 0 0 0,0 1 0 0 0,-1-1 0 0 0,1 0 0 0 0,0 0 1 0 0,-1 0-1 0 0,1 0 0 0 0,0 0 0 0 0,-1 0 0 0 0,1 0 0 0 0,0 0 0 0 0,-1 0 0 0 0,1 0 0 0 0,0 0 0 0 0,-1 0 0 0 0,1 0 1 0 0,0 0-1 0 0,-1 0 0 0 0,1 0 0 0 0,0 0 0 0 0,-1 0 0 0 0,1 0 0 0 0,0 0 0 0 0,-1-1 0 0 0,1 1 0 0 0,-1 0 0 0 0,-15-12-2411 0 0,13 10 1225 0 0,-11-5-4725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67 152 7754 0 0,'-1'0'477'0'0,"0"0"1"0"0,0 0-1 0 0,0 0 1 0 0,0 0-1 0 0,0 0 1 0 0,0 0 0 0 0,0 0-1 0 0,0 0 1 0 0,0 0-1 0 0,0 0 1 0 0,0 0-1 0 0,0-1 1 0 0,0 1 0 0 0,0 0-1 0 0,0-1 1 0 0,0 1-1 0 0,0-1 1 0 0,1 1-1 0 0,-1-1 1 0 0,0 1 0 0 0,-1-2-1 0 0,-17-22 1684 0 0,14 16-2256 0 0,1-1 0 0 0,0 1 0 0 0,1-1 1 0 0,-4-12-1 0 0,6 19 165 0 0,1-1 0 0 0,-1 1 0 0 0,1-1 0 0 0,0 0 0 0 0,-1 1 0 0 0,1-1 0 0 0,0 0 0 0 0,1 1 0 0 0,-1-1 0 0 0,0 1 0 0 0,1-1 0 0 0,-1 1 1 0 0,1-1-1 0 0,0 1 0 0 0,0-1 0 0 0,0 1 0 0 0,0-1 0 0 0,0 1 0 0 0,1 0 0 0 0,-1 0 0 0 0,1-1 0 0 0,1-1 0 0 0,-1 3-11 0 0,-1 0-1 0 0,1 0 1 0 0,0 1 0 0 0,-1-1-1 0 0,1 0 1 0 0,0 1 0 0 0,0-1-1 0 0,0 1 1 0 0,-1-1 0 0 0,1 1-1 0 0,0 0 1 0 0,0 0 0 0 0,0 0-1 0 0,0 0 1 0 0,0 0 0 0 0,0 0 0 0 0,-1 1-1 0 0,1-1 1 0 0,0 0 0 0 0,0 1-1 0 0,0 0 1 0 0,-1-1 0 0 0,1 1-1 0 0,0 0 1 0 0,-1 0 0 0 0,1 0-1 0 0,0 0 1 0 0,-1 0 0 0 0,0 0-1 0 0,1 1 1 0 0,1 1 0 0 0,-1-1-34 0 0,0 0 1 0 0,1 0-1 0 0,-1 0 1 0 0,0 1-1 0 0,-1-1 1 0 0,1 1-1 0 0,0-1 1 0 0,-1 1-1 0 0,1 0 1 0 0,-1 0-1 0 0,0 0 1 0 0,0 0-1 0 0,0 0 1 0 0,-1 0-1 0 0,1 0 1 0 0,0 0-1 0 0,-1 0 1 0 0,0 0 0 0 0,0 0-1 0 0,0 0 1 0 0,0 0-1 0 0,0 0 1 0 0,-1 0-1 0 0,0 0 1 0 0,1 0-1 0 0,-1 0 1 0 0,0 0-1 0 0,0 0 1 0 0,-3 4-1 0 0,2-2-86 0 0,-1 1 0 0 0,0-1-1 0 0,0 0 1 0 0,0 0 0 0 0,-1 0 0 0 0,0 0-1 0 0,0 0 1 0 0,0-1 0 0 0,-1 1 0 0 0,1-1-1 0 0,-1-1 1 0 0,0 1 0 0 0,0-1 0 0 0,-6 4-1 0 0,4-7-386 0 0,12-9 107 0 0,9-8-451 0 0,-5 9-18 0 0,9-8-4598 0 0,28-31-1 0 0,-29 26-552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16339 0 0,'-1'2'458'0'0,"0"-1"0"0"0,0 1-1 0 0,1 0 1 0 0,-1-1-1 0 0,0 1 1 0 0,1-1 0 0 0,0 1-1 0 0,-1 0 1 0 0,1 0-1 0 0,0-1 1 0 0,0 4-1 0 0,4 22 1687 0 0,15 24-1404 0 0,-16-46-437 0 0,4 11-208 0 0,1-1 0 0 0,0 0 0 0 0,2 0-1 0 0,0-1 1 0 0,0 0 0 0 0,1 0 0 0 0,20 18-1 0 0,-24-26-76 0 0,0 0 1 0 0,0 0-1 0 0,0-1 0 0 0,1 0 0 0 0,0 0 0 0 0,0-1 0 0 0,0 0 1 0 0,0-1-1 0 0,1 1 0 0 0,-1-2 0 0 0,1 1 0 0 0,0-1 1 0 0,-1 0-1 0 0,1-1 0 0 0,0 0 0 0 0,13-1 0 0 0,-18 0 7 0 0,0-1 0 0 0,0 0 0 0 0,0 0-1 0 0,0-1 1 0 0,0 1 0 0 0,0-1 0 0 0,0 0-1 0 0,-1 0 1 0 0,1 0 0 0 0,-1 0 0 0 0,1-1-1 0 0,-1 0 1 0 0,0 1 0 0 0,0-1 0 0 0,0 0 0 0 0,0 0-1 0 0,2-5 1 0 0,7-8 28 0 0,-1-1 1 0 0,13-25-1 0 0,-6 9-88 0 0,20-26-906 0 0,-6 25-7251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3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11867 0 0,'-3'3'787'0'0,"0"1"0"0"0,0-1 1 0 0,1 1-1 0 0,-1 0 1 0 0,1 0-1 0 0,0 0 1 0 0,0 0-1 0 0,0 0 0 0 0,0 0 1 0 0,1 0-1 0 0,0 1 1 0 0,-1 6-1 0 0,1-4-338 0 0,0 1-1 0 0,1 0 1 0 0,0 0-1 0 0,0-1 1 0 0,1 1-1 0 0,3 14 1 0 0,-1-10-419 0 0,0-1 1 0 0,1 0-1 0 0,1 0 1 0 0,0 0-1 0 0,0 0 1 0 0,1-1 0 0 0,0 1-1 0 0,1-2 1 0 0,11 13-1 0 0,-11-14-29 0 0,2 0 0 0 0,-1-1 0 0 0,1-1 0 0 0,0 1 0 0 0,0-1-1 0 0,1-1 1 0 0,0 0 0 0 0,0 0 0 0 0,0-1 0 0 0,0 0 0 0 0,17 3 0 0 0,-23-6-2 0 0,-1 0 0 0 0,1 0 0 0 0,0-1 1 0 0,-1 0-1 0 0,1 1 0 0 0,0-1 0 0 0,0-1 0 0 0,-1 1 1 0 0,1 0-1 0 0,0-1 0 0 0,-1 0 0 0 0,1 0 0 0 0,-1 0 1 0 0,1 0-1 0 0,-1-1 0 0 0,1 1 0 0 0,-1-1 0 0 0,0 0 1 0 0,0 0-1 0 0,0 0 0 0 0,0 0 0 0 0,0 0 1 0 0,0-1-1 0 0,-1 0 0 0 0,1 1 0 0 0,-1-1 0 0 0,0 0 1 0 0,1 0-1 0 0,-1 0 0 0 0,-1 0 0 0 0,1-1 0 0 0,0 1 1 0 0,-1-1-1 0 0,0 1 0 0 0,0-1 0 0 0,2-5 0 0 0,0-6-414 0 0,0 1-1 0 0,-1 0 0 0 0,-1-1 0 0 0,0 1 0 0 0,-1 0 1 0 0,-3-28-1 0 0,2 36-42 0 0,0 1 1 0 0,-1-1 0 0 0,1 1 0 0 0,-1-1-1 0 0,0 1 1 0 0,-1 0 0 0 0,1 0 0 0 0,-1 0-1 0 0,-3-5 1 0 0,3 7-12 0 0,1 1 0 0 0,0-1 0 0 0,0 1 0 0 0,-1 0 0 0 0,1 0 0 0 0,-1 0-1 0 0,0 0 1 0 0,1 0 0 0 0,-1 1 0 0 0,0-1 0 0 0,0 1 0 0 0,0 0 0 0 0,0 0 0 0 0,-1 0 0 0 0,1 0 0 0 0,-6 0-1 0 0,-14 0-5264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10394 0 0,'0'4'571'0'0,"1"-1"-1"0"0,0 0 0 0 0,0 0 1 0 0,0 0-1 0 0,1 0 0 0 0,-1 0 1 0 0,1 0-1 0 0,-1 0 0 0 0,1 0 1 0 0,0 0-1 0 0,0-1 0 0 0,0 1 1 0 0,5 4-1 0 0,-3-5-184 0 0,0 1 0 0 0,0-1 0 0 0,0 1 0 0 0,0-1 0 0 0,0-1 0 0 0,0 1-1 0 0,0 0 1 0 0,1-1 0 0 0,4 1 0 0 0,9 1-151 0 0,0-2 0 0 0,0 0 0 0 0,-1-1 0 0 0,24-4 0 0 0,-16 3-239 0 0,-3-1-674 0 0,28-1-2926 0 0,-47 3 2877 0 0,0 1-1 0 0,0-1 1 0 0,0 1 0 0 0,0-1-1 0 0,0 1 1 0 0,0 0 0 0 0,0 0-1 0 0,0 0 1 0 0,-1 1 0 0 0,1-1-1 0 0,0 1 1 0 0,-1-1 0 0 0,5 4 0 0 0,-1 3-4529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0 407 16283 0 0,'1'1'317'0'0,"-1"-1"0"0"0,0 1 0 0 0,1 0 0 0 0,0 0 0 0 0,-1 0 0 0 0,1-1 0 0 0,-1 1 0 0 0,1 0 0 0 0,0 0 0 0 0,0-1 0 0 0,-1 1 0 0 0,1-1 0 0 0,0 1 0 0 0,0-1 0 0 0,0 1 0 0 0,0-1 0 0 0,0 1 0 0 0,0-1 0 0 0,0 0 0 0 0,-1 0 0 0 0,1 1 0 0 0,2-1 0 0 0,28 6 213 0 0,-27-5-70 0 0,18 3-185 0 0,0-1 0 0 0,1-1 0 0 0,40-2-1 0 0,-56-1-416 0 0,0 1-1 0 0,1-1 1 0 0,-1 0-1 0 0,0-1 1 0 0,0 1 0 0 0,0-2-1 0 0,-1 1 1 0 0,1-1-1 0 0,0 0 1 0 0,-1 0-1 0 0,0 0 1 0 0,0-1-1 0 0,0 0 1 0 0,0-1-1 0 0,10-9 1 0 0,-9 4-643 0 0,-15 13 604 0 0,-14 16 300 0 0,19-14 16 0 0,-1 0 1 0 0,1 0 0 0 0,0 1-1 0 0,0-1 1 0 0,1 0 0 0 0,-1 1-1 0 0,1 0 1 0 0,0 0 0 0 0,1-1-1 0 0,0 1 1 0 0,-1 0 0 0 0,2 0-1 0 0,-1 0 1 0 0,1 1 0 0 0,1 8-1 0 0,-1-10-129 0 0,0 0 0 0 0,1-1 0 0 0,0 1 1 0 0,0-1-1 0 0,1 1 0 0 0,-1-1 0 0 0,1 1 0 0 0,0-1 0 0 0,0 0 0 0 0,0 0 0 0 0,0 0 0 0 0,1 0 0 0 0,0 0 1 0 0,0-1-1 0 0,0 1 0 0 0,0-1 0 0 0,0 0 0 0 0,1 0 0 0 0,0 0 0 0 0,-1 0 0 0 0,7 3 0 0 0,-8-5-306 0 0,0 0 0 0 0,0 0 0 0 0,1 0 0 0 0,-1 0 0 0 0,1 0 0 0 0,-1 0 0 0 0,1-1 0 0 0,-1 1 0 0 0,1-1 0 0 0,-1 0 0 0 0,1 0 0 0 0,-1 0 0 0 0,5 0 0 0 0,-5-1-260 0 0,0 1 0 0 0,0-1 0 0 0,-1 0 0 0 0,1 0 0 0 0,0 0 0 0 0,0 0 0 0 0,-1 0 0 0 0,1 0 1 0 0,0 0-1 0 0,-1 0 0 0 0,1-1 0 0 0,-1 1 0 0 0,1-1 0 0 0,-1 1 0 0 0,0-1 0 0 0,2-2 0 0 0,12-12-6193 0 0</inkml:trace>
  <inkml:trace contextRef="#ctx0" brushRef="#br0" timeOffset="1">333 18 19780 0 0,'10'-3'3646'0'0,"13"0"-2546"0"0,-17 3-767 0 0,27-5-37 0 0,32-2-254 0 0,-24 10-3125 0 0,-40-3 2835 0 0,-1 0 1 0 0,1 0-1 0 0,-1 0 1 0 0,1 1-1 0 0,0-1 0 0 0,-1 0 1 0 0,1 0-1 0 0,-1 0 1 0 0,1 1-1 0 0,-1-1 0 0 0,1 0 1 0 0,-1 0-1 0 0,1 1 1 0 0,-1-1-1 0 0,1 0 0 0 0,-1 1 1 0 0,1-1-1 0 0,-1 1 1 0 0,1-1-1 0 0,-1 1 1 0 0,0-1-1 0 0,1 1 0 0 0,-1-1 1 0 0,0 1-1 0 0,1-1 1 0 0,-1 1-1 0 0,0-1 0 0 0,0 1 1 0 0,0 0-1 0 0,1-1 1 0 0,-1 1-1 0 0,0-1 0 0 0,0 1 1 0 0,0 0-1 0 0,0-1 1 0 0,0 1-1 0 0,0-1 0 0 0,0 1 1 0 0,0 0-1 0 0,0-1 1 0 0,0 1-1 0 0,-1-1 0 0 0,1 2 1 0 0,-5 7-6292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13387 0 0,'32'10'6177'0'0,"1"-10"-3508"0"0,32-15-2405 0 0,-28 4 256 0 0,-37 11-503 0 0,1 1 1 0 0,-1-1 0 0 0,0 0-1 0 0,1 0 1 0 0,-1 0-1 0 0,1 0 1 0 0,-1 0-1 0 0,1 0 1 0 0,-1 1-1 0 0,0-1 1 0 0,1 0-1 0 0,-1 0 1 0 0,0 1-1 0 0,1-1 1 0 0,-1 0-1 0 0,0 1 1 0 0,1-1 0 0 0,-1 0-1 0 0,0 1 1 0 0,1-1-1 0 0,-1 0 1 0 0,0 1-1 0 0,0-1 1 0 0,0 0-1 0 0,1 1 1 0 0,-1-1-1 0 0,0 1 1 0 0,0-1-1 0 0,0 1 1 0 0,0-1-1 0 0,0 0 1 0 0,0 1 0 0 0,0-1-1 0 0,0 1 1 0 0,0-1-1 0 0,0 1 1 0 0,0-1-1 0 0,0 1 1 0 0,0 29 134 0 0,0-12-111 0 0,2-13-18 0 0,0 0 0 0 0,0 0 0 0 0,0-1 0 0 0,1 1 0 0 0,-1-1 0 0 0,1 1 0 0 0,0-1 0 0 0,0 0 1 0 0,1 0-1 0 0,-1 0 0 0 0,1-1 0 0 0,0 1 0 0 0,0-1 0 0 0,0 0 0 0 0,0 0 0 0 0,1 0 0 0 0,-1-1 0 0 0,7 3 0 0 0,-7-3-21 0 0,0 0 1 0 0,0 0 0 0 0,1 0 0 0 0,-1 0-1 0 0,1-1 1 0 0,-1 1 0 0 0,1-1 0 0 0,0-1-1 0 0,-1 1 1 0 0,1-1 0 0 0,0 1 0 0 0,-1-2-1 0 0,1 1 1 0 0,0 0 0 0 0,0-1 0 0 0,-1 0-1 0 0,1 0 1 0 0,0 0 0 0 0,7-4 0 0 0,-9 3-16 0 0,0 0 0 0 0,0 0 0 0 0,-1-1 0 0 0,1 1 1 0 0,-1-1-1 0 0,1 0 0 0 0,-1 1 0 0 0,0-1 0 0 0,0 0 0 0 0,0-1 1 0 0,-1 1-1 0 0,1 0 0 0 0,-1 0 0 0 0,0-1 0 0 0,0 1 1 0 0,0-1-1 0 0,0 1 0 0 0,0-1 0 0 0,-1 1 0 0 0,0-1 1 0 0,0 1-1 0 0,0-1 0 0 0,0 0 0 0 0,0 1 0 0 0,-1-1 1 0 0,1 1-1 0 0,-2-5 0 0 0,1 5-47 0 0,1 1 0 0 0,-1-1 0 0 0,0 1 0 0 0,0-1 0 0 0,0 1-1 0 0,-1 0 1 0 0,1-1 0 0 0,0 1 0 0 0,-1 0 0 0 0,1 0 0 0 0,-1 0 0 0 0,0 0 0 0 0,0 0 0 0 0,0 0 0 0 0,0 0 0 0 0,0 1-1 0 0,0-1 1 0 0,0 1 0 0 0,-1-1 0 0 0,1 1 0 0 0,-1 0 0 0 0,1 0 0 0 0,0 0 0 0 0,-1 0 0 0 0,0 1 0 0 0,1-1 0 0 0,-1 1-1 0 0,1-1 1 0 0,-1 1 0 0 0,0 0 0 0 0,1 0 0 0 0,-1 0 0 0 0,0 0 0 0 0,1 1 0 0 0,-1-1 0 0 0,-4 2 0 0 0,2-1 62 0 0,0 0 0 0 0,1 1 0 0 0,0-1 0 0 0,-1 1 1 0 0,1 0-1 0 0,0 0 0 0 0,0 1 0 0 0,0-1 0 0 0,0 1 0 0 0,0 0 1 0 0,1 0-1 0 0,-1 0 0 0 0,1 0 0 0 0,0 1 0 0 0,0 0 1 0 0,0-1-1 0 0,0 1 0 0 0,-2 5 0 0 0,3-3 175 0 0,0 0-1 0 0,0 0 1 0 0,0 0 0 0 0,1 0 0 0 0,0 0-1 0 0,1 0 1 0 0,-1 1 0 0 0,1-1-1 0 0,0 0 1 0 0,1 0 0 0 0,-1 0-1 0 0,1 1 1 0 0,3 7 0 0 0,3 12 433 0 0,13 32 0 0 0,-13-41-484 0 0,0 0 1 0 0,-2 1-1 0 0,0-1 1 0 0,-1 1-1 0 0,2 22 1 0 0,-6-39-121 0 0,0 0-1 0 0,1 0 1 0 0,-1 0 0 0 0,0 0 0 0 0,-1 0-1 0 0,1-1 1 0 0,0 1 0 0 0,0 0 0 0 0,0 0-1 0 0,0 0 1 0 0,-1 0 0 0 0,1 0-1 0 0,0-1 1 0 0,-1 1 0 0 0,1 0 0 0 0,0 0-1 0 0,-1 0 1 0 0,1-1 0 0 0,-1 1 0 0 0,-1 1-1 0 0,2-2-4 0 0,-1 0 0 0 0,1 1 0 0 0,0-1 1 0 0,-1 0-1 0 0,1 0 0 0 0,-1 0 0 0 0,1 0 0 0 0,-1 0 0 0 0,1 1 0 0 0,-1-1 0 0 0,1 0 0 0 0,0 0 0 0 0,-1 0 0 0 0,1 0 0 0 0,-1 0 0 0 0,1-1 0 0 0,-1 1 1 0 0,1 0-1 0 0,-1 0 0 0 0,1 0 0 0 0,-1 0 0 0 0,1 0 0 0 0,0-1 0 0 0,-1 1 0 0 0,0-1 0 0 0,1 1 0 0 0,-1-1-1 0 0,1 1 0 0 0,-1-1 1 0 0,1 1-1 0 0,-1-1 1 0 0,1 1-1 0 0,-1-1 1 0 0,1 0-1 0 0,0 1 1 0 0,0-1-1 0 0,-1 0 1 0 0,1 1-1 0 0,0-1 1 0 0,0 0-1 0 0,0 1 1 0 0,-1-1-1 0 0,1 0 1 0 0,0 1-1 0 0,0-1 1 0 0,0 0-1 0 0,0 0 1 0 0,1 1-1 0 0,-1-1 1 0 0,0 0-1 0 0,0 1 1 0 0,0-1-1 0 0,0 0 0 0 0,1 1 1 0 0,-1-1-1 0 0,0 0 1 0 0,1 1-1 0 0,-1-1 1 0 0,0 1-1 0 0,1-1 1 0 0,-1 0-1 0 0,1 1 1 0 0,-1-1-1 0 0,1 1 1 0 0,-1-1-1 0 0,1 1 1 0 0,-1 0-1 0 0,1-1 1 0 0,0 1-1 0 0,-1 0 1 0 0,1-1-1 0 0,0 1 1 0 0,-1 0-1 0 0,1-1 1 0 0,1 1-1 0 0,19-10 60 0 0,0 0 1 0 0,37-11-1 0 0,-32 13-1881 0 0,32-16 0 0 0,-48 19-505 0 0,-1-1 0 0 0,0 1 0 0 0,14-13 0 0 0,-3 0-5715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19844 0 0,'10'0'363'0'0,"0"0"0"0"0,1 1-1 0 0,-1 1 1 0 0,0 0 0 0 0,0 0-1 0 0,0 1 1 0 0,0 0 0 0 0,-1 1 0 0 0,1 0-1 0 0,-1 0 1 0 0,0 1 0 0 0,0 0-1 0 0,0 1 1 0 0,-1 0 0 0 0,12 10-1 0 0,-16-11-387 0 0,1 0-1 0 0,0 0 0 0 0,-1 1 0 0 0,0-1 0 0 0,-1 1 0 0 0,1 0 0 0 0,-1 0 0 0 0,0 0 0 0 0,0 1 0 0 0,-1-1 1 0 0,0 1-1 0 0,0-1 0 0 0,-1 1 0 0 0,1 0 0 0 0,-2 0 0 0 0,1 0 0 0 0,-1 0 0 0 0,0-1 0 0 0,0 1 0 0 0,-1 0 1 0 0,1 0-1 0 0,-2 0 0 0 0,1 0 0 0 0,-3 6 0 0 0,2-8-29 0 0,0 1 1 0 0,-1-1-1 0 0,0 1 0 0 0,0-1 0 0 0,0 0 1 0 0,-7 8-1 0 0,-7 11-219 0 0,17-24 274 0 0,0 1 0 0 0,0-1 0 0 0,0 0-1 0 0,0 0 1 0 0,0 0 0 0 0,-1 0 0 0 0,1 1 0 0 0,0-1 0 0 0,0 0 0 0 0,0 0 0 0 0,0 0 0 0 0,0 1 0 0 0,0-1 0 0 0,0 0 0 0 0,0 0 0 0 0,0 0 0 0 0,0 1 0 0 0,1-1 0 0 0,-1 0 0 0 0,0 0 0 0 0,0 0 0 0 0,0 0 0 0 0,0 1 0 0 0,0-1 0 0 0,0 0 0 0 0,0 0 0 0 0,0 0 0 0 0,0 0 0 0 0,1 1 0 0 0,-1-1 0 0 0,0 0 0 0 0,0 0 0 0 0,0 0 0 0 0,0 0 0 0 0,0 0 0 0 0,1 0 0 0 0,-1 0 0 0 0,0 1 0 0 0,0-1 0 0 0,0 0 0 0 0,0 0 0 0 0,1 0 0 0 0,-1 0 0 0 0,14 3 114 0 0,13-4 118 0 0,-10-1-149 0 0,0-1 0 0 0,-1-1 1 0 0,1-1-1 0 0,-1-1 0 0 0,17-7 0 0 0,-22 8-530 0 0,-1 0 0 0 0,1-1 1 0 0,-1 0-1 0 0,-1-1 0 0 0,1 0 0 0 0,-1 0 0 0 0,0-1 1 0 0,10-12-1 0 0,-18 19 49 0 0,0 0 1 0 0,0 0-1 0 0,-1 0 1 0 0,1-1-1 0 0,0 1 1 0 0,-1 0-1 0 0,1 0 1 0 0,-1-1-1 0 0,1 1 1 0 0,-1 0-1 0 0,1-1 1 0 0,-1 1-1 0 0,0 0 1 0 0,0-1-1 0 0,0 1 1 0 0,1-1-1 0 0,-1 1 0 0 0,-1-1 1 0 0,1 1-1 0 0,0 0 1 0 0,0-1-1 0 0,0 1 1 0 0,-1 0-1 0 0,1-1 1 0 0,-1 0-1 0 0,-6-11-6119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11811 0 0,'6'2'4216'0'0,"3"0"-2615"0"0,2 0-225 0 0,0 0-264 0 0,0-4-440 0 0,0 0-311 0 0,-1-2-169 0 0,1-2-80 0 0,0 0-56 0 0,0-3-200 0 0,0-1-393 0 0,0 0-535 0 0,-1-2-680 0 0,-2 0-785 0 0,0-1-703 0 0,-3-2 311 0 0,-4-2-1264 0 0,2 4 552 0 0</inkml:trace>
  <inkml:trace contextRef="#ctx0" brushRef="#br0" timeOffset="1">156 1 8194 0 0,'0'37'12155'0'0,"10"23"-8148"0"0,-5-38-2938 0 0,4 26-239 0 0,23 71 0 0 0,-26-102-1238 0 0,1 0 1 0 0,17 28-1 0 0,-19-36-449 0 0,1 0 1 0 0,1 0-1 0 0,0-1 1 0 0,0 0 0 0 0,15 13-1 0 0,-21-21 539 0 0,-1 1 0 0 0,1 0 0 0 0,0 0 0 0 0,0 0 0 0 0,0-1 0 0 0,0 1 0 0 0,0 0 0 0 0,0-1 0 0 0,0 1 0 0 0,0-1 0 0 0,0 1 0 0 0,0-1 0 0 0,0 0 0 0 0,1 1 0 0 0,0-1 0 0 0,-1 0-3 0 0,-1-1 0 0 0,0 1 1 0 0,1-1-1 0 0,-1 1 0 0 0,1-1 1 0 0,-1 1-1 0 0,0-1 0 0 0,0 1 0 0 0,1-1 1 0 0,-1 1-1 0 0,0-1 0 0 0,0 0 1 0 0,0 1-1 0 0,1-1 0 0 0,-1 1 0 0 0,0-1 1 0 0,0 1-1 0 0,0-1 0 0 0,0 0 1 0 0,0 1-1 0 0,0-2 0 0 0,4-9-5417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19172 0 0,'44'2'3775'0'0,"39"4"-1789"0"0,-76-5-1899 0 0,1 1 1 0 0,0 0 0 0 0,-1 0-1 0 0,0 0 1 0 0,1 1 0 0 0,-1 0-1 0 0,0 0 1 0 0,6 5-1 0 0,-10-7-34 0 0,-1 1 0 0 0,0-1 0 0 0,1 1 0 0 0,-1 0 0 0 0,0 0 0 0 0,0 0 0 0 0,-1 0 0 0 0,1 0 0 0 0,0 1 0 0 0,-1-1-1 0 0,1 0 1 0 0,-1 1 0 0 0,0-1 0 0 0,1 1 0 0 0,-1 0 0 0 0,0-1 0 0 0,-1 1 0 0 0,1 0 0 0 0,0-1 0 0 0,-1 6-1 0 0,0-3-30 0 0,0 0-1 0 0,-1 0 0 0 0,0-1 0 0 0,0 1 0 0 0,0-1 0 0 0,-1 1 0 0 0,0-1 0 0 0,1 1 0 0 0,-2-1 0 0 0,1 0 0 0 0,-4 6 1 0 0,-3 3-81 0 0,-1-1 1 0 0,-1 0-1 0 0,0 0 1 0 0,0-1-1 0 0,-1-1 1 0 0,-18 13-1 0 0,27-22 68 0 0,1 1 0 0 0,-1 0-1 0 0,0 0 1 0 0,1 0 0 0 0,-1 1-1 0 0,1-1 1 0 0,-1 1 0 0 0,1-1-1 0 0,0 1 1 0 0,-2 3 0 0 0,4-5 2 0 0,0-1 1 0 0,0 0 0 0 0,-1 1-1 0 0,1-1 1 0 0,0 1-1 0 0,0-1 1 0 0,0 1 0 0 0,0-1-1 0 0,0 0 1 0 0,0 1 0 0 0,0-1-1 0 0,0 1 1 0 0,1-1 0 0 0,-1 0-1 0 0,0 1 1 0 0,0-1 0 0 0,0 1-1 0 0,0-1 1 0 0,0 0-1 0 0,1 1 1 0 0,-1-1 0 0 0,0 0-1 0 0,0 1 1 0 0,1-1 0 0 0,-1 0-1 0 0,0 1 1 0 0,0-1 0 0 0,1 0-1 0 0,0 1 1 0 0,22 6 294 0 0,-6-6-264 0 0,-1 0-1 0 0,1-1 1 0 0,-1-1-1 0 0,0-1 0 0 0,24-4 1 0 0,-29 3-852 0 0,1 0 0 0 0,-1-1 0 0 0,14-7 0 0 0,-18 8-697 0 0,-1-1 1 0 0,0 0-1 0 0,0 0 1 0 0,0 0 0 0 0,-1-1-1 0 0,7-6 1 0 0,0-4-6560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15195 0 0,'-3'35'8202'0'0,"7"3"-4911"0"0,17 38-2739 0 0,-14-54 253 0 0,-7-21-781 0 0,0 0 1 0 0,0 0 0 0 0,0 1-1 0 0,1-1 1 0 0,-1 0 0 0 0,0 0-1 0 0,1 0 1 0 0,-1 0 0 0 0,1 0-1 0 0,-1 1 1 0 0,1-1 0 0 0,0 0 0 0 0,-1 0-1 0 0,1 0 1 0 0,0 0 0 0 0,0-1-1 0 0,0 1 1 0 0,0 0 0 0 0,0 0-1 0 0,0 0 1 0 0,0-1 0 0 0,0 1-1 0 0,0 0 1 0 0,0-1 0 0 0,0 1-1 0 0,0-1 1 0 0,0 0 0 0 0,0 1-1 0 0,2-1 1 0 0,1 0-4 0 0,-1-1 0 0 0,1 0-1 0 0,-1 0 1 0 0,1 0 0 0 0,-1-1 0 0 0,0 1-1 0 0,0-1 1 0 0,6-4 0 0 0,-6 5-40 0 0,17-11-468 0 0,38-21-44 0 0,-19 16-8368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2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17692 0 0,'2'11'774'0'0,"0"0"0"0"0,1-1 0 0 0,0 1 0 0 0,1-1-1 0 0,0 0 1 0 0,0 0 0 0 0,1 0 0 0 0,1 0 0 0 0,9 12 0 0 0,-13-19-698 0 0,1 0 0 0 0,-1 0-1 0 0,1 0 1 0 0,0 0 0 0 0,1 0 0 0 0,-1-1-1 0 0,0 0 1 0 0,1 0 0 0 0,-1 0-1 0 0,1 0 1 0 0,-1 0 0 0 0,1 0 0 0 0,0-1-1 0 0,0 0 1 0 0,0 0 0 0 0,0 0 0 0 0,0 0-1 0 0,0-1 1 0 0,0 1 0 0 0,0-1-1 0 0,0 0 1 0 0,0-1 0 0 0,0 1 0 0 0,0-1-1 0 0,0 1 1 0 0,0-1 0 0 0,0 0 0 0 0,6-3-1 0 0,-5 2-38 0 0,0-1 0 0 0,0 1 0 0 0,-1-1-1 0 0,1-1 1 0 0,-1 1 0 0 0,0 0 0 0 0,0-1 0 0 0,0 0-1 0 0,0 0 1 0 0,-1 0 0 0 0,0-1 0 0 0,1 1 0 0 0,-2-1-1 0 0,1 0 1 0 0,0 1 0 0 0,-1-1 0 0 0,0 0 0 0 0,0-1 0 0 0,0 1-1 0 0,-1 0 1 0 0,0 0 0 0 0,0-1 0 0 0,0 1 0 0 0,-1-1-1 0 0,0-7 1 0 0,1 7-7 0 0,-1 1 0 0 0,0-1 0 0 0,-1 1 0 0 0,1-1 0 0 0,-1 1-1 0 0,0 0 1 0 0,-1-1 0 0 0,1 1 0 0 0,-1 0 0 0 0,0-1 0 0 0,0 1 0 0 0,-1 0 0 0 0,1 1-1 0 0,-1-1 1 0 0,0 0 0 0 0,-1 1 0 0 0,1 0 0 0 0,-1-1 0 0 0,0 1 0 0 0,0 1 0 0 0,0-1-1 0 0,0 1 1 0 0,-1-1 0 0 0,1 1 0 0 0,-8-3 0 0 0,9 5-16 0 0,0 0-1 0 0,0 0 1 0 0,-1 0-1 0 0,1 0 1 0 0,-1 1 0 0 0,1-1-1 0 0,0 1 1 0 0,-1 0 0 0 0,1 0-1 0 0,-1 0 1 0 0,1 1 0 0 0,-1-1-1 0 0,1 1 1 0 0,0 0-1 0 0,-1 0 1 0 0,1 0 0 0 0,0 0-1 0 0,0 1 1 0 0,0-1 0 0 0,0 1-1 0 0,0 0 1 0 0,0 0 0 0 0,0 0-1 0 0,-4 4 1 0 0,-24 30-1646 0 0,10 3-4069 0 0,10-21-3841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66 17596 0 0,'0'4'426'0'0,"1"0"0"0"0,-1 0 0 0 0,1 0 0 0 0,0 0 0 0 0,0 0 0 0 0,0 0 0 0 0,1 0 0 0 0,-1 0 0 0 0,1-1 0 0 0,0 1 0 0 0,2 3 0 0 0,0-2-196 0 0,0 1-1 0 0,0-1 1 0 0,1 0 0 0 0,-1-1-1 0 0,1 1 1 0 0,10 6-1 0 0,-11-8-201 0 0,-1 0 0 0 0,1-1 0 0 0,0 1 0 0 0,1-1 0 0 0,-1 0 0 0 0,0 0 0 0 0,1-1 0 0 0,-1 1 0 0 0,1-1-1 0 0,-1 0 1 0 0,1 0 0 0 0,-1 0 0 0 0,1-1 0 0 0,0 0 0 0 0,-1 0 0 0 0,1 0 0 0 0,0 0 0 0 0,-1-1 0 0 0,1 0 0 0 0,0 0-1 0 0,7-2 1 0 0,-10 1-7 0 0,1 0-1 0 0,-1 0 0 0 0,0 0 0 0 0,1 0 0 0 0,-1 0 1 0 0,0 0-1 0 0,0-1 0 0 0,-1 1 0 0 0,1 0 1 0 0,0-1-1 0 0,-1 0 0 0 0,0 1 0 0 0,1-1 1 0 0,-1 0-1 0 0,0 0 0 0 0,0 0 0 0 0,-1 0 1 0 0,1 0-1 0 0,-1 0 0 0 0,1 0 0 0 0,-1 0 0 0 0,0 0 1 0 0,0 0-1 0 0,0 0 0 0 0,-1 0 0 0 0,1 0 1 0 0,-2-6-1 0 0,1 3-64 0 0,0 0 0 0 0,-1-1 1 0 0,0 1-1 0 0,0 0 0 0 0,0 0 1 0 0,-1 1-1 0 0,1-1 0 0 0,-2 0 1 0 0,1 1-1 0 0,0-1 0 0 0,-1 1 1 0 0,-7-7-1 0 0,9 10-20 0 0,1 1 1 0 0,-1 0-1 0 0,0 0 1 0 0,1 0-1 0 0,-1 0 0 0 0,0 0 1 0 0,0 0-1 0 0,0 0 0 0 0,0 0 1 0 0,0 1-1 0 0,0-1 1 0 0,0 1-1 0 0,0 0 0 0 0,0-1 1 0 0,-1 1-1 0 0,1 0 1 0 0,0 0-1 0 0,0 1 0 0 0,-4-1 1 0 0,2 2-110 0 0,0-1-1 0 0,0 1 1 0 0,0-1 0 0 0,0 1 0 0 0,0 0-1 0 0,0 0 1 0 0,1 1 0 0 0,-1-1 0 0 0,-3 5-1 0 0,-2 1-177 0 0,1 1 0 0 0,0 0 0 0 0,0 0 0 0 0,1 0 0 0 0,0 1 0 0 0,-6 13-1 0 0,9-14 398 0 0,1 0-1 0 0,0 1 0 0 0,1-1 0 0 0,0 1 1 0 0,0-1-1 0 0,1 1 0 0 0,0 0 0 0 0,1-1 1 0 0,0 1-1 0 0,0 0 0 0 0,3 11 0 0 0,-2-16 79 0 0,-1-1 0 0 0,2 0 0 0 0,-1 0-1 0 0,0 0 1 0 0,1 0 0 0 0,0 0-1 0 0,0 0 1 0 0,0 0 0 0 0,0 0 0 0 0,0-1-1 0 0,1 1 1 0 0,3 3 0 0 0,-4-5-4 0 0,0 0 1 0 0,1-1-1 0 0,-1 1 1 0 0,1-1 0 0 0,-1 1-1 0 0,1-1 1 0 0,0 0-1 0 0,-1 0 1 0 0,1 0-1 0 0,0 0 1 0 0,0 0-1 0 0,0 0 1 0 0,0-1 0 0 0,0 0-1 0 0,0 0 1 0 0,0 1-1 0 0,0-2 1 0 0,-1 1-1 0 0,6-1 1 0 0,2-1-64 0 0,-1-1 0 0 0,0 0 0 0 0,0 0 0 0 0,1-1 0 0 0,-2 0 0 0 0,1-1 0 0 0,-1 0 0 0 0,10-7 0 0 0,1-1-268 0 0,-2-2-1 0 0,23-22 0 0 0,-38 35 156 0 0,0 0 9 0 0,0 0 0 0 0,0 1 1 0 0,0-1-1 0 0,0 0 0 0 0,0-1 1 0 0,-1 1-1 0 0,1 0 1 0 0,-1 0-1 0 0,0-1 0 0 0,1 1 1 0 0,-1-1-1 0 0,0 1 1 0 0,1-6-1 0 0,-11 29 1109 0 0,10-11-852 0 0,-1 0 0 0 0,1 0 0 0 0,1 0 0 0 0,-1 0 0 0 0,2 0 0 0 0,-1-1 0 0 0,2 1 0 0 0,-1-1 0 0 0,9 16 0 0 0,-10-20-386 0 0,0-1 0 0 0,1 1-1 0 0,-1-1 1 0 0,1 0-1 0 0,0 0 1 0 0,0 0-1 0 0,1-1 1 0 0,-1 1-1 0 0,1-1 1 0 0,-1 1-1 0 0,1-1 1 0 0,0 0-1 0 0,0-1 1 0 0,1 1-1 0 0,-1-1 1 0 0,0 0-1 0 0,1 0 1 0 0,0 0-1 0 0,-1 0 1 0 0,1-1-1 0 0,8 1 1 0 0,-12-2-244 0 0,1 0 1 0 0,-1 0-1 0 0,1 0 1 0 0,0 0-1 0 0,-1-1 0 0 0,1 1 1 0 0,-1 0-1 0 0,1-1 1 0 0,-1 0-1 0 0,1 1 1 0 0,-1-1-1 0 0,0 0 1 0 0,1 0-1 0 0,-1 1 0 0 0,0-1 1 0 0,1 0-1 0 0,-1 0 1 0 0,0-1-1 0 0,0 1 1 0 0,0 0-1 0 0,0 0 1 0 0,0 0-1 0 0,0-1 0 0 0,0 1 1 0 0,0-1-1 0 0,-1 1 1 0 0,1 0-1 0 0,-1-1 1 0 0,2-2-1 0 0,2-10-5557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11787 0 0,'2'22'9142'0'0,"8"61"-7527"0"0,-5-37-1114 0 0,0 9-392 0 0,-3 1 1 0 0,-3 0-1 0 0,-8 65 0 0 0,9-120-109 0 0,1 0-1 0 0,-1 1 1 0 0,0-1-1 0 0,0 0 1 0 0,0 1-1 0 0,1-1 0 0 0,-1 0 1 0 0,1 0-1 0 0,-1 1 1 0 0,1-1-1 0 0,-1 0 1 0 0,1 0-1 0 0,0 0 1 0 0,0 0-1 0 0,-1 0 0 0 0,1 0 1 0 0,0 0-1 0 0,0 0 1 0 0,0 0-1 0 0,0 0 1 0 0,0 0-1 0 0,0 0 1 0 0,1-1-1 0 0,-1 1 0 0 0,0 0 1 0 0,0-1-1 0 0,0 1 1 0 0,1-1-1 0 0,0 1 1 0 0,46 11-3 0 0,-35-10 29 0 0,21 5 98 0 0,-1-2 1 0 0,67 2-1 0 0,-79-8-1349 0 0,41-6 1 0 0,-46 4-1138 0 0,0-1-1 0 0,-1 0 1 0 0,18-8 0 0 0,-19 5-4289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4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15659 0 0,'1'4'436'0'0,"0"1"-1"0"0,0-1 1 0 0,0 0-1 0 0,0 0 1 0 0,1 0-1 0 0,-1 0 1 0 0,1 0-1 0 0,0 0 1 0 0,0 0-1 0 0,1 0 1 0 0,-1-1-1 0 0,1 1 1 0 0,0-1-1 0 0,5 6 1 0 0,8 6 77 0 0,27 20-1 0 0,-36-29-289 0 0,0-1-131 0 0,0 0 0 0 0,0 1 1 0 0,-1 0-1 0 0,0 1 0 0 0,0-1 1 0 0,-1 1-1 0 0,0 0 0 0 0,0 1 0 0 0,-1-1 1 0 0,1 1-1 0 0,-2 0 0 0 0,1 0 1 0 0,3 11-1 0 0,-6-11-48 0 0,0 0-1 0 0,0-1 1 0 0,0 1 0 0 0,-1 0 0 0 0,0-1-1 0 0,0 1 1 0 0,-1 0 0 0 0,0-1 0 0 0,0 1 0 0 0,-1-1-1 0 0,0 1 1 0 0,-1-1 0 0 0,1 0 0 0 0,-1 0-1 0 0,-7 11 1 0 0,6-9-12 0 0,-2-1-1 0 0,0 0 1 0 0,0 1-1 0 0,0-2 1 0 0,-1 1-1 0 0,-12 11 1 0 0,14-16-35 0 0,1 0 0 0 0,-1 1 1 0 0,1-2-1 0 0,-1 1 0 0 0,0 0 1 0 0,0-1-1 0 0,0 0 0 0 0,0 0 0 0 0,0 0 1 0 0,-1-1-1 0 0,1 0 0 0 0,-1 0 1 0 0,-9 0-1 0 0,6-3-1120 0 0,17-5-189 0 0,17-3-1358 0 0,18 3-4470 0 0,-19 2-357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 13075 0 0,'-12'-5'2765'0'0,"3"1"-1124"0"0,21 6-703 0 0,46 4-176 0 0,-39-5-648 0 0,0 1 0 0 0,23 5 0 0 0,-38-6-67 0 0,1 0 0 0 0,-1 0 0 0 0,1 1-1 0 0,-1 0 1 0 0,0 0 0 0 0,0 0-1 0 0,0 0 1 0 0,0 1 0 0 0,0-1 0 0 0,0 1-1 0 0,-1 0 1 0 0,1 0 0 0 0,-1 1 0 0 0,3 3-1 0 0,-3-3-12 0 0,-1 1-1 0 0,1 0 1 0 0,-1-1-1 0 0,-1 1 0 0 0,1 0 1 0 0,-1 0-1 0 0,1 0 1 0 0,-2 1-1 0 0,1-1 1 0 0,0 0-1 0 0,-1 0 0 0 0,0 0 1 0 0,0 1-1 0 0,-1-1 1 0 0,0 0-1 0 0,1 0 0 0 0,-2 0 1 0 0,-1 6-1 0 0,1-3-72 0 0,-1 1-1 0 0,0-1 0 0 0,0 0 1 0 0,-1 0-1 0 0,0 0 0 0 0,0-1 1 0 0,-1 1-1 0 0,0-1 0 0 0,-1 0 1 0 0,-6 6-1 0 0,4-6-75 0 0,0-1 1 0 0,-1 0-1 0 0,0-1 0 0 0,0 0 1 0 0,0-1-1 0 0,-1 0 0 0 0,-16 5 1 0 0,6-1-149 0 0,56-18 428 0 0,1 2 1 0 0,0 1 0 0 0,42-1 0 0 0,-54 8-198 0 0,17-2-622 0 0,-40 2 355 0 0,0-1 0 0 0,0 1-1 0 0,-1 0 1 0 0,1-1 0 0 0,0 0 0 0 0,-1 0 0 0 0,1 1 0 0 0,-1-1-1 0 0,1 0 1 0 0,-1 0 0 0 0,3-2 0 0 0,-4 2 91 0 0,1 0-1 0 0,-1 0 1 0 0,1-1 0 0 0,-1 1-1 0 0,0 0 1 0 0,0 0 0 0 0,1 0-1 0 0,-1-1 1 0 0,0 1 0 0 0,0 0-1 0 0,0 0 1 0 0,0-1 0 0 0,-1 1-1 0 0,1 0 1 0 0,0 0 0 0 0,0 0-1 0 0,-1 0 1 0 0,1-1 0 0 0,-1 1 0 0 0,1 0-1 0 0,-1 0 1 0 0,0 0 0 0 0,1 0-1 0 0,-2-1 1 0 0,0-2-1007 0 0,0-11-4271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11338 0 0,'12'0'851'0'0,"-1"0"-1"0"0,1-1 0 0 0,-1 0 0 0 0,0-1 0 0 0,1 0 1 0 0,16-5-1 0 0,-24 5-1169 0 0,1 0 1 0 0,-1 0-1 0 0,0-1 1 0 0,0 1-1 0 0,-1-1 0 0 0,1 0 1 0 0,0 0-1 0 0,-1 0 1 0 0,0-1-1 0 0,1 1 0 0 0,-1-1 1 0 0,-1 1-1 0 0,1-1 1 0 0,0 0-1 0 0,-1 0 1 0 0,0 0-1 0 0,0-1 0 0 0,0 1 1 0 0,1-5-1 0 0,8-36-3894 0 0,-10 40 4294 0 0,0 0 0 0 0,-1 0 0 0 0,0 0 0 0 0,0 0 0 0 0,0 1 0 0 0,-7-5 6875 0 0,-1 33-4750 0 0,3 13-1163 0 0,2 0 0 0 0,3 57 0 0 0,7 18-2383 0 0,0 11-7644 0 0,-7-106 3723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11763 0 0,'-1'0'161'0'0,"1"-1"0"0"0,-1 0 1 0 0,1 1-1 0 0,0-1 0 0 0,-1 1 1 0 0,1-1-1 0 0,0 0 0 0 0,-1 1 1 0 0,1-1-1 0 0,0 0 0 0 0,0 1 1 0 0,0-1-1 0 0,-1 0 1 0 0,1 1-1 0 0,0-1 0 0 0,0 0 1 0 0,0 1-1 0 0,0-1 0 0 0,0 0 1 0 0,1 0-1 0 0,-1 1 0 0 0,0-1 1 0 0,0 0-1 0 0,0 1 0 0 0,0-1 1 0 0,1 0-1 0 0,-1 1 0 0 0,0-1 1 0 0,1 1-1 0 0,-1-1 1 0 0,1 0-1 0 0,-1 1 0 0 0,0-1 1 0 0,1 1-1 0 0,0-2 0 0 0,2 1 18 0 0,-1 0-1 0 0,0 0 1 0 0,1 0-1 0 0,-1 1 1 0 0,0-1-1 0 0,1 0 1 0 0,-1 1-1 0 0,1 0 0 0 0,0-1 1 0 0,3 1-1 0 0,6 0 15 0 0,0 1-1 0 0,0 0 1 0 0,19 5-1 0 0,-28-5-160 0 0,-1-1-1 0 0,0 1 0 0 0,0-1 0 0 0,1 1 0 0 0,-1 0 1 0 0,0 0-1 0 0,0 0 0 0 0,0 0 0 0 0,0 1 0 0 0,0-1 0 0 0,0 0 1 0 0,0 1-1 0 0,-1-1 0 0 0,1 1 0 0 0,-1 0 0 0 0,1-1 1 0 0,-1 1-1 0 0,1 0 0 0 0,-1 0 0 0 0,0 0 0 0 0,0 0 1 0 0,0 0-1 0 0,0 0 0 0 0,1 5 0 0 0,-2-4 4 0 0,0 0 1 0 0,0 0-1 0 0,0 0 0 0 0,0 0 0 0 0,-1 0 0 0 0,0 0 0 0 0,1 0 1 0 0,-1-1-1 0 0,0 1 0 0 0,-1 0 0 0 0,1 0 0 0 0,0-1 1 0 0,-1 1-1 0 0,1 0 0 0 0,-1-1 0 0 0,0 0 0 0 0,0 1 0 0 0,-4 3 1 0 0,-5 4 1 0 0,9-8-18 0 0,0-1 0 0 0,0 1 1 0 0,0 0-1 0 0,0 0 0 0 0,0 0 0 0 0,0 0 0 0 0,1 0 0 0 0,-3 4 1 0 0,4-5-19 0 0,0 0 1 0 0,0 0 0 0 0,0-1 0 0 0,0 1 0 0 0,0 0 0 0 0,0 0-1 0 0,0 0 1 0 0,0 0 0 0 0,0 0 0 0 0,0 0 0 0 0,1 0 0 0 0,-1 0-1 0 0,0-1 1 0 0,0 1 0 0 0,1 0 0 0 0,-1 0 0 0 0,1 0 0 0 0,-1-1-1 0 0,1 1 1 0 0,-1 0 0 0 0,1 0 0 0 0,-1-1 0 0 0,1 1 0 0 0,0 0-1 0 0,-1-1 1 0 0,1 1 0 0 0,0-1 0 0 0,0 1 0 0 0,-1-1 0 0 0,3 1-1 0 0,2 3-55 0 0,0-1 0 0 0,1-1 0 0 0,-1 1 0 0 0,1-1 0 0 0,0 1 0 0 0,0-2 0 0 0,0 1 0 0 0,0-1 0 0 0,0 0 0 0 0,0 0 0 0 0,0 0 0 0 0,0-1 0 0 0,0 0-1 0 0,1 0 1 0 0,-1-1 0 0 0,0 0 0 0 0,0 0 0 0 0,0 0 0 0 0,0-1 0 0 0,0 0 0 0 0,9-4 0 0 0,-6 2-537 0 0,1-1 0 0 0,-1 1 0 0 0,-1-2 0 0 0,1 1 0 0 0,9-10 0 0 0,-11 10-618 0 0,0-2 0 0 0,-1 1 0 0 0,0-1-1 0 0,0 0 1 0 0,8-13 0 0 0,2-5-4691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11474 0 0,'28'1'9572'0'0,"-19"1"-9338"0"0,0-2 0 0 0,0 1-1 0 0,0-1 1 0 0,0-1 0 0 0,13-1 0 0 0,-14-2 52 0 0,-12 3 108 0 0,3 2-369 0 0,-1-1 0 0 0,0 0 0 0 0,1 1 0 0 0,-1-1 0 0 0,1 1 0 0 0,-1 0 0 0 0,0-1 0 0 0,1 1 0 0 0,0 0 0 0 0,-1 0 0 0 0,-2 2 0 0 0,-4 6 40 0 0,0 1 1 0 0,0 0-1 0 0,1 1 1 0 0,0-1-1 0 0,1 1 1 0 0,0 1-1 0 0,1-1 1 0 0,0 1-1 0 0,1 0 0 0 0,1 0 1 0 0,-1 0-1 0 0,-1 18 1 0 0,4-23 7 0 0,1-1 0 0 0,-1 1 0 0 0,1 0 0 0 0,0-1 1 0 0,1 1-1 0 0,0 0 0 0 0,0-1 0 0 0,0 1 0 0 0,1-1 0 0 0,0 0 1 0 0,4 9-1 0 0,-4-11-50 0 0,0-1 1 0 0,1 1 0 0 0,-1 0 0 0 0,1-1-1 0 0,0 1 1 0 0,0-1 0 0 0,1 0-1 0 0,-1 0 1 0 0,0 0 0 0 0,1 0 0 0 0,0-1-1 0 0,0 0 1 0 0,0 1 0 0 0,0-1-1 0 0,0-1 1 0 0,0 1 0 0 0,0-1-1 0 0,5 2 1 0 0,-3-2 22 0 0,-1 0 0 0 0,1 0 0 0 0,-1 0 0 0 0,1-1 0 0 0,0 1 0 0 0,-1-1 0 0 0,1-1 0 0 0,0 1 0 0 0,-1-1 0 0 0,1 0 0 0 0,7-3 0 0 0,-7 2-507 0 0,1-1-1 0 0,-1 0 1 0 0,1-1-1 0 0,-1 0 0 0 0,0 0 1 0 0,0 0-1 0 0,0-1 1 0 0,-1 1-1 0 0,0-1 1 0 0,0-1-1 0 0,0 1 0 0 0,0-1 1 0 0,3-6-1 0 0,-2 4-216 0 0,-1-1 0 0 0,0 1 1 0 0,-1-1-1 0 0,0 0 0 0 0,-1-1 0 0 0,0 1 0 0 0,0-1 0 0 0,0 1 0 0 0,-2-1 0 0 0,1 0 0 0 0,-1 0 0 0 0,0 1 0 0 0,-1-1 0 0 0,-1 0 1 0 0,1 0-1 0 0,-4-17 0 0 0,3 25 867 0 0,1 0 0 0 0,-1 0 0 0 0,0 0 1 0 0,0 0-1 0 0,0 0 0 0 0,0 0 0 0 0,0 0 1 0 0,0 1-1 0 0,0-1 0 0 0,-1 0 0 0 0,1 1 1 0 0,0-1-1 0 0,-1 1 0 0 0,0-1 0 0 0,1 1 0 0 0,-1 0 1 0 0,-2-2-1 0 0,3 3-16 0 0,0 0 1 0 0,1 0-1 0 0,-1-1 1 0 0,0 1-1 0 0,0 0 1 0 0,0 0-1 0 0,0 0 1 0 0,0 0-1 0 0,0 1 1 0 0,0-1-1 0 0,0 0 1 0 0,0 0-1 0 0,0 0 1 0 0,1 1-1 0 0,-1-1 1 0 0,0 1-1 0 0,0-1 1 0 0,0 0-1 0 0,0 1 1 0 0,1-1-1 0 0,-1 1 1 0 0,0 0-1 0 0,1-1 1 0 0,-1 1-1 0 0,0 0 1 0 0,1-1-1 0 0,-1 1 1 0 0,1 0-1 0 0,-1 0 1 0 0,1-1-1 0 0,-1 1 1 0 0,1 0-1 0 0,-1 0 1 0 0,1 0-1 0 0,0 0 1 0 0,0 0-1 0 0,-1-1 1 0 0,1 1-1 0 0,0 0 1 0 0,0 1-1 0 0,-3 11 324 0 0,0-1 0 0 0,0 1-1 0 0,2 0 1 0 0,-1 0 0 0 0,2 0 0 0 0,0-1-1 0 0,0 1 1 0 0,1 0 0 0 0,1 0 0 0 0,0 0-1 0 0,1-1 1 0 0,7 23 0 0 0,-9-33-487 0 0,0-1 1 0 0,0 0 0 0 0,0 1-1 0 0,0-1 1 0 0,0 0 0 0 0,0 0 0 0 0,0 0-1 0 0,0 0 1 0 0,0 0 0 0 0,0 0-1 0 0,1 0 1 0 0,-1-1 0 0 0,0 1-1 0 0,1 0 1 0 0,-1-1 0 0 0,0 1-1 0 0,1-1 1 0 0,-1 1 0 0 0,1-1-1 0 0,-1 1 1 0 0,1-1 0 0 0,-1 0 0 0 0,1 0-1 0 0,-1 0 1 0 0,1 0 0 0 0,-1 0-1 0 0,1 0 1 0 0,-1-1 0 0 0,1 1-1 0 0,-1 0 1 0 0,1-1 0 0 0,-1 1-1 0 0,0-1 1 0 0,1 1 0 0 0,-1-1 0 0 0,1 0-1 0 0,-1 1 1 0 0,0-1 0 0 0,0 0-1 0 0,2-1 1 0 0,3-2-126 0 0,0 0 0 0 0,0-1 0 0 0,0 1-1 0 0,-1-1 1 0 0,0 0 0 0 0,0-1 0 0 0,5-6 0 0 0,-6 6-441 0 0,0-1 0 0 0,0 0-1 0 0,-1 0 1 0 0,0 0 0 0 0,0 0 0 0 0,-1-1-1 0 0,1 1 1 0 0,0-12 0 0 0,0-3-562 0 0,-2-37 1 0 0,-1 48 1463 0 0,7 111 7308 0 0,-5-78-7869 0 0,2-1 1 0 0,1 0 0 0 0,0 0 0 0 0,1 0-1 0 0,13 28 1 0 0,-18-47-216 0 0,0 0 0 0 0,0 0 0 0 0,1 1 0 0 0,-1-1 0 0 0,0 0 0 0 0,1 0 0 0 0,-1 0 0 0 0,1 0 0 0 0,0-1 0 0 0,-1 1 0 0 0,1 0 0 0 0,0-1 0 0 0,3 3 0 0 0,-5-4 367 0 0,1 0 0 0 0,-1 0 0 0 0,0 0 1 0 0,0 0-1 0 0,0 0 0 0 0,0 1 0 0 0,0-1 0 0 0,0 0 0 0 0,0 0 0 0 0,0 0 0 0 0,0 0 0 0 0,0 0 0 0 0,1 0 0 0 0,-1 0 0 0 0,0 0 0 0 0,0 0 1 0 0,0 0-1 0 0,0 0 0 0 0,0 0 0 0 0,0 0 0 0 0,0 0 0 0 0,0 0 0 0 0,1 0 0 0 0,-1 0 0 0 0,0 0 0 0 0,0 0 0 0 0,0 0 0 0 0,0 0 0 0 0,0 0 1 0 0,0 0-1 0 0,0 0 0 0 0,1 0 0 0 0,-1 0 0 0 0,0 0 0 0 0,0 0 0 0 0,0 0 0 0 0,0 0 0 0 0,0 0 0 0 0,0 0 0 0 0,0 0 0 0 0,0 0 0 0 0,1 0 1 0 0,-1-1-1 0 0,0 1 0 0 0,0 0 0 0 0,0 0 0 0 0,0 0 0 0 0,0 0 0 0 0,0 0 0 0 0,0 0 0 0 0,0 0 0 0 0,0 0 0 0 0,0 0 0 0 0,0-1 0 0 0,0 1 1 0 0,0 0-1 0 0,0 0 0 0 0,0 0 0 0 0,0 0 0 0 0,0 0 0 0 0,0 0 0 0 0,0 0 0 0 0,0-1 0 0 0,0 1 0 0 0,0 0 0 0 0,0 0 0 0 0,-4-10-2060 0 0,3 6 478 0 0,2-5-4515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15155 0 0,'53'-8'6746'0'0,"-44"6"-6517"0"0,0 0 0 0 0,0 1 0 0 0,1 0 1 0 0,11 0-1 0 0,-18 2-195 0 0,1-1 0 0 0,-1 1 0 0 0,0-1 0 0 0,0 1 0 0 0,0 0 0 0 0,1 0-1 0 0,-1 0 1 0 0,0 1 0 0 0,0-1 0 0 0,-1 1 0 0 0,1 0 0 0 0,0 0 0 0 0,0 0 0 0 0,-1 0 0 0 0,1 0 0 0 0,2 3 0 0 0,2 5-13 0 0,-1-1 0 0 0,0 1 1 0 0,0 0-1 0 0,-1 0 1 0 0,0 1-1 0 0,0-1 0 0 0,-2 1 1 0 0,1 0-1 0 0,2 18 0 0 0,14 36-6957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8786 0 0,'3'-8'6527'0'0,"-2"8"-6266"0"0,-1 0 0 0 0,0 0 0 0 0,1 0 0 0 0,-1 0 0 0 0,0 0 0 0 0,1-1 0 0 0,-1 1 0 0 0,1 0 0 0 0,11 8 3565 0 0,18 29-3673 0 0,-14-17 684 0 0,-10-14-612 0 0,1 0 0 0 0,0-1 0 0 0,0 0 0 0 0,0-1 0 0 0,11 6 0 0 0,14 0-2254 0 0,-30-10 1198 0 0,0 1 1 0 0,0-1-1 0 0,1 0 1 0 0,-1 0-1 0 0,0 0 1 0 0,0-1 0 0 0,0 1-1 0 0,0 0 1 0 0,0-1-1 0 0,0 1 1 0 0,4-3-1 0 0,6 14-7217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10890 0 0,'-6'20'2282'0'0,"1"1"-1"0"0,1 0 1 0 0,1 0-1 0 0,-1 26 1 0 0,3-35-1844 0 0,1-1-1 0 0,1 1 1 0 0,0 0 0 0 0,1 0-1 0 0,0 0 1 0 0,0-1 0 0 0,2 1 0 0 0,-1-1-1 0 0,6 12 1 0 0,-8-21-424 0 0,0 0 1 0 0,1 0-1 0 0,-1 0 1 0 0,0 0-1 0 0,1-1 1 0 0,-1 1-1 0 0,1 0 0 0 0,-1-1 1 0 0,1 1-1 0 0,0-1 1 0 0,0 1-1 0 0,-1-1 1 0 0,1 0-1 0 0,0 0 0 0 0,0 0 1 0 0,0 0-1 0 0,1 0 1 0 0,3 1-1 0 0,-2-2 27 0 0,1 1 0 0 0,-1-1 0 0 0,1 0 0 0 0,-1 0 1 0 0,0 0-1 0 0,1 0 0 0 0,-1-1 0 0 0,1 0 0 0 0,4-1 0 0 0,1-1 26 0 0,0-1 0 0 0,0 0 0 0 0,0 0 0 0 0,-1-1 0 0 0,0-1 0 0 0,0 1 1 0 0,12-10-1 0 0,-13 7-194 0 0,0 0 1 0 0,-1 0 0 0 0,0-1-1 0 0,11-17 1 0 0,-15 23-328 0 0,-1-1 1 0 0,0 0-1 0 0,0 0 1 0 0,0 1-1 0 0,-1-1 0 0 0,1 0 1 0 0,-1-1-1 0 0,0 1 0 0 0,0 0 1 0 0,0 0-1 0 0,-1 0 0 0 0,0-1 1 0 0,1 1-1 0 0,-2 0 1 0 0,0-7-1 0 0,1 9-50 0 0,-1 1 1 0 0,0-1 0 0 0,0 1-1 0 0,0-1 1 0 0,0 1-1 0 0,0 0 1 0 0,0-1-1 0 0,0 1 1 0 0,0 0-1 0 0,0-1 1 0 0,-1 1-1 0 0,1 0 1 0 0,-1 0-1 0 0,1 0 1 0 0,-2 0-1 0 0,-23-10-4255 0 0,7 9 312 0 0</inkml:trace>
  <inkml:trace contextRef="#ctx0" brushRef="#br0" timeOffset="0.48">41 153 11907 0 0,'-1'5'799'0'0,"-1"1"0"0"0,1-1 1 0 0,0 1-1 0 0,0-1 0 0 0,1 1 1 0 0,0-1-1 0 0,0 1 0 0 0,0-1 1 0 0,0 1-1 0 0,1-1 0 0 0,2 10 1 0 0,-2-12-629 0 0,0-1 1 0 0,1 0-1 0 0,-1 1 1 0 0,0-1-1 0 0,1 0 1 0 0,0 0-1 0 0,-1 0 1 0 0,1 0-1 0 0,0 0 1 0 0,0 0-1 0 0,0-1 1 0 0,0 1-1 0 0,1-1 1 0 0,-1 1-1 0 0,0-1 1 0 0,1 0-1 0 0,-1 0 1 0 0,1 0 0 0 0,-1 0-1 0 0,1 0 1 0 0,-1 0-1 0 0,1-1 1 0 0,0 0-1 0 0,-1 1 1 0 0,1-1-1 0 0,3 0 1 0 0,5 0-151 0 0,0-1 0 0 0,0-1 0 0 0,0 1 0 0 0,-1-1 1 0 0,1-1-1 0 0,-1 0 0 0 0,1-1 0 0 0,-1 0 1 0 0,0 0-1 0 0,-1-1 0 0 0,17-11 0 0 0,15-15-4240 0 0,-12-4-5166 0 0,-18 18 1726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8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19092 0 0,'-3'10'2053'0'0,"0"1"0"0"0,1 0 0 0 0,-1 18 0 0 0,4 67-612 0 0,1-22-1495 0 0,-4-51-229 0 0,1-10-1492 0 0,11-27 965 0 0,-6 7 836 0 0,0 1 1 0 0,1 0-1 0 0,-1 0 1 0 0,1 0-1 0 0,0 0 1 0 0,1 1-1 0 0,0 0 1 0 0,-1 0-1 0 0,12-7 1 0 0,2 2-525 0 0,0 0 0 0 0,21-8 0 0 0,11-5-8805 0 0,-39 17 829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6505 0 0,'2'-1'532'0'0,"-1"1"-1"0"0,1-1 1 0 0,-1 1-1 0 0,1-1 1 0 0,-1 1-1 0 0,1 0 1 0 0,0-1-1 0 0,-1 1 1 0 0,1 0-1 0 0,-1 0 1 0 0,1 0-1 0 0,0 0 1 0 0,-1 1-1 0 0,1-1 1 0 0,-1 0-1 0 0,1 1 1 0 0,0-1-1 0 0,2 2 1 0 0,-2-1-159 0 0,0 1-1 0 0,1-1 1 0 0,-1 1-1 0 0,0 0 1 0 0,0 0 0 0 0,-1 0-1 0 0,1 0 1 0 0,0 0-1 0 0,-1 0 1 0 0,3 4-1 0 0,3 7-385 0 0,-2 0 0 0 0,0 0-1 0 0,6 25 1 0 0,-4-15 318 0 0,-2-9-648 0 0,15 57-3550 0 0,-18-65 2784 0 0,-1 0 0 0 0,0-1-1 0 0,-1 1 1 0 0,0 0 0 0 0,0 0-1 0 0,0 0 1 0 0,0 0 0 0 0,-1 0 0 0 0,-2 10-1 0 0,-1-1-2795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2 143 13123 0 0,'-2'14'7754'0'0,"7"3"-4696"0"0,12 15-2589 0 0,-12-23 354 0 0,13 22-397 0 0,47 79 717 0 0,-53-93-1834 0 0,-1-1-1 0 0,2 0 1 0 0,0-1-1 0 0,19 16 0 0 0,-12-17-3029 0 0,-19-13 3421 0 0,-1-1 0 0 0,1 0 0 0 0,-1 1 0 0 0,1-1-1 0 0,-1 0 1 0 0,1 1 0 0 0,0-1 0 0 0,-1 0 0 0 0,1 0 0 0 0,-1 0 0 0 0,1 1 0 0 0,0-1 0 0 0,-1 0 0 0 0,1 0 0 0 0,0 0 0 0 0,-1 0-1 0 0,1 0 1 0 0,0 0 0 0 0,-1 0 0 0 0,1 0 0 0 0,0-1 0 0 0,-1 1 0 0 0,1 0 0 0 0,-1 0 0 0 0,1 0 0 0 0,0-1 0 0 0,-1 1 0 0 0,1 0-1 0 0,-1-1 1 0 0,1 1 0 0 0,-1-1 0 0 0,2 0 0 0 0,1-7-5653 0 0</inkml:trace>
  <inkml:trace contextRef="#ctx0" brushRef="#br0" timeOffset="1">57 25 15483 0 0,'-1'-2'2078'0'0,"0"2"-1890"0"0,1 0 1 0 0,0 0 0 0 0,0-1 0 0 0,0 1 0 0 0,2-5 3965 0 0,-2 5-3965 0 0,12-7 1920 0 0,12-1-1675 0 0,-18 7-403 0 0,0 1 0 0 0,0-1 0 0 0,0 1-1 0 0,0 0 1 0 0,0 1 0 0 0,0-1 0 0 0,0 1 0 0 0,8 3 0 0 0,-13-4-177 0 0,0 1 0 0 0,0-1 0 0 0,1 1 0 0 0,-1-1 0 0 0,0 1 0 0 0,0 0 0 0 0,0-1 0 0 0,0 1 0 0 0,0 0 0 0 0,0 0 0 0 0,0 0 0 0 0,0 0 1 0 0,0 0-1 0 0,0 0 0 0 0,0 0 0 0 0,0 0 0 0 0,0 2 0 0 0,0-1-258 0 0,-1-1 1 0 0,0 1-1 0 0,0 0 1 0 0,0-1-1 0 0,1 1 1 0 0,-1-1-1 0 0,-1 1 1 0 0,1 0-1 0 0,0-1 1 0 0,0 1-1 0 0,-1 0 1 0 0,1-1-1 0 0,0 1 1 0 0,-1-1-1 0 0,0 1 1 0 0,1-1-1 0 0,-1 1 1 0 0,-1 1-1 0 0,-5 12-3963 0 0,3 5-2144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14563 0 0,'-6'9'8343'0'0,"0"18"-5624"0"0,5-22-1990 0 0,-43 177 1272 0 0,34-151-2502 0 0,-1 0-1 0 0,-2-1 1 0 0,-27 49 0 0 0,17-53-1194 0 0,22-26 1658 0 0,1 1 0 0 0,0-1 1 0 0,0 0-1 0 0,-1 0 0 0 0,1 0 1 0 0,0 1-1 0 0,-1-1 0 0 0,1 0 1 0 0,0 0-1 0 0,-1 0 0 0 0,1 0 1 0 0,0 0-1 0 0,-1 1 0 0 0,1-1 1 0 0,0 0-1 0 0,-1 0 0 0 0,1 0 1 0 0,0 0-1 0 0,-1 0 0 0 0,1 0 0 0 0,0 0 1 0 0,-1 0-1 0 0,1 0 0 0 0,-1-1 1 0 0,1 1-1 0 0,0 0 0 0 0,-1 0 1 0 0,1 0-1 0 0,-1 0 0 0 0,1-1 15 0 0,0 0-1 0 0,-1 0 1 0 0,1 0-1 0 0,-1 0 0 0 0,1 0 1 0 0,0 0-1 0 0,0 0 1 0 0,0 0-1 0 0,-1 0 0 0 0,1 0 1 0 0,0 0-1 0 0,0 0 1 0 0,0 0-1 0 0,1 0 0 0 0,-1 0 1 0 0,0-1-1 0 0,1-2 108 0 0,0 0-1 0 0,1 1 0 0 0,-1-1 1 0 0,1 1-1 0 0,-1-1 0 0 0,1 1 1 0 0,0 0-1 0 0,0-1 0 0 0,0 1 1 0 0,1 0-1 0 0,-1 0 0 0 0,1 1 1 0 0,0-1-1 0 0,0 1 1 0 0,0-1-1 0 0,0 1 0 0 0,0 0 1 0 0,6-3-1 0 0,-1 0 26 0 0,1 1 1 0 0,0 0-1 0 0,1 0 0 0 0,-1 1 0 0 0,20-5 1 0 0,-16 7-216 0 0,0 0 0 0 0,1 1 0 0 0,25 2 0 0 0,-26-1-1595 0 0,0 0 0 0 0,1-1 1 0 0,21-2-1 0 0,-34 2 1334 0 0,0 0 0 0 0,0 0-1 0 0,0-1 1 0 0,0 1 0 0 0,1 0 0 0 0,-1-1 0 0 0,0 1-1 0 0,0-1 1 0 0,0 0 0 0 0,0 1 0 0 0,0-1 0 0 0,0 0 0 0 0,0 1-1 0 0,-1-1 1 0 0,1 0 0 0 0,0 0 0 0 0,0 0 0 0 0,0 0-1 0 0,-1 0 1 0 0,1 0 0 0 0,0-2 0 0 0,0 3 235 0 0,8-10-6009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49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11707 0 0,'-5'1'9229'0'0,"5"-1"-9094"0"0,-3 19 3142 0 0,4 36-3684 0 0,0-43 1362 0 0,-1 10-784 0 0,0 62-54 0 0,-1-76-173 0 0,1-1 0 0 0,-1 1 0 0 0,-1-1 0 0 0,0 1 0 0 0,0-1 0 0 0,0 0 0 0 0,-1 0 0 0 0,-5 10 0 0 0,2-10-124 0 0,4-12 156 0 0,6-13 348 0 0,0 11-220 0 0,1 1-1 0 0,0 1 1 0 0,0-1 0 0 0,0 1 0 0 0,0 0-1 0 0,1 0 1 0 0,0 0 0 0 0,0 1-1 0 0,0 0 1 0 0,13-6 0 0 0,-8 4-257 0 0,1 1 1 0 0,-1 0-1 0 0,1 1 1 0 0,0 1-1 0 0,21-4 0 0 0,-32 7-88 0 0,0-1 0 0 0,1 1 0 0 0,-1 0 0 0 0,1 0 0 0 0,-1 0 0 0 0,1 1 0 0 0,-1-1-1 0 0,0 0 1 0 0,1 0 0 0 0,-1 1 0 0 0,0-1 0 0 0,1 1 0 0 0,2 1 0 0 0,-4-2-58 0 0,1 1 0 0 0,-1-1 0 0 0,0 0-1 0 0,1 1 1 0 0,-1-1 0 0 0,1 1 0 0 0,-1-1 0 0 0,0 1 0 0 0,0-1 0 0 0,1 1 0 0 0,-1-1 0 0 0,0 1 0 0 0,0 0 0 0 0,1-1 0 0 0,-1 1-1 0 0,0-1 1 0 0,0 1 0 0 0,0-1 0 0 0,0 1 0 0 0,0 0 0 0 0,0-1 0 0 0,0 1 0 0 0,0-1 0 0 0,0 1 0 0 0,0 0 0 0 0,-1-1-1 0 0,1 1 1 0 0,0-1 0 0 0,0 1 0 0 0,0-1 0 0 0,-1 1 0 0 0,1 0 0 0 0,0-1 0 0 0,-1 1 0 0 0,1-1 0 0 0,-1 1 0 0 0,-6 10-6028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0 346 17012 0 0,'5'-3'7049'0'0,"8"-3"-3705"0"0,59-32-2598 0 0,53-18-1231 0 0,-40 23-6078 0 0,-82 32 5785 0 0,-1 0 0 0 0,1 0 0 0 0,0 0 0 0 0,-1-1 0 0 0,1 1 1 0 0,-1-1-1 0 0,0 0 0 0 0,0 1 0 0 0,1-1 0 0 0,-1 0 0 0 0,2-3 0 0 0,7-6-6405 0 0</inkml:trace>
  <inkml:trace contextRef="#ctx0" brushRef="#br0" timeOffset="1">275 0 15283 0 0,'-2'9'5313'0'0,"3"4"-2720"0"0,1 5-657 0 0,3 7-663 0 0,0 4-545 0 0,1 5-320 0 0,2 6-192 0 0,2 0-80 0 0,0 1-88 0 0,0-3-40 0 0,1-3-136 0 0,0-7-384 0 0,4-4-664 0 0,-1-5-1329 0 0,2-6-1832 0 0,-10-25-1464 0 0,9 15-2745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 20332 0 0,'-2'5'384'0'0,"0"0"0"0"0,0 1 0 0 0,0-1-1 0 0,1 1 1 0 0,-1-1 0 0 0,1 1 0 0 0,1-1-1 0 0,-1 1 1 0 0,1-1 0 0 0,0 1 0 0 0,0 0-1 0 0,1-1 1 0 0,-1 1 0 0 0,4 10 0 0 0,-3-13-351 0 0,0 0-1 0 0,0 0 1 0 0,1 0 0 0 0,0 0 0 0 0,-1 0 0 0 0,1-1 0 0 0,0 1 0 0 0,0 0 0 0 0,1-1 0 0 0,-1 1 0 0 0,0-1 0 0 0,1 0 0 0 0,0 0 0 0 0,-1 0 0 0 0,1 0 0 0 0,0 0-1 0 0,0-1 1 0 0,0 1 0 0 0,0-1 0 0 0,0 0 0 0 0,0 0 0 0 0,0 0 0 0 0,1 0 0 0 0,-1-1 0 0 0,0 1 0 0 0,5-1 0 0 0,0 0 5 0 0,-1 0 1 0 0,0-1-1 0 0,0 0 1 0 0,0-1-1 0 0,0 1 0 0 0,0-2 1 0 0,0 1-1 0 0,0-1 1 0 0,-1 1-1 0 0,1-2 1 0 0,-1 1-1 0 0,0-1 1 0 0,0 0-1 0 0,11-9 0 0 0,-14 10-32 0 0,0 0-1 0 0,0 0 0 0 0,-1 0 0 0 0,1 0 1 0 0,-1 0-1 0 0,0 0 0 0 0,0-1 0 0 0,0 1 0 0 0,0-1 1 0 0,0 1-1 0 0,-1-1 0 0 0,2-6 0 0 0,-3 7-34 0 0,1 0-1 0 0,-1 1 1 0 0,0-1-1 0 0,0 0 0 0 0,0 0 1 0 0,-1 0-1 0 0,1 1 0 0 0,-1-1 1 0 0,0 0-1 0 0,1 1 0 0 0,-1-1 1 0 0,0 0-1 0 0,0 1 1 0 0,-1-1-1 0 0,1 1 0 0 0,-1 0 1 0 0,1-1-1 0 0,-1 1 0 0 0,-3-4 1 0 0,4 5-109 0 0,0 0 0 0 0,-1-1 0 0 0,1 1 1 0 0,-1 0-1 0 0,1-1 0 0 0,-1 1 0 0 0,1 0 1 0 0,-1 0-1 0 0,0 0 0 0 0,1 0 0 0 0,-1 1 0 0 0,0-1 1 0 0,0 0-1 0 0,0 1 0 0 0,0 0 0 0 0,1-1 0 0 0,-1 1 1 0 0,0 0-1 0 0,0 0 0 0 0,-3 0 0 0 0,1 0-105 0 0,1 1 0 0 0,0 0-1 0 0,0 0 1 0 0,-1 0 0 0 0,1 0 0 0 0,0 1-1 0 0,0-1 1 0 0,0 1 0 0 0,1 0-1 0 0,-1 0 1 0 0,-3 2 0 0 0,1 1 12 0 0,0-1 1 0 0,0 1-1 0 0,1 0 0 0 0,0 0 1 0 0,0 0-1 0 0,0 1 0 0 0,0-1 1 0 0,1 1-1 0 0,0 0 1 0 0,0 0-1 0 0,-3 10 0 0 0,5-11 343 0 0,0 1 0 0 0,1-1 0 0 0,0 0 0 0 0,0 1 0 0 0,0-1 0 0 0,0 0 0 0 0,1 1 0 0 0,0-1 0 0 0,0 0-1 0 0,0 0 1 0 0,1 1 0 0 0,2 4 0 0 0,-3-8 42 0 0,0 0-1 0 0,0 0 1 0 0,0 0 0 0 0,0 0-1 0 0,0-1 1 0 0,0 1-1 0 0,1 0 1 0 0,-1-1-1 0 0,1 1 1 0 0,-1-1-1 0 0,1 1 1 0 0,-1-1 0 0 0,1 0-1 0 0,0 0 1 0 0,0 0-1 0 0,0 0 1 0 0,0 0-1 0 0,0 0 1 0 0,0 0 0 0 0,0-1-1 0 0,0 1 1 0 0,0-1-1 0 0,0 1 1 0 0,0-1-1 0 0,0 0 1 0 0,0 0 0 0 0,0 0-1 0 0,0 0 1 0 0,1 0-1 0 0,-1 0 1 0 0,0-1-1 0 0,3 0 1 0 0,26-10 594 0 0,-24 9-560 0 0,0-1 0 0 0,0 1 0 0 0,0 0 0 0 0,0 0 0 0 0,0 1 0 0 0,9-1 1 0 0,-14 2-163 0 0,0 0 1 0 0,0 1 0 0 0,0-1-1 0 0,0 1 1 0 0,0-1 0 0 0,0 1-1 0 0,0 0 1 0 0,0-1 0 0 0,0 1-1 0 0,0 0 1 0 0,0 0 0 0 0,-1 0-1 0 0,1 1 1 0 0,0-1 0 0 0,-1 0-1 0 0,1 1 1 0 0,-1-1 0 0 0,1 1-1 0 0,-1-1 1 0 0,0 1 0 0 0,0 0-1 0 0,0-1 1 0 0,0 1 0 0 0,0 0-1 0 0,0 0 1 0 0,1 3 0 0 0,4 11-133 0 0,0 1 1 0 0,-1-1 0 0 0,3 23 0 0 0,-7-30-692 0 0,0 1 1 0 0,0-1 0 0 0,-1 0 0 0 0,-1 14-1 0 0,1-22 446 0 0,0 1-1 0 0,-1-1 0 0 0,1 0 1 0 0,-1 1-1 0 0,1-1 0 0 0,-1 1 1 0 0,1-1-1 0 0,-1 0 1 0 0,1 0-1 0 0,-1 1 0 0 0,0-1 1 0 0,0 0-1 0 0,0 0 0 0 0,0 0 1 0 0,0 0-1 0 0,0 0 0 0 0,0 0 1 0 0,0 0-1 0 0,0 0 0 0 0,0 0 1 0 0,-1 0-1 0 0,1-1 1 0 0,0 1-1 0 0,-3 0 0 0 0,-38 6-5784 0 0,2-1 5422 0 0,38-6 1064 0 0,0 1 0 0 0,0-1 0 0 0,0 1-1 0 0,0 0 1 0 0,1 0 0 0 0,-1 0 0 0 0,0 0 0 0 0,0 0 0 0 0,1 0-1 0 0,-1 0 1 0 0,1 1 0 0 0,-1-1 0 0 0,1 1 0 0 0,0-1 0 0 0,-1 1-1 0 0,0 1 1 0 0,1 0 119 0 0,-1-1-1 0 0,1 1 1 0 0,0-1 0 0 0,0 1-1 0 0,0-1 1 0 0,1 1-1 0 0,-1 0 1 0 0,1-1 0 0 0,-1 1-1 0 0,1 0 1 0 0,0-1-1 0 0,0 1 1 0 0,0 0 0 0 0,0-1-1 0 0,1 1 1 0 0,-1 0-1 0 0,2 5 1 0 0,0-4-190 0 0,0 0 1 0 0,0 0-1 0 0,0 0 0 0 0,1 0 1 0 0,-1 0-1 0 0,1 0 0 0 0,0-1 1 0 0,0 1-1 0 0,0-1 0 0 0,5 3 1 0 0,-3-1-256 0 0,0-1 0 0 0,1 0 0 0 0,-1 0 0 0 0,1-1 0 0 0,0 1 0 0 0,0-1 0 0 0,1-1 0 0 0,-1 1 0 0 0,1-1 0 0 0,-1 0 0 0 0,1-1 0 0 0,-1 0 0 0 0,1 0 0 0 0,10 1 0 0 0,-11-3-299 0 0,1 0 0 0 0,-1 0 1 0 0,0-1-1 0 0,0 1 0 0 0,0-1 0 0 0,0-1 0 0 0,0 1 1 0 0,0-1-1 0 0,10-7 0 0 0,-11 7-831 0 0,-1 0 0 0 0,0 0 0 0 0,-1-1 0 0 0,1 0 0 0 0,0 0 0 0 0,-1 0 0 0 0,5-7 0 0 0,2-10-6929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0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22021 0 0,'8'1'367'0'0,"0"-1"1"0"0,0 0-1 0 0,-1-1 0 0 0,1 1 1 0 0,0-2-1 0 0,-1 1 1 0 0,1-1-1 0 0,0 0 1 0 0,-1 0-1 0 0,0-1 1 0 0,0 0-1 0 0,8-5 0 0 0,-9 5-295 0 0,1-1 0 0 0,-1 1-1 0 0,1 0 1 0 0,0 1 0 0 0,0 0-1 0 0,0 0 1 0 0,0 1 0 0 0,0-1 0 0 0,0 1-1 0 0,1 1 1 0 0,-1 0 0 0 0,0 0-1 0 0,0 0 1 0 0,11 2 0 0 0,-15 0-22 0 0,1-1 0 0 0,-1 1 0 0 0,1 0 1 0 0,-1 0-1 0 0,0 1 0 0 0,0-1 0 0 0,0 1 0 0 0,0-1 1 0 0,-1 1-1 0 0,1 0 0 0 0,-1 0 0 0 0,1 0 1 0 0,-1 1-1 0 0,0-1 0 0 0,0 0 0 0 0,-1 1 0 0 0,1-1 1 0 0,-1 1-1 0 0,0 0 0 0 0,2 4 0 0 0,2 12-236 0 0,0 1 0 0 0,2 31 0 0 0,-4-31-441 0 0,-2-10-163 0 0,6 31-2437 0 0,4-22-4464 0 0,9-22-4470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1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6457 0 0,'0'-11'3071'0'0,"1"-20"10887"0"0,2 48-12081 0 0,-1-5-1657 0 0,0 1 0 0 0,1-1 0 0 0,0 0 0 0 0,1 0 0 0 0,0-1 0 0 0,0 1 0 0 0,2-1 0 0 0,10 17 0 0 0,-14-23-218 0 0,1-2 0 0 0,0 1 0 0 0,1 0 0 0 0,-1-1 0 0 0,1 1 0 0 0,-1-1 0 0 0,1 0 0 0 0,0 0 0 0 0,0 0 0 0 0,0-1 0 0 0,1 0 0 0 0,-1 1 0 0 0,1-1 0 0 0,-1-1 0 0 0,1 1 0 0 0,0-1 0 0 0,-1 0 0 0 0,1 0 0 0 0,0 0 0 0 0,0 0 0 0 0,0-1 0 0 0,0 0 0 0 0,0 0 0 0 0,6-1 0 0 0,35-9-205 0 0,-43 9-356 0 0,0 0 0 0 0,-1 0 0 0 0,1 0 1 0 0,0 0-1 0 0,-1-1 0 0 0,1 1 0 0 0,-1-1 1 0 0,3-2-1 0 0,-18-11-11432 0 0,5 14 5542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56 15035 0 0,'-5'53'6819'0'0,"10"4"-3717"0"0,-4-50-2932 0 0,0 0 0 0 0,1-1 1 0 0,-1 1-1 0 0,2-1 0 0 0,-1 0 1 0 0,1 1-1 0 0,0-1 1 0 0,0 0-1 0 0,0-1 0 0 0,1 1 1 0 0,0-1-1 0 0,0 1 0 0 0,1-1 1 0 0,5 5-1 0 0,-8-8-129 0 0,1 0-1 0 0,0 0 1 0 0,0-1-1 0 0,0 1 1 0 0,0-1-1 0 0,0 0 1 0 0,0 0-1 0 0,0 0 1 0 0,0 0-1 0 0,0 0 1 0 0,0-1-1 0 0,1 1 1 0 0,-1-1-1 0 0,0 0 1 0 0,0 0-1 0 0,1 0 1 0 0,-1 0-1 0 0,0-1 1 0 0,0 1-1 0 0,0-1 1 0 0,0 0-1 0 0,1 0 1 0 0,-1 0 0 0 0,0 0-1 0 0,0-1 1 0 0,-1 1-1 0 0,1-1 1 0 0,0 0-1 0 0,0 0 1 0 0,-1 0-1 0 0,5-4 1 0 0,-2 1 10 0 0,1 0-1 0 0,-1 0 1 0 0,0-1 0 0 0,0 0 0 0 0,-1 0 0 0 0,1-1 0 0 0,-1 1 0 0 0,-1-1-1 0 0,1 0 1 0 0,-1 0 0 0 0,-1 0 0 0 0,4-11 0 0 0,-5 11-99 0 0,0-1 0 0 0,0 1 0 0 0,-1-1-1 0 0,0 0 1 0 0,0 1 0 0 0,-1-1 0 0 0,0 0 0 0 0,0 1 0 0 0,-1-1 0 0 0,0 1-1 0 0,0-1 1 0 0,-6-11 0 0 0,6 16-156 0 0,0-1-1 0 0,0 1 0 0 0,0 0 0 0 0,0 0 1 0 0,0 0-1 0 0,-1 0 0 0 0,1 0 1 0 0,-1 0-1 0 0,0 1 0 0 0,0-1 1 0 0,0 1-1 0 0,0 0 0 0 0,-1 0 1 0 0,1 0-1 0 0,0 0 0 0 0,-1 1 1 0 0,1-1-1 0 0,-1 1 0 0 0,0 0 1 0 0,1 0-1 0 0,-1 0 0 0 0,0 0 1 0 0,0 1-1 0 0,0 0 0 0 0,0 0 1 0 0,-7 0-1 0 0,4 1-122 0 0,0 1 0 0 0,-1-1 0 0 0,1 1 0 0 0,0 1 0 0 0,0-1 0 0 0,0 1 0 0 0,0 1 0 0 0,1-1 0 0 0,-1 1 0 0 0,1 0 0 0 0,-6 5 0 0 0,10-7 441 0 0,0-1 0 0 0,0 0 0 0 0,1 1 0 0 0,-1 0 0 0 0,1-1 0 0 0,-1 1 0 0 0,1 0 0 0 0,-1 0 0 0 0,1-1 0 0 0,0 1 0 0 0,0 0-1 0 0,0 0 1 0 0,0 0 0 0 0,0 1 0 0 0,1-1 0 0 0,-1 0 0 0 0,1 0 0 0 0,-1 0 0 0 0,1 1 0 0 0,0-1 0 0 0,0 0 0 0 0,0 0 0 0 0,0 0 0 0 0,0 1 0 0 0,0-1 0 0 0,0 0 0 0 0,1 0 0 0 0,0 1 0 0 0,-1-1 0 0 0,1 0 0 0 0,0 0 0 0 0,0 0 0 0 0,0 0-1 0 0,0 0 1 0 0,0 0 0 0 0,0 0 0 0 0,1-1 0 0 0,-1 1 0 0 0,1 0 0 0 0,2 2 0 0 0,-1-1 15 0 0,1 0 0 0 0,0-1 1 0 0,-1 1-1 0 0,1-1 0 0 0,0 1 0 0 0,1-1 0 0 0,-1-1 0 0 0,0 1 1 0 0,0 0-1 0 0,1-1 0 0 0,-1 0 0 0 0,1 0 0 0 0,8 0 0 0 0,7 0-220 0 0,38-2-1 0 0,-39 0-329 0 0,43-4-4771 0 0,-21-3-3489 0 0,-17 4 1526 0 0</inkml:trace>
  <inkml:trace contextRef="#ctx0" brushRef="#br0" timeOffset="1">396 51 19604 0 0,'-3'8'1415'0'0,"0"0"-1"0"0,1-1 1 0 0,0 1 0 0 0,-1 11-1 0 0,1 35 1176 0 0,4-36-2404 0 0,0 0-1 0 0,1 0 1 0 0,10 32-1 0 0,-13-50-184 0 0,0 0 0 0 0,0 0 0 0 0,0 0 0 0 0,0 0-1 0 0,0 1 1 0 0,0-1 0 0 0,1 0 0 0 0,-1 0 0 0 0,0 0 0 0 0,0 0 0 0 0,0 0 0 0 0,0 1 0 0 0,0-1-1 0 0,0 0 1 0 0,0 0 0 0 0,0 0 0 0 0,0 0 0 0 0,1 0 0 0 0,-1 0 0 0 0,0 1 0 0 0,0-1-1 0 0,0 0 1 0 0,0 0 0 0 0,0 0 0 0 0,1 0 0 0 0,-1 0 0 0 0,0 0 0 0 0,0 0 0 0 0,0 0-1 0 0,0 0 1 0 0,1 0 0 0 0,-1 0 0 0 0,0 0 0 0 0,0 0 0 0 0,0 0 0 0 0,0 0 0 0 0,1 0-1 0 0,-1 0 1 0 0,0 0 0 0 0,0 0 0 0 0,0 0 0 0 0,1 0 0 0 0,7-8 81 0 0,11-24 99 0 0,-6 10-151 0 0,-11 19-59 0 0,1 0 1 0 0,-1 0-1 0 0,1 0 0 0 0,-1 1 1 0 0,1-1-1 0 0,0 1 1 0 0,0 0-1 0 0,0 0 0 0 0,0 0 1 0 0,0 0-1 0 0,1 0 1 0 0,-1 1-1 0 0,1-1 1 0 0,-1 1-1 0 0,1 0 0 0 0,-1 0 1 0 0,6 0-1 0 0,24 4-4332 0 0,1 13-8174 0 0,-24-9 4471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8:5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47 25846 0 0,'-3'-8'1016'0'0,"2"-1"-520"0"0,0 1-160 0 0,1 0-88 0 0,1 4-168 0 0,0 1-160 0 0,1 0-240 0 0,-1 1-320 0 0,-1 0-496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24 10626 0 0,'-4'0'747'0'0,"1"0"0"0"0,0-1 1 0 0,0 1-1 0 0,0-1 0 0 0,0 1 0 0 0,0-1 0 0 0,0 0 0 0 0,0 0 0 0 0,0 0 0 0 0,0-1 0 0 0,0 1 0 0 0,0-1 0 0 0,1 0 0 0 0,-1 1 0 0 0,-4-5 0 0 0,10 5-445 0 0,0 0-1 0 0,1 0 0 0 0,-1 1 0 0 0,0-1 0 0 0,1 1 0 0 0,-1 0 0 0 0,7 1 0 0 0,104 5 783 0 0,-30-2-2501 0 0,-28 0-4375 0 0,-56-4 5642 0 0,1 0 0 0 0,-1 0 0 0 0,0 0 1 0 0,0 1-1 0 0,0-1 0 0 0,0 0 0 0 0,1 0 1 0 0,-1 0-1 0 0,0 0 0 0 0,0 0 0 0 0,1 0 1 0 0,-1 0-1 0 0,0 0 0 0 0,0 0 0 0 0,0 0 0 0 0,1 0 1 0 0,-1 0-1 0 0,0 0 0 0 0,0 0 0 0 0,0 0 1 0 0,1 0-1 0 0,-1 0 0 0 0,0 0 0 0 0,0 0 1 0 0,0-1-1 0 0,1 1 0 0 0,-1 0 0 0 0,0 0 1 0 0,0 0-1 0 0,2-2-1947 0 0,-2 1 1947 0 0,0 1 1 0 0,0 0-1 0 0,0 0 0 0 0,0 0 0 0 0,0-1 0 0 0,0 1 1 0 0,0 0-1 0 0,0 0 0 0 0,0-1 0 0 0,0 1 1 0 0,0 0-1 0 0,0 0 0 0 0,0 0 0 0 0,0-1 1 0 0,0 1-1 0 0,0 0 0 0 0,0 0 0 0 0,-1 0 1 0 0,1-1-1 0 0,0 1 0 0 0,0 0 0 0 0,-1-1-449 0 0,-1-5-4675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12163 0 0,'39'27'7563'0'0,"-30"-22"-6922"0"0,0 1 1 0 0,0 0-1 0 0,-1 0 1 0 0,0 0 0 0 0,0 1-1 0 0,-1 1 1 0 0,0-1-1 0 0,0 1 1 0 0,10 16 0 0 0,-15-18-527 0 0,0 0 0 0 0,0 0 1 0 0,-1 0-1 0 0,0 1 1 0 0,0-1-1 0 0,-1 0 1 0 0,0 0-1 0 0,0 0 0 0 0,0 1 1 0 0,-1-1-1 0 0,0 0 1 0 0,0 0-1 0 0,0 0 1 0 0,-1 0-1 0 0,0 0 0 0 0,0 0 1 0 0,-6 10-1 0 0,4-7-409 0 0,-1-1 0 0 0,0 1 0 0 0,-1-1-1 0 0,-10 11 1 0 0,11-13-953 0 0,0-1 1 0 0,0 0-1 0 0,-1-1 0 0 0,0 0 1 0 0,0 1-1 0 0,-7 3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10458 0 0,'3'1'699'0'0,"0"0"0"0"0,-1-1-1 0 0,1 1 1 0 0,0 0 0 0 0,-1-1 0 0 0,1 1-1 0 0,0-1 1 0 0,0 0 0 0 0,0 0 0 0 0,-1 0-1 0 0,1-1 1 0 0,0 1 0 0 0,0 0-1 0 0,-1-1 1 0 0,5-1 0 0 0,0-1-180 0 0,-1 0 1 0 0,1-1-1 0 0,-1 0 0 0 0,8-5 0 0 0,-10 5-438 0 0,1 1-1 0 0,0-1 0 0 0,0 1 0 0 0,0 1 0 0 0,0-1 0 0 0,1 1 1 0 0,-1 0-1 0 0,1 0 0 0 0,7-2 0 0 0,-12 4-63 0 0,-1 0 0 0 0,1 0 1 0 0,0 0-1 0 0,-1 0 0 0 0,1 0 0 0 0,0 0 0 0 0,-1 0 1 0 0,1 0-1 0 0,0 0 0 0 0,-1 0 0 0 0,1 0 1 0 0,0 0-1 0 0,-1 0 0 0 0,1 1 0 0 0,0-1 0 0 0,-1 0 1 0 0,1 0-1 0 0,0 1 0 0 0,-1-1 0 0 0,1 0 0 0 0,-1 1 1 0 0,1-1-1 0 0,-1 1 0 0 0,1-1 0 0 0,-1 1 0 0 0,1-1 1 0 0,-1 1-1 0 0,1-1 0 0 0,-1 1 0 0 0,0-1 0 0 0,1 2 1 0 0,0 0-9 0 0,-1 0-1 0 0,0 0 1 0 0,0 0 0 0 0,1 0 0 0 0,-1 0 0 0 0,0-1 0 0 0,-1 1 0 0 0,1 0 0 0 0,0 0-1 0 0,0 0 1 0 0,-2 2 0 0 0,0 4-130 0 0,-1 0 0 0 0,0 0-1 0 0,0 0 1 0 0,-6 9 0 0 0,-25 29-589 0 0,38-46 815 0 0,-1 0-1 0 0,0 0 1 0 0,1-1-1 0 0,-1 0 1 0 0,1 1-1 0 0,-1-1 1 0 0,4-2-1 0 0,88-46-1208 0 0,-65 30-2888 0 0,-2 0-4549 0 0,-19 11 1750 0 0</inkml:trace>
  <inkml:trace contextRef="#ctx0" brushRef="#br0" timeOffset="1">263 1 12555 0 0,'-3'1'5145'0'0,"1"3"-2257"0"0,1 5-799 0 0,5 5-465 0 0,1 4-504 0 0,1 6-423 0 0,3 5-297 0 0,1 2-160 0 0,0 2-120 0 0,0 1-152 0 0,1-1-200 0 0,-1 0-392 0 0,0 0-769 0 0,-2-3-1151 0 0,0-2-1369 0 0,-4-4-1256 0 0,-2-2-2921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4 333 16692 0 0,'-4'3'7465'0'0,"6"-8"-5401"0"0,5-9-1703 0 0,1-18 13 0 0,6-63 0 0 0,-11 68-348 0 0,1 0-1 0 0,1 1 1 0 0,15-47 0 0 0,-20 71-26 0 0,1 0 1 0 0,0 0 0 0 0,-1 0-1 0 0,1 0 1 0 0,0 0 0 0 0,0 0-1 0 0,0 1 1 0 0,1-1 0 0 0,-1 0 0 0 0,0 0-1 0 0,1 1 1 0 0,-1-1 0 0 0,1 1-1 0 0,-1-1 1 0 0,1 1 0 0 0,0 0-1 0 0,0-1 1 0 0,0 1 0 0 0,-1 0 0 0 0,1 0-1 0 0,0 0 1 0 0,4-1 0 0 0,-4 3 12 0 0,0-1 0 0 0,0 0 0 0 0,1 1 0 0 0,-1-1 0 0 0,0 1 0 0 0,0-1 0 0 0,0 1 0 0 0,0 0 0 0 0,0 0 0 0 0,-1 0 0 0 0,1 0 0 0 0,0 0 0 0 0,0 1 0 0 0,-1-1 0 0 0,1 1 0 0 0,-1-1 0 0 0,1 1 0 0 0,-1-1 0 0 0,1 1 0 0 0,-1 0 1 0 0,0-1-1 0 0,2 5 0 0 0,14 24 289 0 0,0 2 0 0 0,-2 0 0 0 0,17 57 0 0 0,3 4-929 0 0,-31-76-2344 0 0,-12-16-3957 0 0,-21-20-4897 0 0,22 13 12190 0 0,-10-6-4855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8434 0 0,'-34'0'14108'0'0,"48"8"-11461"0"0,-4-6-2455 0 0,1 0 0 0 0,0 0-1 0 0,-1 0 1 0 0,1-2-1 0 0,0 1 1 0 0,0-1-1 0 0,0-1 1 0 0,0 0 0 0 0,15-4-1 0 0,38-1-1148 0 0,-9 8-4048 0 0,-18 0-5664 0 0,-22 0 3924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14003 0 0,'13'2'11175'0'0,"18"-7"-9734"0"0,-19 2-657 0 0,24 1-1142 0 0,-18 1 458 0 0,0-1 1 0 0,17-4-1 0 0,-13-1-5124 0 0,-3-4-4961 0 0</inkml:trace>
  <inkml:trace contextRef="#ctx0" brushRef="#br0" timeOffset="1">173 2 17668 0 0,'0'-2'7105'0'0,"3"5"-4481"0"0,5 8-1350 0 0,22 65 536 0 0,-20-48-2165 0 0,2 0-1 0 0,0-1 1 0 0,2 0-1 0 0,19 28 0 0 0,-21-41-1437 0 0,-4-9-1151 0 0,-6-30-18277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0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35 12227 0 0,'0'-1'430'0'0,"-1"0"0"0"0,0 1 1 0 0,0-1-1 0 0,1 0 0 0 0,-1 0 1 0 0,0 0-1 0 0,1 0 0 0 0,-1 0 1 0 0,1 1-1 0 0,-1-1 1 0 0,1 0-1 0 0,0 0 0 0 0,-1 0 1 0 0,1 0-1 0 0,0 0 0 0 0,0 0 1 0 0,-1-1-1 0 0,1 1 0 0 0,0 0 1 0 0,0 0-1 0 0,0 0 0 0 0,0 0 1 0 0,1 0-1 0 0,-1 0 1 0 0,0 0-1 0 0,1-1 0 0 0,0 1-184 0 0,0 0 0 0 0,0 0 1 0 0,0 1-1 0 0,0-1 0 0 0,0 1 0 0 0,0-1 0 0 0,0 0 0 0 0,1 1 0 0 0,-1 0 0 0 0,0-1 0 0 0,0 1 0 0 0,1 0 0 0 0,-1 0 0 0 0,0 0 1 0 0,1-1-1 0 0,-1 1 0 0 0,3 1 0 0 0,11 0-43 0 0,0 1 1 0 0,25 6-1 0 0,-33-6 253 0 0,2 0-389 0 0,2 0 21 0 0,0 0 0 0 0,-1 1 0 0 0,1 0-1 0 0,-1 1 1 0 0,0 0 0 0 0,0 1 0 0 0,14 8 0 0 0,-23-12-73 0 0,0-1 0 0 0,-1 1 1 0 0,1-1-1 0 0,0 1 0 0 0,-1-1 1 0 0,1 1-1 0 0,-1 0 0 0 0,1-1 1 0 0,-1 1-1 0 0,1 0 0 0 0,-1-1 1 0 0,1 1-1 0 0,-1 0 0 0 0,1 0 1 0 0,-1 0-1 0 0,0-1 0 0 0,0 1 1 0 0,1 0-1 0 0,-1 0 0 0 0,0 0 1 0 0,0 0-1 0 0,0 0 0 0 0,0 0 1 0 0,0-1-1 0 0,0 1 0 0 0,0 0 1 0 0,0 0-1 0 0,-1 0 0 0 0,1 0 1 0 0,0 0-1 0 0,0-1 0 0 0,-1 1 1 0 0,1 0-1 0 0,0 0 0 0 0,-1-1 1 0 0,1 1-1 0 0,-1 0 0 0 0,1 0 1 0 0,-2 0-1 0 0,-2 4-32 0 0,0-1-1 0 0,-1 1 1 0 0,0-1-1 0 0,-9 6 1 0 0,-6 6-215 0 0,19-14 217 0 0,1-1 0 0 0,-1 1 0 0 0,1 0 0 0 0,0-1 0 0 0,-1 1-1 0 0,1-1 1 0 0,0 1 0 0 0,0 0 0 0 0,0-1 0 0 0,0 1-1 0 0,0 0 1 0 0,0-1 0 0 0,0 1 0 0 0,1 0 0 0 0,-1-1 0 0 0,0 1-1 0 0,1-1 1 0 0,0 1 0 0 0,-1-1 0 0 0,1 1 0 0 0,0-1-1 0 0,0 1 1 0 0,0-1 0 0 0,0 0 0 0 0,0 1 0 0 0,0-1-1 0 0,1 1 1 0 0,39 38 143 0 0,-28-29 164 0 0,-10-9-199 0 0,-1 1-1 0 0,1-1 1 0 0,-1 1 0 0 0,0-1-1 0 0,0 1 1 0 0,0 0 0 0 0,0 0-1 0 0,0 0 1 0 0,0 0 0 0 0,-1 1-1 0 0,0-1 1 0 0,1 0 0 0 0,-1 1-1 0 0,0-1 1 0 0,-1 1 0 0 0,1-1-1 0 0,-1 1 1 0 0,1 5 0 0 0,-2-6-121 0 0,1 0 1 0 0,-1 0-1 0 0,0-1 1 0 0,0 1-1 0 0,0 0 1 0 0,0 0 0 0 0,0-1-1 0 0,-1 1 1 0 0,1-1-1 0 0,-1 1 1 0 0,0-1-1 0 0,0 1 1 0 0,1-1 0 0 0,-2 0-1 0 0,1 0 1 0 0,0 0-1 0 0,0 0 1 0 0,-1-1-1 0 0,1 1 1 0 0,0 0 0 0 0,-1-1-1 0 0,-5 2 1 0 0,-52 24-5936 0 0,19-12-4885 0 0,19-9 1777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83 5793 0 0,'-13'-10'2853'0'0,"1"-1"-1"0"0,0 0 0 0 0,0 0 1 0 0,1-1-1 0 0,-11-16 1 0 0,22 44 1617 0 0,5 11-4293 0 0,0-9-127 0 0,1-1 1 0 0,1 0-1 0 0,0 0 0 0 0,1-1 0 0 0,1 0 0 0 0,15 22 0 0 0,-21-34-53 0 0,1 0 0 0 0,-1 0-1 0 0,1 0 1 0 0,0-1 0 0 0,0 1 0 0 0,0-1-1 0 0,0 0 1 0 0,0 0 0 0 0,1 0-1 0 0,-1-1 1 0 0,1 0 0 0 0,5 2 0 0 0,-7-3 1 0 0,1 0 0 0 0,-1-1 0 0 0,1 0 0 0 0,-1 0 1 0 0,1 1-1 0 0,-1-2 0 0 0,1 1 0 0 0,-1 0 0 0 0,1-1 0 0 0,-1 0 1 0 0,0 0-1 0 0,1 0 0 0 0,-1 0 0 0 0,0 0 0 0 0,1-1 1 0 0,-1 1-1 0 0,0-1 0 0 0,0 0 0 0 0,4-4 0 0 0,-2 2-45 0 0,-1 0 0 0 0,1 0-1 0 0,-1-1 1 0 0,-1 0-1 0 0,1 0 1 0 0,-1 0 0 0 0,0 0-1 0 0,0-1 1 0 0,0 1 0 0 0,-1-1-1 0 0,1 0 1 0 0,-1 0-1 0 0,-1 0 1 0 0,1 0 0 0 0,0-11-1 0 0,-1 12-145 0 0,-1 0-1 0 0,1 1 1 0 0,-1-1-1 0 0,0 0 1 0 0,0 0-1 0 0,-1 0 1 0 0,1 1-1 0 0,-1-1 1 0 0,0 0 0 0 0,-1 0-1 0 0,1 1 1 0 0,-1-1-1 0 0,0 1 1 0 0,0 0-1 0 0,0-1 1 0 0,-1 1-1 0 0,1 0 1 0 0,-1 0-1 0 0,0 0 1 0 0,-6-5-1 0 0,6 7-65 0 0,0 0-1 0 0,0 1 0 0 0,0 0 1 0 0,-1 0-1 0 0,1 0 1 0 0,0 0-1 0 0,0 0 0 0 0,-1 0 1 0 0,1 1-1 0 0,-1 0 0 0 0,1 0 1 0 0,-1 0-1 0 0,1 0 1 0 0,0 0-1 0 0,-1 1 0 0 0,1-1 1 0 0,-1 1-1 0 0,-4 2 0 0 0,5-3 238 0 0,1 1-1 0 0,-1 0 1 0 0,1 0-1 0 0,-1 0 0 0 0,1 0 1 0 0,0 0-1 0 0,-1 0 0 0 0,1 0 1 0 0,0 1-1 0 0,0-1 1 0 0,0 1-1 0 0,0 0 0 0 0,0 0 1 0 0,0 0-1 0 0,0 0 0 0 0,1 0 1 0 0,-1 0-1 0 0,1 0 1 0 0,0 0-1 0 0,-1 0 0 0 0,1 1 1 0 0,0-1-1 0 0,0 1 0 0 0,-1 3 1 0 0,2-5 65 0 0,1 1 0 0 0,-1-1 0 0 0,0 0 0 0 0,0 1 0 0 0,1-1 0 0 0,-1 0 1 0 0,1 1-1 0 0,0-1 0 0 0,-1 0 0 0 0,1 0 0 0 0,0 0 0 0 0,-1 0 0 0 0,1 0 0 0 0,0 0 1 0 0,0 0-1 0 0,0 0 0 0 0,0 0 0 0 0,0 0 0 0 0,0 0 0 0 0,0 0 0 0 0,0-1 0 0 0,1 1 1 0 0,-1 0-1 0 0,0-1 0 0 0,0 1 0 0 0,1-1 0 0 0,-1 0 0 0 0,0 1 0 0 0,0-1 0 0 0,2 0 1 0 0,48 8 443 0 0,-41-7-540 0 0,-8-1-62 0 0,0 1 1 0 0,0-1 0 0 0,0 1 0 0 0,0-1-1 0 0,0 1 1 0 0,0 0 0 0 0,0-1-1 0 0,0 1 1 0 0,0 0 0 0 0,0 0-1 0 0,-1 0 1 0 0,4 3 0 0 0,-4-3-336 0 0,0 0 0 0 0,0 0 1 0 0,0 0-1 0 0,-1 1 0 0 0,1-1 0 0 0,0 0 1 0 0,0 1-1 0 0,-1-1 0 0 0,1 0 0 0 0,-1 1 0 0 0,1-1 1 0 0,-1 1-1 0 0,0-1 0 0 0,1 1 0 0 0,-1-1 1 0 0,0 1-1 0 0,0-1 0 0 0,0 3 0 0 0,-1 9-5188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6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13147 0 0,'0'9'8604'0'0,"1"-8"-8425"0"0,16 4 2359 0 0,20-1-2173 0 0,-37-4-118 0 0,173-3 1107 0 0,-52-2-3416 0 0,-105 3-1109 0 0,-24-2 1136 0 0,-26-2 2182 0 0,30 6 27 0 0,1 0-1 0 0,0 1 0 0 0,-1-1 1 0 0,1 1-1 0 0,0 0 0 0 0,0 0 1 0 0,0 0-1 0 0,0 0 0 0 0,0 1 1 0 0,0-1-1 0 0,0 1 0 0 0,0-1 1 0 0,0 1-1 0 0,1 0 0 0 0,-1 1 1 0 0,1-1-1 0 0,-1 0 0 0 0,1 1 1 0 0,0-1-1 0 0,0 1 0 0 0,0 0 1 0 0,0-1-1 0 0,1 1 0 0 0,-1 0 1 0 0,1 0-1 0 0,-3 6 0 0 0,4-6-155 0 0,-1 1 0 0 0,0 0-1 0 0,1 0 1 0 0,0-1-1 0 0,0 1 1 0 0,0 0 0 0 0,0 0-1 0 0,1-1 1 0 0,-1 1-1 0 0,1 0 1 0 0,0-1 0 0 0,0 1-1 0 0,0-1 1 0 0,1 1-1 0 0,-1-1 1 0 0,1 1-1 0 0,0-1 1 0 0,0 0 0 0 0,0 0-1 0 0,0 0 1 0 0,1 0-1 0 0,-1 0 1 0 0,1 0 0 0 0,3 2-1 0 0,16 7-874 0 0,-20-12 447 0 0,0 0 0 0 0,0 0 0 0 0,0 1 0 0 0,0-1 0 0 0,0 0 0 0 0,0-1 0 0 0,0 1 0 0 0,0 0 0 0 0,0-1 0 0 0,0 1 0 0 0,0-1 0 0 0,0 1 0 0 0,4-3 0 0 0,-2 0-780 0 0,1 1-1 0 0,0-2 1 0 0,-1 1 0 0 0,0-1 0 0 0,0 1 0 0 0,0-1 0 0 0,0 0-1 0 0,3-5 1 0 0,4-10-3702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1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14379 0 0,'0'-1'256'0'0,"1"0"0"0"0,-1 1 0 0 0,0-1 0 0 0,1 0 0 0 0,-1 1 0 0 0,0-1 0 0 0,1 0 0 0 0,-1 1 0 0 0,1-1 0 0 0,-1 0 0 0 0,1 1-1 0 0,-1-1 1 0 0,1 1 0 0 0,-1-1 0 0 0,1 1 0 0 0,0-1 0 0 0,-1 1 0 0 0,1 0 0 0 0,0-1 0 0 0,-1 1 0 0 0,1 0 0 0 0,1-1 0 0 0,21-1 1609 0 0,23 14-1983 0 0,-42-11 372 0 0,1 0-397 0 0,-1 1-1 0 0,0 0 1 0 0,1 0-1 0 0,-1 1 1 0 0,0-1-1 0 0,0 1 1 0 0,0 0-1 0 0,-1 0 0 0 0,1 0 1 0 0,-1 0-1 0 0,1 1 1 0 0,-1-1-1 0 0,3 6 1 0 0,-5-8-95 0 0,0 0-1 0 0,-1 1 1 0 0,1-1 0 0 0,0 0 0 0 0,-1 1 0 0 0,1-1 0 0 0,-1 1-1 0 0,0-1 1 0 0,1 1 0 0 0,-1-1 0 0 0,0 1 0 0 0,0-1 0 0 0,0 1-1 0 0,0-1 1 0 0,0 1 0 0 0,0-1 0 0 0,0 1 0 0 0,-1 1 0 0 0,0-2-134 0 0,0 1 0 0 0,0 0 0 0 0,0 0 0 0 0,0-1 0 0 0,0 1 0 0 0,-1-1 0 0 0,1 1 0 0 0,0-1 0 0 0,-1 0 0 0 0,1 1 0 0 0,-1-1 0 0 0,0 0 1 0 0,1 0-1 0 0,-1 0 0 0 0,0 0 0 0 0,0 0 0 0 0,-2 1 0 0 0,-9 2-181 0 0,1 0 1 0 0,-1 0 0 0 0,-14 1-1 0 0,-41 4 3312 0 0,13-3 4266 0 0,55-6-6956 0 0,0 0 1 0 0,0 0 0 0 0,0 0 0 0 0,0 0 0 0 0,0 0 0 0 0,0 0 0 0 0,-1 0-1 0 0,1 0 1 0 0,0 0 0 0 0,0 0 0 0 0,0 0 0 0 0,0 0 0 0 0,0 0 0 0 0,0 0 0 0 0,0 0-1 0 0,-1 0 1 0 0,1 0 0 0 0,0 0 0 0 0,0 0 0 0 0,0 0 0 0 0,0 0 0 0 0,0 0-1 0 0,0 0 1 0 0,0 0 0 0 0,0 0 0 0 0,-1 0 0 0 0,1 0 0 0 0,0 0 0 0 0,0 0 0 0 0,0 0 139 0 0,0 1-139 0 0,0-1 0 0 0,0 0 0 0 0,0 0 0 0 0,0 0-1 0 0,0 0 1 0 0,-1 0 0 0 0,1 0 0 0 0,0 0 0 0 0,0 0 0 0 0,0 1 0 0 0,0-1-1 0 0,0 0 1 0 0,0 0 0 0 0,0 0 0 0 0,0 0 0 0 0,0 0 0 0 0,0 0 0 0 0,0 0 0 0 0,0 1-1 0 0,0-1 1 0 0,0 0 0 0 0,0 0 0 0 0,0 0 0 0 0,0 0 0 0 0,0 0 0 0 0,0 0-1 0 0,1 0 1 0 0,-1 0 0 0 0,0 1 0 0 0,0-1 0 0 0,0 0 0 0 0,0 0 0 0 0,0 0-1 0 0,11 6 1622 0 0,16 2-717 0 0,3-4-322 0 0,-17-4-469 0 0,0 1 1 0 0,0 1-1 0 0,1 0 0 0 0,-2 1 1 0 0,1 1-1 0 0,24 9 0 0 0,-36-12-116 0 0,1 0-1 0 0,-1 0 1 0 0,0 1-1 0 0,0-1 1 0 0,0 0-1 0 0,0 1 1 0 0,0-1-1 0 0,0 1 1 0 0,0 0 0 0 0,0-1-1 0 0,0 1 1 0 0,-1 0-1 0 0,1-1 1 0 0,-1 1-1 0 0,1 0 1 0 0,-1-1-1 0 0,0 1 1 0 0,0 0-1 0 0,0 0 1 0 0,0 0-1 0 0,0-1 1 0 0,0 1-1 0 0,0 0 1 0 0,-1 2-1 0 0,1-2-46 0 0,0 0 0 0 0,-1 0 0 0 0,1 1-1 0 0,0-1 1 0 0,0 0 0 0 0,0 0 0 0 0,1 0-1 0 0,-1 0 1 0 0,0 0 0 0 0,1 0 0 0 0,0 0-1 0 0,-1 0 1 0 0,1 0 0 0 0,0 0 0 0 0,0 0-1 0 0,0 0 1 0 0,0 0 0 0 0,0 0 0 0 0,0-1-1 0 0,1 1 1 0 0,2 2 0 0 0,-1-2-18 0 0,0-1 1 0 0,0 1-1 0 0,0-1 0 0 0,0 0 0 0 0,0 0 1 0 0,1 0-1 0 0,-1 0 0 0 0,1 0 1 0 0,-1-1-1 0 0,0 0 0 0 0,1 1 0 0 0,-1-1 1 0 0,1-1-1 0 0,-1 1 0 0 0,0 0 1 0 0,1-1-1 0 0,-1 0 0 0 0,6-1 0 0 0,-7 1 4 0 0,0 1 0 0 0,0-1 0 0 0,0 0-1 0 0,0 0 1 0 0,-1 0 0 0 0,1 0 0 0 0,0 0-1 0 0,-1 0 1 0 0,1 0 0 0 0,0-1 0 0 0,-1 1-1 0 0,0 0 1 0 0,1-1 0 0 0,-1 1 0 0 0,0-1-1 0 0,0 0 1 0 0,0 1 0 0 0,0-1 0 0 0,0 0-1 0 0,0 0 1 0 0,0 1 0 0 0,0-1 0 0 0,-1 0-1 0 0,1 0 1 0 0,-1 0 0 0 0,0 0 0 0 0,1 0-1 0 0,-1 0 1 0 0,0 0 0 0 0,0 0 0 0 0,0 0-1 0 0,-1 0 1 0 0,0-4 0 0 0,1 5-3 0 0,0 1 0 0 0,0-1 0 0 0,-1 0 1 0 0,1 0-1 0 0,-1 0 0 0 0,1 1 1 0 0,-1-1-1 0 0,1 0 0 0 0,-1 0 0 0 0,1 1 1 0 0,-1-1-1 0 0,0 1 0 0 0,1-1 0 0 0,-1 0 1 0 0,0 1-1 0 0,1-1 0 0 0,-1 1 0 0 0,0 0 1 0 0,0-1-1 0 0,0 1 0 0 0,1 0 0 0 0,-1-1 1 0 0,0 1-1 0 0,0 0 0 0 0,0 0 0 0 0,0 0 1 0 0,0-1-1 0 0,1 1 0 0 0,-1 0 0 0 0,0 0 1 0 0,0 0-1 0 0,0 1 0 0 0,0-1 1 0 0,0 0-1 0 0,0 0 0 0 0,1 0 0 0 0,-1 1 1 0 0,0-1-1 0 0,0 0 0 0 0,0 1 0 0 0,0-1 1 0 0,1 1-1 0 0,-1-1 0 0 0,0 1 0 0 0,-4 2 29 0 0,0-1 0 0 0,0 1-1 0 0,1 0 1 0 0,-1 0-1 0 0,-7 7 1 0 0,-1 5 116 0 0,1 1 0 0 0,1 1 1 0 0,0 0-1 0 0,1 0 0 0 0,1 1 0 0 0,0 0 1 0 0,2 1-1 0 0,0 0 0 0 0,1 0 0 0 0,1 0 1 0 0,-4 31-1 0 0,9-50-142 0 0,0 1 1 0 0,1-1 0 0 0,-1 0-1 0 0,0 1 1 0 0,1-1 0 0 0,-1 1-1 0 0,1-1 1 0 0,-1 1 0 0 0,0-1-1 0 0,1 0 1 0 0,-1 1 0 0 0,1-1-1 0 0,-1 0 1 0 0,1 0 0 0 0,-1 1-1 0 0,1-1 1 0 0,0 0 0 0 0,-1 0-1 0 0,1 0 1 0 0,-1 0 0 0 0,1 0-1 0 0,-1 0 1 0 0,1 0 0 0 0,0 0-1 0 0,-1 0 1 0 0,1 0 0 0 0,-1 0-1 0 0,1 0 1 0 0,0 0 0 0 0,-1 0-1 0 0,1 0 1 0 0,-1-1 0 0 0,1 1-1 0 0,-1 0 1 0 0,1-1 0 0 0,30-6 9 0 0,-28 6 4 0 0,57-19 36 0 0,-45 14-554 0 0,1 0 0 0 0,-1 1 0 0 0,1 1 0 0 0,27-4 0 0 0,-32 9-3676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6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4489 0 0,'8'2'762'0'0,"-1"-1"1"0"0,0 1-1 0 0,1-1 1 0 0,-1 0-1 0 0,1-1 1 0 0,-1 0-1 0 0,1 0 1 0 0,-1 0-1 0 0,1-1 0 0 0,-1 0 1 0 0,1-1-1 0 0,-1 0 1 0 0,12-4-1 0 0,-17 3 773 0 0,-10 3-416 0 0,-9 2-93 0 0,12 0-859 0 0,1 0 1 0 0,-1 0 0 0 0,1 0-1 0 0,0 0 1 0 0,0 1 0 0 0,0 0-1 0 0,0 0 1 0 0,0 0-1 0 0,1 0 1 0 0,0 0 0 0 0,-1 1-1 0 0,1-1 1 0 0,0 1 0 0 0,-2 4-1 0 0,4-5-121 0 0,-1 0-1 0 0,1 0 1 0 0,0 0-1 0 0,0 0 1 0 0,1 0-1 0 0,-1 0 1 0 0,1 0-1 0 0,-1 0 1 0 0,1 0-1 0 0,0 0 1 0 0,0 0-1 0 0,1 0 0 0 0,-1 0 1 0 0,0 0-1 0 0,1 0 1 0 0,0 0-1 0 0,0 0 1 0 0,0 0-1 0 0,0 0 1 0 0,0-1-1 0 0,1 1 1 0 0,-1 0-1 0 0,3 3 1 0 0,1 0-87 0 0,0 0 0 0 0,0 0 1 0 0,0-1-1 0 0,1 1 0 0 0,0-1 0 0 0,0 0 1 0 0,0-1-1 0 0,1 0 0 0 0,0 0 1 0 0,-1 0-1 0 0,2-1 0 0 0,-1 0 0 0 0,12 4 1 0 0,-12-5-331 0 0,0 0 0 0 0,0-1 0 0 0,0 0 0 0 0,0 0 1 0 0,1-1-1 0 0,10 0 0 0 0,-14 0-125 0 0,1-1 0 0 0,-1 1 0 0 0,0-1 0 0 0,1 0 0 0 0,-1-1 0 0 0,0 1 0 0 0,0-1 0 0 0,0 0 0 0 0,0 0 0 0 0,0 0 0 0 0,4-3 0 0 0,-5 3 100 0 0,0-1 0 0 0,0 0 0 0 0,0 1 0 0 0,-1-1 1 0 0,1 0-1 0 0,-1-1 0 0 0,1 1 0 0 0,-1 0 0 0 0,0-1 0 0 0,0 1 1 0 0,-1-1-1 0 0,1 1 0 0 0,-1-1 0 0 0,0 0 0 0 0,1-4 0 0 0,3-35-506 0 0,0-4 5520 0 0,-5 46-4396 0 0,0 1 1 0 0,0 0 0 0 0,0-1-1 0 0,0 1 1 0 0,0-1-1 0 0,0 1 1 0 0,0-1-1 0 0,0 1 1 0 0,0 0-1 0 0,0-1 1 0 0,1 1-1 0 0,-1-1 1 0 0,0 1-1 0 0,0 0 1 0 0,0-1 0 0 0,0 1-1 0 0,1-1 1 0 0,-1 1-1 0 0,0 0 1 0 0,0-1-1 0 0,1 1 1 0 0,-1 0-1 0 0,0-1 1 0 0,0 1-1 0 0,1 0 1 0 0,-1 0-1 0 0,0-1 1 0 0,1 1 0 0 0,-1 0-1 0 0,1 0 1 0 0,-1 0-1 0 0,0-1 1 0 0,1 1-1 0 0,-1 0 1 0 0,1 0-1 0 0,0 0 1 0 0,8 14 2670 0 0,3 25-2247 0 0,-11-33-637 0 0,8 24 148 0 0,-9-28-184 0 0,1-1 0 0 0,-1 0 0 0 0,1 0 0 0 0,-1 0 0 0 0,1 0-1 0 0,-1 1 1 0 0,1-1 0 0 0,0 0 0 0 0,0 0 0 0 0,-1 0 0 0 0,1 0 0 0 0,0 0 0 0 0,0-1 0 0 0,0 1 0 0 0,0 0-1 0 0,0 0 1 0 0,0-1 0 0 0,0 1 0 0 0,2 0 0 0 0,-1-1-130 0 0,0-1 0 0 0,1 0 0 0 0,-1 0 0 0 0,0 0 0 0 0,0 0 0 0 0,0 0 0 0 0,0 0 0 0 0,0-1 0 0 0,0 1 0 0 0,0-1 0 0 0,2-2 0 0 0,11-7-580 0 0,12 5-1464 0 0,-2 0-1547 0 0,-23 6 3205 0 0,-1-1 0 0 0,1 1 0 0 0,-1-1 0 0 0,1 0 0 0 0,-1 0 1 0 0,0 0-1 0 0,1 1 0 0 0,-1-1 0 0 0,0-1 0 0 0,0 1 0 0 0,0 0 1 0 0,2-2-1 0 0,0-2-3435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41 6617 0 0,'-1'-1'487'0'0,"1"0"-1"0"0,0-1 1 0 0,-1 1-1 0 0,1 0 0 0 0,0 0 1 0 0,0-1-1 0 0,0 1 0 0 0,0 0 1 0 0,0 0-1 0 0,0 0 1 0 0,0-1-1 0 0,1 1 0 0 0,-1 0 1 0 0,0 0-1 0 0,1 0 1 0 0,0-2-1 0 0,-1 2-139 0 0,1 0 1 0 0,0 0-1 0 0,0 0 1 0 0,-1 0-1 0 0,1 0 1 0 0,0 0-1 0 0,0 0 1 0 0,0 1-1 0 0,0-1 0 0 0,0 0 1 0 0,0 1-1 0 0,0-1 1 0 0,3 0-1 0 0,1-1 38 0 0,1 1 0 0 0,-1 0 0 0 0,1 0-1 0 0,0 0 1 0 0,-1 1 0 0 0,8 0-1 0 0,-5 0-164 0 0,1 0-1 0 0,-1 1 1 0 0,1 1-1 0 0,-1-1 0 0 0,10 4 1 0 0,-16-5-189 0 0,0 1 1 0 0,0 0-1 0 0,-1-1 1 0 0,1 1-1 0 0,0 0 1 0 0,0 0-1 0 0,0 0 1 0 0,0 0-1 0 0,-1 0 1 0 0,1 0-1 0 0,-1 0 1 0 0,1 1 0 0 0,-1-1-1 0 0,1 1 1 0 0,-1-1-1 0 0,0 1 1 0 0,1-1-1 0 0,-1 1 1 0 0,0 0-1 0 0,0 0 1 0 0,0-1-1 0 0,-1 1 1 0 0,1 0-1 0 0,0 0 1 0 0,-1 0 0 0 0,1 0-1 0 0,0 3 1 0 0,-1-5-64 0 0,-1 1 1 0 0,1 0-1 0 0,0 0 0 0 0,0-1 1 0 0,0 1-1 0 0,0 0 1 0 0,0 0-1 0 0,-1-1 1 0 0,1 1-1 0 0,0 0 1 0 0,-1-1-1 0 0,1 1 1 0 0,-1 0-1 0 0,1-1 1 0 0,0 1-1 0 0,-1-1 1 0 0,1 1-1 0 0,-1-1 1 0 0,0 1-1 0 0,1-1 1 0 0,-1 1-1 0 0,1-1 0 0 0,-1 1 1 0 0,0-1-1 0 0,1 0 1 0 0,-1 1-1 0 0,0-1 1 0 0,1 0-1 0 0,-1 0 1 0 0,0 1-1 0 0,0-1 1 0 0,1 0-1 0 0,-1 0 1 0 0,-1 0-1 0 0,-3-1-535 0 0,19 1 581 0 0,-5 1-95 0 0,2-1-131 0 0,-1 0 0 0 0,0 1 0 0 0,0 1 0 0 0,1 0 0 0 0,-1 0 1 0 0,0 1-1 0 0,14 6 0 0 0,-24-9-6 0 0,1 0 1 0 0,-1 0-1 0 0,1 0 1 0 0,-1 0 0 0 0,0 1-1 0 0,1-1 1 0 0,-1 0-1 0 0,0 0 1 0 0,1 1-1 0 0,-1-1 1 0 0,0 0-1 0 0,1 0 1 0 0,-1 1-1 0 0,0-1 1 0 0,1 1-1 0 0,-1-1 1 0 0,0 0 0 0 0,0 1-1 0 0,0-1 1 0 0,1 0-1 0 0,-1 1 1 0 0,0-1-1 0 0,0 1 1 0 0,0-1-1 0 0,0 0 1 0 0,0 1-1 0 0,0-1 1 0 0,0 1-1 0 0,0-1 1 0 0,0 1-1 0 0,0-1 1 0 0,0 0 0 0 0,0 1-1 0 0,0-1 1 0 0,0 1-1 0 0,0-1 1 0 0,0 1-1 0 0,0-1 1 0 0,-1 1-1 0 0,-16 12-5178 0 0,-26 3 2962 0 0,34-14 2983 0 0,0-1-1 0 0,1 0 1 0 0,-1-1 0 0 0,-14-1 0 0 0,-1 0 6510 0 0,64 0-66 0 0,28 1-3857 0 0,-58 0-3988 0 0,1 1 0 0 0,-1 0 0 0 0,1 0 0 0 0,-1 1-1 0 0,0 1 1 0 0,1 0 0 0 0,15 7 0 0 0,-26-10 574 0 0,1 0 0 0 0,-1 0 0 0 0,1 1 0 0 0,-1-1 0 0 0,1 0 0 0 0,-1 0 0 0 0,1 1 0 0 0,-1-1 0 0 0,1 0 0 0 0,-1 1 0 0 0,0-1 0 0 0,1 0 0 0 0,-1 1 0 0 0,1-1 0 0 0,-1 1 0 0 0,0-1 0 0 0,0 1 0 0 0,1-1 0 0 0,-1 1 0 0 0,0-1 0 0 0,0 1 0 0 0,1-1-1 0 0,-1 1 1 0 0,0-1 0 0 0,0 2 0 0 0,-8 8-3157 0 0,-30 6 2863 0 0,26-12 900 0 0,8-2 144 0 0,1 0 0 0 0,-1 0 0 0 0,1 1 1 0 0,0-1-1 0 0,0 1 0 0 0,0 0 0 0 0,0-1 0 0 0,0 1 0 0 0,0 1 0 0 0,1-1 0 0 0,0 0 1 0 0,-1 1-1 0 0,1-1 0 0 0,0 1 0 0 0,1-1 0 0 0,-1 1 0 0 0,1 0 0 0 0,-1 0 0 0 0,1 0 0 0 0,-1 6 1 0 0,2-4 230 0 0,-1-1 0 0 0,1 1 0 0 0,0 0 1 0 0,0-1-1 0 0,1 1 0 0 0,0-1 0 0 0,2 11 0 0 0,12 19 315 0 0,-14-34-1014 0 0,0 0 0 0 0,0-1 0 0 0,0 1 0 0 0,0 0 0 0 0,0-1 0 0 0,0 1 0 0 0,0-1 0 0 0,0 1 0 0 0,0-1 0 0 0,1 0 0 0 0,-1 1 0 0 0,0-1 0 0 0,0 0 0 0 0,0 0 0 0 0,0 1 0 0 0,1-1 0 0 0,-1 0 0 0 0,0 0 0 0 0,0 0 0 0 0,0-1 0 0 0,0 1 0 0 0,1 0 0 0 0,-1 0 0 0 0,0-1 0 0 0,0 1 0 0 0,0-1 0 0 0,0 1 0 0 0,0-1 0 0 0,1 0 0 0 0,40-20 152 0 0,-34 17-132 0 0,3-3-247 0 0,13-3 2113 0 0,-18 15-723 0 0,-7 13-623 0 0,0-14-455 0 0,-1-1 0 0 0,1 1 0 0 0,-1-1 0 0 0,0 1-1 0 0,0-1 1 0 0,0 0 0 0 0,-5 5 0 0 0,5-6-53 0 0,0 0 0 0 0,0 1 1 0 0,1-1-1 0 0,-1 0 0 0 0,0 1 0 0 0,1 0 1 0 0,0-1-1 0 0,-1 1 0 0 0,1 0 1 0 0,0 0-1 0 0,-1 4 0 0 0,44-13-1816 0 0,30 0-4257 0 0,1 6-4627 0 0,-43 0 4380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5:2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85 114 9354 0 0,'4'-17'10054'0'0,"-2"1"-3215"0"0,-16-2-6358 0 0,6 11-829 0 0,-16-15-3828 0 0,-1 2-4530 0 0,6 6 489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27 132 13875 0 0,'-2'-3'970'0'0,"-2"-2"346"0"0,0 1 0 0 0,1-1 0 0 0,0 0 0 0 0,0 0 0 0 0,-3-9 0 0 0,5 13-1205 0 0,1-1 0 0 0,0 1-1 0 0,0 0 1 0 0,-1 0 0 0 0,1-1 0 0 0,0 1 0 0 0,0 0-1 0 0,0-1 1 0 0,0 1 0 0 0,0 0 0 0 0,1 0 0 0 0,-1-1 0 0 0,0 1-1 0 0,1 0 1 0 0,-1 0 0 0 0,0-1 0 0 0,1 1 0 0 0,0 0-1 0 0,-1 0 1 0 0,1 0 0 0 0,0 0 0 0 0,-1 0 0 0 0,1 0 0 0 0,0 0-1 0 0,0 0 1 0 0,0 0 0 0 0,0 0 0 0 0,0 0 0 0 0,0 1-1 0 0,2-2 1 0 0,11-7 35 0 0,1 1 0 0 0,0 0 0 0 0,0 1 0 0 0,21-6 0 0 0,-31 11-135 0 0,1 0 0 0 0,-1 0 0 0 0,1 1 0 0 0,-1 0 0 0 0,1 0 0 0 0,-1 1 0 0 0,1-1 0 0 0,0 1 0 0 0,0 0 0 0 0,-1 1 0 0 0,1-1 0 0 0,-1 1 1 0 0,1 0-1 0 0,-1 1 0 0 0,1 0 0 0 0,6 2 0 0 0,-9-2-36 0 0,0 1 0 0 0,0-1 0 0 0,0 1 1 0 0,0 0-1 0 0,0 0 0 0 0,0 0 0 0 0,-1 0 1 0 0,0 0-1 0 0,1 1 0 0 0,-1-1 0 0 0,1 4 1 0 0,17 45-3674 0 0,-12-28-1763 0 0,-6-9-4945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6409 0 0,'-10'-16'9314'0'0,"11"23"-2444"0"0,2 6-6291 0 0,2 7-190 0 0,-2 1 1 0 0,0 0-1 0 0,-1 0 1 0 0,-1 0 0 0 0,-1 1-1 0 0,-6 41 1 0 0,-4-12-295 0 0,-2 15-89 0 0,11-61 6 0 0,1 0 0 0 0,0 1-1 0 0,0-1 1 0 0,0 0-1 0 0,1 1 1 0 0,-1-1-1 0 0,1 0 1 0 0,1 0 0 0 0,2 8-1 0 0,2-3 380 0 0,-2-11-1683 0 0,2-18-7095 0 0,-3 9 2029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9106 0 0,'-17'9'3428'0'0,"9"-6"-971"0"0,9-9 653 0 0,0 5-3092 0 0,0 0 0 0 0,0 0 0 0 0,1 0 0 0 0,-1 1 0 0 0,0-1 0 0 0,0 0 0 0 0,1 1 0 0 0,-1-1 0 0 0,0 0 0 0 0,1 1 0 0 0,-1 0 0 0 0,1-1 0 0 0,-1 1 0 0 0,1 0 0 0 0,-1 0 0 0 0,0 0-1 0 0,1 0 1 0 0,2 0 0 0 0,31 3-25 0 0,-30-2 27 0 0,35 6-410 0 0,-4-1 698 0 0,59 2 0 0 0,-85-7-644 0 0,0-2 1 0 0,0 1-1 0 0,0-1 1 0 0,0-1 0 0 0,-1 0-1 0 0,1 0 1 0 0,0-1-1 0 0,-1 0 1 0 0,0-1 0 0 0,18-9-1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60 10634 0 0,'-17'6'3125'0'0,"24"-7"-735"0"0,29-9-673 0 0,-6-1-1693 0 0,2 1-1 0 0,-1 2 0 0 0,1 1 0 0 0,0 1 0 0 0,61-2 1 0 0,-66 6-938 0 0,2 0-5965 0 0,-20 1 1155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4 435 14171 0 0,'-2'29'2111'0'0,"1"-18"2039"0"0,1-34-1745 0 0,3-37-1860 0 0,16-86 0 0 0,-15 123-568 0 0,1 1 0 0 0,2 0 0 0 0,0 0 1 0 0,1 0-1 0 0,1 1 0 0 0,24-39 1 0 0,-29 54 18 0 0,0 0 0 0 0,1 0 1 0 0,-1 1-1 0 0,1 0 0 0 0,1 0 0 0 0,10-8 1 0 0,-15 12 7 0 0,1 0 0 0 0,-1 0 0 0 0,0 1 0 0 0,0-1 0 0 0,0 0 0 0 0,0 1 0 0 0,1-1 0 0 0,-1 1 1 0 0,0-1-1 0 0,1 1 0 0 0,-1 0 0 0 0,0 0 0 0 0,1-1 0 0 0,-1 1 0 0 0,0 0 0 0 0,1 0 0 0 0,-1 0 1 0 0,0 0-1 0 0,1 1 0 0 0,-1-1 0 0 0,0 0 0 0 0,1 1 0 0 0,-1-1 0 0 0,0 0 0 0 0,0 1 0 0 0,1 0 1 0 0,-1-1-1 0 0,0 1 0 0 0,0 0 0 0 0,0-1 0 0 0,0 1 0 0 0,0 0 0 0 0,0 0 0 0 0,0 0 0 0 0,0 0 1 0 0,0 0-1 0 0,0 0 0 0 0,0 0 0 0 0,-1 1 0 0 0,1-1 0 0 0,0 0 0 0 0,-1 0 0 0 0,1 3 0 0 0,9 21 94 0 0,-1 1 0 0 0,-1 0-1 0 0,-2 0 1 0 0,4 28-1 0 0,1 5-16 0 0,30 87 93 0 0,-10-39-2842 0 0,-27-85 46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15107 0 0,'6'1'790'0'0,"0"0"0"0"0,0 1-1 0 0,-1-1 1 0 0,1 1 0 0 0,7 4-1 0 0,24 6-796 0 0,-1-8-436 0 0,-1-2 1 0 0,1-1 0 0 0,41-5 0 0 0,-9 1-7151 0 0,-46 3 1518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6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4 215 17396 0 0,'0'0'48'0'0,"-1"0"0"0"0,1 0 0 0 0,0 0 0 0 0,0 0 0 0 0,0 0 0 0 0,0 0 0 0 0,-1 0 0 0 0,1 0 0 0 0,0 0 0 0 0,0 1 0 0 0,0-1 0 0 0,0 0 0 0 0,0 0 0 0 0,-1 0 0 0 0,1 0 0 0 0,0 0 0 0 0,0 1 0 0 0,0-1 0 0 0,0 0 0 0 0,0 0 0 0 0,0 0 0 0 0,0 1 0 0 0,0-1 0 0 0,0 0 1 0 0,0 0-1 0 0,0 0 0 0 0,0 0 0 0 0,0 1 0 0 0,0-1 0 0 0,0 0 0 0 0,0 0 0 0 0,0 0 0 0 0,0 1 0 0 0,0-1 0 0 0,0 0 0 0 0,0 0 0 0 0,0 0 0 0 0,0 1 0 0 0,0-1 0 0 0,0 0 0 0 0,0 0 0 0 0,0 0 0 0 0,0 0 0 0 0,0 1 0 0 0,1-1 0 0 0,-1 0 0 0 0,0 0 0 0 0,0 0 0 0 0,0 0 0 0 0,0 0 0 0 0,0 1 0 0 0,1-1 0 0 0,-1 0 0 0 0,16 5 669 0 0,22-1-445 0 0,-10-5-132 0 0,1 0 1 0 0,-1-2-1 0 0,41-10 0 0 0,-56 10-1056 0 0,-1-1 0 0 0,23-10 0 0 0,-34 14 667 0 0,0-1 1 0 0,0 1-1 0 0,-1 0 1 0 0,1-1-1 0 0,0 1 1 0 0,0-1 0 0 0,-1 1-1 0 0,1-1 1 0 0,0 1-1 0 0,-1-1 1 0 0,1 1-1 0 0,0-1 1 0 0,-1 0-1 0 0,1 1 1 0 0,-1-1-1 0 0,1 0 1 0 0,-1 0 0 0 0,1 1-1 0 0,-1-1 1 0 0,0 0-1 0 0,1 0 1 0 0,-1 0-1 0 0,0 1 1 0 0,0-1-1 0 0,0 0 1 0 0,1-1-1 0 0,-10-17-5001 0 0,7 17 5258 0 0,-2-7-3975 0 0</inkml:trace>
  <inkml:trace contextRef="#ctx0" brushRef="#br0" timeOffset="1">184 0 8922 0 0,'-1'0'509'0'0,"-1"0"0"0"0,1 0 0 0 0,-1 0 0 0 0,0 1 1 0 0,1-1-1 0 0,-1 0 0 0 0,1 1 0 0 0,-1-1 0 0 0,1 1 0 0 0,-1-1 0 0 0,1 1 0 0 0,-1 0 1 0 0,1 0-1 0 0,-1 0 0 0 0,1-1 0 0 0,0 1 0 0 0,0 0 0 0 0,-1 1 0 0 0,1-1 0 0 0,0 0 1 0 0,0 0-1 0 0,0 0 0 0 0,-1 2 0 0 0,1 1-203 0 0,-1-1-1 0 0,1 1 1 0 0,0-1-1 0 0,-1 1 1 0 0,2 0-1 0 0,-1 0 1 0 0,0-1 0 0 0,1 1-1 0 0,0 6 1 0 0,0 8-298 0 0,2 0-1 0 0,0 0 1 0 0,7 22 0 0 0,-1-5 104 0 0,25 61 1 0 0,-2-33-1909 0 0,-23-50-125 0 0,0 0-1 0 0,15 16 1 0 0,1-9-4722 0 0,-13-14 746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11979 0 0,'5'3'7676'0'0,"17"5"-4382"0"0,-8-4-3253 0 0,-1 0-1 0 0,1 1 0 0 0,-1 1 1 0 0,0 1-1 0 0,0-1 0 0 0,14 12 1 0 0,-25-15-19 0 0,0-1 0 0 0,0 1 0 0 0,-1 0 0 0 0,1 0 1 0 0,-1 0-1 0 0,0 0 0 0 0,0 0 0 0 0,0 0 0 0 0,0 0 1 0 0,0 0-1 0 0,-1 0 0 0 0,0 0 0 0 0,1 0 0 0 0,-1 1 0 0 0,0-1 1 0 0,0 0-1 0 0,-1 0 0 0 0,1 0 0 0 0,-1 1 0 0 0,0-1 1 0 0,0 0-1 0 0,0 0 0 0 0,0 0 0 0 0,0 0 0 0 0,0 0 1 0 0,-1-1-1 0 0,-3 6 0 0 0,-2 3-104 0 0,0 0 1 0 0,-1 0-1 0 0,0 0 1 0 0,-1-1-1 0 0,-13 12 1 0 0,0-6-40 0 0,17-14 71 0 0,1 1 0 0 0,0-1 0 0 0,0 1 0 0 0,0 0 0 0 0,1 0 0 0 0,-1 0 0 0 0,1 1 0 0 0,-1-1 0 0 0,1 1 0 0 0,-4 6 0 0 0,7-9 37 0 0,0 0 1 0 0,1 0-1 0 0,-1 0 0 0 0,0 0 1 0 0,1 0-1 0 0,-1-1 0 0 0,0 1 1 0 0,1 0-1 0 0,-1 0 0 0 0,1-1 1 0 0,-1 1-1 0 0,1 0 0 0 0,0-1 1 0 0,-1 1-1 0 0,1 0 0 0 0,0-1 1 0 0,-1 1-1 0 0,1-1 0 0 0,0 1 1 0 0,0-1-1 0 0,-1 0 0 0 0,1 1 1 0 0,0-1-1 0 0,0 0 0 0 0,0 1 1 0 0,0-1-1 0 0,0 0 0 0 0,-1 0 1 0 0,3 0-1 0 0,32 9 400 0 0,-31-9-374 0 0,37 9 77 0 0,83 4-1 0 0,-54-17-4040 0 0,-46-4-2849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2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4169 0 0,'1'0'79'0'0,"0"-1"0"0"0,0 1 1 0 0,0 0-1 0 0,0 0 0 0 0,1 0 0 0 0,-1 0 0 0 0,0 0 1 0 0,0 0-1 0 0,0 0 0 0 0,0 0 0 0 0,0 0 1 0 0,0 1-1 0 0,0-1 0 0 0,0 0 0 0 0,0 1 1 0 0,0-1-1 0 0,0 1 0 0 0,0-1 0 0 0,0 1 0 0 0,0-1 1 0 0,0 1-1 0 0,0 0 0 0 0,1 1 0 0 0,36 34 18927 0 0,-34-27-17919 0 0,14 77 442 0 0,-15-65-1470 0 0,1 0 0 0 0,1-1 0 0 0,1 1 0 0 0,12 28 0 0 0,-18-49-74 0 0,0 1-1 0 0,0-1 1 0 0,0 0-1 0 0,0 0 0 0 0,0 1 1 0 0,0-1-1 0 0,0 0 1 0 0,1 1-1 0 0,-1-1 1 0 0,0 0-1 0 0,0 0 1 0 0,0 1-1 0 0,0-1 0 0 0,0 0 1 0 0,1 0-1 0 0,-1 1 1 0 0,0-1-1 0 0,0 0 1 0 0,1 0-1 0 0,-1 1 0 0 0,0-1 1 0 0,0 0-1 0 0,1 0 1 0 0,-1 0-1 0 0,0 0 1 0 0,0 0-1 0 0,1 1 1 0 0,-1-1-1 0 0,0 0 0 0 0,1 0 1 0 0,-1 0-1 0 0,0 0 1 0 0,0 0-1 0 0,1 0 1 0 0,-1 0-1 0 0,4-12-662 0 0,-3-31-423 0 0,-1 32 972 0 0,9-50-451 0 0,-8 56 579 0 0,1 1 0 0 0,-1-1 0 0 0,1 1 1 0 0,0-1-1 0 0,0 1 0 0 0,0 0 1 0 0,0 0-1 0 0,1 0 0 0 0,0 0 0 0 0,5-6 1 0 0,-7 9 14 0 0,-1 1 1 0 0,1-1-1 0 0,0 1 1 0 0,-1-1-1 0 0,1 1 1 0 0,0 0-1 0 0,0-1 1 0 0,-1 1-1 0 0,1 0 1 0 0,0 0-1 0 0,0 0 1 0 0,-1-1-1 0 0,1 1 1 0 0,0 0-1 0 0,0 0 1 0 0,0 0-1 0 0,-1 0 1 0 0,1 0 0 0 0,0 0-1 0 0,0 1 1 0 0,0-1-1 0 0,-1 0 1 0 0,1 0-1 0 0,0 0 1 0 0,1 1-1 0 0,20 16 312 0 0,11 27 198 0 0,-26-32-260 0 0,-1 1 1 0 0,0-1 0 0 0,-1 1 0 0 0,0 0 0 0 0,5 24 0 0 0,-1 8-4924 0 0,-6-29 588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4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21 9394 0 0,'-7'2'10331'0'0,"12"-8"-6334"0"0,14-7-2808 0 0,-13 12-1133 0 0,-1 0 0 0 0,0 0 0 0 0,1 1 0 0 0,-1 0 0 0 0,1 0 0 0 0,0 0 0 0 0,-1 0 0 0 0,11 3 0 0 0,47 16-144 0 0,-12-3-2390 0 0,-46-15 2180 0 0,20 2-5008 0 0,-25-3 5019 0 0,1 0 1 0 0,-1-1 0 0 0,1 1 0 0 0,-1 0-1 0 0,1-1 1 0 0,-1 1 0 0 0,1-1-1 0 0,-1 1 1 0 0,1-1 0 0 0,-1 1 0 0 0,1-1-1 0 0,-1 1 1 0 0,0-1 0 0 0,1 1-1 0 0,-1-1 1 0 0,0 1 0 0 0,1-1 0 0 0,-1 0-1 0 0,0 1 1 0 0,0-1 0 0 0,0 1-1 0 0,1-1 1 0 0,-1 0 0 0 0,0-1-1 0 0,8-3-5959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11002 0 0,'-6'-18'5913'0'0,"7"6"1965"0"0,1 15-7569 0 0,0 0 0 0 0,0 0 0 0 0,-1 0 0 0 0,1 0 0 0 0,-1 0 0 0 0,0 0 0 0 0,0 1 0 0 0,0-1 0 0 0,-1 0 0 0 0,1 5 0 0 0,2 3 41 0 0,16 62 79 0 0,14 50 347 0 0,-27-108-1568 0 0,-1-1-1 0 0,2 1 0 0 0,0-1 0 0 0,1 0 0 0 0,16 22 1 0 0,-24-36 590 0 0,0 1 1 0 0,0-1-1 0 0,1 0 1 0 0,-1 1 0 0 0,0-1-1 0 0,0 1 1 0 0,1-1 0 0 0,-1 0-1 0 0,0 1 1 0 0,0-1-1 0 0,1 0 1 0 0,-1 1 0 0 0,1-1-1 0 0,-1 0 1 0 0,0 0-1 0 0,1 1 1 0 0,-1-1 0 0 0,0 0-1 0 0,1 0 1 0 0,-1 0-1 0 0,1 0 1 0 0,-1 1 0 0 0,1-1-1 0 0,-1 0 1 0 0,1 0-1 0 0,-1 0 1 0 0,0 0 0 0 0,1 0-1 0 0,-1 0 1 0 0,1 0 0 0 0,-1 0-1 0 0,1 0 1 0 0,-1 0-1 0 0,1-1 1 0 0,-1 1 0 0 0,1 0-1 0 0,0 0 1 0 0,-1-1-303 0 0,1 0 0 0 0,-1 0 1 0 0,1 1-1 0 0,-1-1 0 0 0,1 0 1 0 0,-1 0-1 0 0,0 0 1 0 0,1 0-1 0 0,-1 0 0 0 0,0 0 1 0 0,0 0-1 0 0,1 0 0 0 0,-1 0 1 0 0,0 0-1 0 0,0-2 0 0 0,0-9-5110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11939 0 0,'7'14'11759'0'0,"7"8"-8461"0"0,18 34-3568 0 0,-23-37 20 0 0,-1 0 0 0 0,0 0 0 0 0,-2 1 0 0 0,0 0 1 0 0,3 25-1 0 0,-14-53-835 0 0,-2-12 1252 0 0,7 16-128 0 0,0-1 1 0 0,1 1-1 0 0,0-1 0 0 0,0 0 0 0 0,0 1 1 0 0,0-1-1 0 0,1 1 0 0 0,0 0 1 0 0,0 0-1 0 0,0-1 0 0 0,0 1 0 0 0,0 1 1 0 0,1-1-1 0 0,0 0 0 0 0,0 0 0 0 0,0 1 1 0 0,6-5-1 0 0,29-23-903 0 0,0 5-3919 0 0,-22 17 816 0 0,-8 2-417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5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 11979 0 0,'-4'-16'5065'0'0,"9"11"-1296"0"0,21 14-381 0 0,-18-5-3452 0 0,-1-1 286 0 0,9 4 125 0 0,1 1 1 0 0,-2 0 0 0 0,1 1 0 0 0,-1 1 0 0 0,18 15 0 0 0,-31-23-338 0 0,1 0 0 0 0,-1 0 1 0 0,0 0-1 0 0,0 0 0 0 0,0 1 1 0 0,-1-1-1 0 0,1 1 0 0 0,0-1 1 0 0,-1 1-1 0 0,0 0 0 0 0,1-1 1 0 0,-1 1-1 0 0,0 0 0 0 0,-1 0 1 0 0,1 0-1 0 0,0 0 0 0 0,-1 0 1 0 0,0 0-1 0 0,1 0 0 0 0,-1 0 1 0 0,0 0-1 0 0,-1 0 0 0 0,1 0 1 0 0,0 0-1 0 0,-1 0 0 0 0,0 0 1 0 0,0 0-1 0 0,0-1 0 0 0,0 1 1 0 0,0 0-1 0 0,0 0 0 0 0,-1-1 1 0 0,1 1-1 0 0,-1-1 0 0 0,0 1 1 0 0,0-1-1 0 0,0 0 0 0 0,0 1 1 0 0,-4 2-1 0 0,-7 8-113 0 0,11-11 10 0 0,-1 0-1 0 0,1 0 1 0 0,0 0 0 0 0,0 0 0 0 0,0 1-1 0 0,0-1 1 0 0,0 1 0 0 0,1-1-1 0 0,-3 5 1 0 0,4-6 65 0 0,0 1 0 0 0,0-1 0 0 0,0 0-1 0 0,0 1 1 0 0,0-1 0 0 0,1 0 0 0 0,-1 1 0 0 0,0-1 0 0 0,0 0-1 0 0,1 1 1 0 0,-1-1 0 0 0,1 0 0 0 0,0 0 0 0 0,-1 1 0 0 0,1-1-1 0 0,0 0 1 0 0,-1 0 0 0 0,1 0 0 0 0,0 0 0 0 0,0 0 0 0 0,0 0-1 0 0,0 0 1 0 0,0 0 0 0 0,0 0 0 0 0,0-1 0 0 0,2 2 0 0 0,27 20-70 0 0,-16-13 371 0 0,-1 1 1 0 0,0 0-1 0 0,0 1 0 0 0,-1 0 1 0 0,14 18-1 0 0,-24-27-227 0 0,0 1 0 0 0,0-1-1 0 0,-1 1 1 0 0,1-1 0 0 0,-1 1-1 0 0,0 0 1 0 0,0 0 0 0 0,0-1-1 0 0,0 1 1 0 0,0 0 0 0 0,-1 0-1 0 0,1 0 1 0 0,-1 0 0 0 0,0 0 0 0 0,0 0-1 0 0,0 0 1 0 0,0 0 0 0 0,0 0-1 0 0,-1 0 1 0 0,1 0 0 0 0,-1 0-1 0 0,0 0 1 0 0,0 0 0 0 0,0 0-1 0 0,0-1 1 0 0,0 1 0 0 0,-1 0 0 0 0,0-1-1 0 0,1 1 1 0 0,-1-1 0 0 0,0 0-1 0 0,0 1 1 0 0,0-1 0 0 0,0 0-1 0 0,-5 3 1 0 0,4-2-132 0 0,-1 0 0 0 0,0-1 1 0 0,0 1-1 0 0,-1-1 0 0 0,1 0 0 0 0,0 0 0 0 0,-1-1 1 0 0,1 1-1 0 0,-1-1 0 0 0,1 0 0 0 0,-1 0 0 0 0,-7 0 1 0 0,-24-1-4655 0 0,4-5-6782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35 365 7834 0 0,'-1'1'626'0'0,"-1"-1"0"0"0,0-1 0 0 0,1 1 1 0 0,-1 0-1 0 0,1 0 0 0 0,-1-1 0 0 0,0 1 1 0 0,1-1-1 0 0,-1 1 0 0 0,1-1 0 0 0,-1 1 1 0 0,1-1-1 0 0,-2-1 0 0 0,2 1-322 0 0,0 0 0 0 0,0 0 0 0 0,0 0 0 0 0,0 0-1 0 0,0 1 1 0 0,1-2 0 0 0,-1 1 0 0 0,0 0 0 0 0,1 0 0 0 0,-1 0 0 0 0,1 0 0 0 0,0 0 0 0 0,-1 0 0 0 0,1-2-1 0 0,-1-3-22 0 0,1 0-1 0 0,-1 0 0 0 0,2 0 0 0 0,-1 0 0 0 0,1 0 0 0 0,1-7 0 0 0,-1 6-290 0 0,3-18 70 0 0,2 1-1 0 0,0 0 1 0 0,1 0-1 0 0,1 1 1 0 0,2 0-1 0 0,0 0 1 0 0,2 1 0 0 0,0 0-1 0 0,1 1 1 0 0,16-19-1 0 0,-28 39-56 0 0,0 0 0 0 0,-1 0-1 0 0,1 0 1 0 0,0 0 0 0 0,0 0 0 0 0,-1 0 0 0 0,1 0-1 0 0,0 1 1 0 0,0-1 0 0 0,0 0 0 0 0,0 1 0 0 0,0-1-1 0 0,0 1 1 0 0,0-1 0 0 0,0 1 0 0 0,1-1-1 0 0,-1 1 1 0 0,0 0 0 0 0,0-1 0 0 0,0 1 0 0 0,0 0-1 0 0,1 0 1 0 0,-1 0 0 0 0,0 0 0 0 0,0 0 0 0 0,0 0-1 0 0,1 0 1 0 0,0 1 0 0 0,1 0 11 0 0,-1 0 0 0 0,0 0 0 0 0,0 1 0 0 0,0-1 0 0 0,0 1 0 0 0,0 0 0 0 0,0 0 0 0 0,-1-1 1 0 0,1 1-1 0 0,0 0 0 0 0,-1 1 0 0 0,2 2 0 0 0,4 7 64 0 0,-1 0 1 0 0,-1 1-1 0 0,7 23 1 0 0,-1 14 170 0 0,5 55 1 0 0,-9-55-1701 0 0,14 56-1 0 0,-20-95-2737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7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10474 0 0,'-1'0'455'0'0,"-1"1"1"0"0,0-1-1 0 0,1 1 0 0 0,-1-1 1 0 0,0 1-1 0 0,1 0 0 0 0,-1 0 0 0 0,1 0 1 0 0,-1 0-1 0 0,1 0 0 0 0,-1 0 0 0 0,1 0 1 0 0,0 1-1 0 0,-1-1 0 0 0,1 0 0 0 0,0 1 1 0 0,0-1-1 0 0,0 1 0 0 0,0-1 0 0 0,0 1 1 0 0,0 2-1 0 0,1-3-371 0 0,0 1 1 0 0,0-1-1 0 0,1 0 1 0 0,-1 1-1 0 0,1-1 1 0 0,-1 0-1 0 0,1 0 0 0 0,0 1 1 0 0,-1-1-1 0 0,1 0 1 0 0,0 0-1 0 0,0 0 1 0 0,0 0-1 0 0,0 0 1 0 0,0 0-1 0 0,0 0 0 0 0,0 0 1 0 0,0 0-1 0 0,0 0 1 0 0,1-1-1 0 0,-1 1 1 0 0,0 0-1 0 0,0-1 0 0 0,1 1 1 0 0,-1-1-1 0 0,0 1 1 0 0,3-1-1 0 0,40 15-611 0 0,1-1 0 0 0,69 10-1 0 0,-63-14-3488 0 0,-27-6-64 0 0,0 1-3143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27 12883 0 0,'-4'-21'6998'0'0,"4"21"-6805"0"0,0-1 0 0 0,-1 1 0 0 0,1-1 0 0 0,0 1 1 0 0,-1 0-1 0 0,1-1 0 0 0,-1 1 0 0 0,1 0 0 0 0,0-1 0 0 0,-1 1 0 0 0,1 0 0 0 0,-1 0 0 0 0,1-1 0 0 0,-1 1 0 0 0,1 0 0 0 0,-1 0 0 0 0,1 0 0 0 0,-1 0 0 0 0,1 0 0 0 0,0 0 0 0 0,-1-1 0 0 0,1 1 0 0 0,-1 0 0 0 0,0 1 0 0 0,-3 0 186 0 0,0 0 0 0 0,0 0 0 0 0,1 0 0 0 0,-1 1 0 0 0,1 0 0 0 0,-1 0 0 0 0,-4 3 0 0 0,4-2-584 0 0,-17 11 284 0 0,-1-1-1 0 0,-1-1 1 0 0,1-1 0 0 0,-2-1-1 0 0,0-1 1 0 0,0 0 0 0 0,-27 4-1 0 0,48-13-87 0 0,0 0 0 0 0,0 1 0 0 0,0 0 0 0 0,0-1 0 0 0,0 1 1 0 0,0 0-1 0 0,1 0 0 0 0,-1 1 0 0 0,0-1 0 0 0,0 0 0 0 0,1 1 0 0 0,-1 0 0 0 0,1 0 0 0 0,-4 3 0 0 0,5-3-1 0 0,0-1-1 0 0,1 1 1 0 0,-1 0 0 0 0,1 0 0 0 0,-1-1-1 0 0,1 1 1 0 0,0 0 0 0 0,0 0 0 0 0,0 0 0 0 0,0-1-1 0 0,0 1 1 0 0,0 0 0 0 0,0 0 0 0 0,1 0 0 0 0,-1-1-1 0 0,1 1 1 0 0,-1 0 0 0 0,1 0 0 0 0,0-1 0 0 0,-1 1-1 0 0,1 0 1 0 0,0-1 0 0 0,0 1 0 0 0,0-1-1 0 0,2 2 1 0 0,3 7 15 0 0,1-1 0 0 0,1 0 0 0 0,0 0-1 0 0,0-1 1 0 0,0 0 0 0 0,1-1 0 0 0,13 10 0 0 0,74 40-17 0 0,-75-45-3 0 0,-6-4-317 0 0,1-1 0 0 0,0 0-1 0 0,18 6 1 0 0,-5-7-3673 0 0,0-4-4816 0 0,-19-2 930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15 18244 0 0,'-7'-14'5747'0'0,"8"26"-2656"0"0,0 5-3119 0 0,20 141 1103 0 0,-17-139-1629 0 0,1 1-1 0 0,1-1 0 0 0,1-1 1 0 0,0 1-1 0 0,1-1 0 0 0,11 17 1 0 0,-4-18-3819 0 0,-14-17 4086 0 0,-1 1 1 0 0,1-1-1 0 0,-1 0 1 0 0,1 0-1 0 0,-1 0 1 0 0,0 0-1 0 0,1 1 1 0 0,-1-1-1 0 0,1 0 1 0 0,-1 0-1 0 0,1 0 1 0 0,-1 0-1 0 0,1 0 1 0 0,-1 0-1 0 0,1 0 1 0 0,-1 0-1 0 0,1 0 1 0 0,-1 0-1 0 0,1-1 1 0 0,-1 1-1 0 0,1 0 1 0 0,-1 0 0 0 0,1 0-1 0 0,-1-1 1 0 0,1 1-1 0 0,0 0 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8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44 12779 0 0,'-5'-8'3079'0'0,"3"5"-2431"0"0,1 1-1 0 0,-1-1 0 0 0,0 0 1 0 0,1 1-1 0 0,0-1 1 0 0,0 0-1 0 0,0 0 0 0 0,0 0 1 0 0,0 0-1 0 0,0-4 1 0 0,4 7-489 0 0,0-1 0 0 0,0 1 0 0 0,0 1 0 0 0,0-1 0 0 0,1 0 0 0 0,-1 1 0 0 0,0 0 0 0 0,0 0 0 0 0,0 0 0 0 0,4 1 1 0 0,-4-1-9 0 0,38 14 345 0 0,63 29 1 0 0,-102-43-476 0 0,0 0 0 0 0,0 0 1 0 0,0 0-1 0 0,0 0 0 0 0,0 0 1 0 0,-1 0-1 0 0,1 1 0 0 0,0-1 1 0 0,-1 0-1 0 0,1 1 0 0 0,-1 0 1 0 0,1-1-1 0 0,-1 1 0 0 0,0 0 1 0 0,0-1-1 0 0,0 1 0 0 0,0 0 1 0 0,0 0-1 0 0,0 0 0 0 0,0 0 1 0 0,-1 0-1 0 0,1 0 0 0 0,-1 1 1 0 0,1-1-1 0 0,-1 0 0 0 0,0 4 1 0 0,0-3-19 0 0,-1-1 0 0 0,0 1 0 0 0,0-1 0 0 0,0 1 0 0 0,0-1 0 0 0,0 0 0 0 0,-1 1 0 0 0,1-1 0 0 0,-1 0 1 0 0,1 0-1 0 0,-1 0 0 0 0,0 0 0 0 0,0 0 0 0 0,0 0 0 0 0,0-1 0 0 0,0 1 0 0 0,0-1 0 0 0,0 1 0 0 0,-1-1 0 0 0,1 0 1 0 0,-5 2-1 0 0,2-1-35 0 0,0-1 0 0 0,0 0 0 0 0,0 0 0 0 0,0 0 0 0 0,0-1 0 0 0,0 0 0 0 0,0 0 0 0 0,0 0 0 0 0,0 0 0 0 0,0-1 0 0 0,0 0 0 0 0,-8-2 0 0 0,25 7-219 0 0,-1 1 0 0 0,1 0 0 0 0,15 11 0 0 0,3 0 253 0 0,-23-13 81 0 0,-1 0-1 0 0,-1 1 1 0 0,1-1-1 0 0,0 1 1 0 0,-1 0-1 0 0,0 0 1 0 0,1 1-1 0 0,-2 0 1 0 0,1 0-1 0 0,-1 0 1 0 0,1 0 0 0 0,3 7-1 0 0,-6-8 16 0 0,-1 1 1 0 0,1-1-1 0 0,-1 1 0 0 0,1-1 0 0 0,-1 1 0 0 0,-1 0 1 0 0,1-1-1 0 0,-1 1 0 0 0,1 0 0 0 0,-1 0 1 0 0,-1-1-1 0 0,1 1 0 0 0,-1 0 0 0 0,0 0 0 0 0,0-1 1 0 0,0 1-1 0 0,0-1 0 0 0,-3 6 0 0 0,2-6-45 0 0,1 1 0 0 0,-1-1 0 0 0,0 1 0 0 0,-1-1 0 0 0,1 0 0 0 0,-1 0 0 0 0,1 0 0 0 0,-1-1 0 0 0,-1 1 0 0 0,1 0 0 0 0,0-1 0 0 0,-1 0 0 0 0,0 0 0 0 0,1 0 0 0 0,-1 0 0 0 0,0-1 0 0 0,-6 3 0 0 0,3-2-70 0 0,0-1 0 0 0,0-1 1 0 0,-1 1-1 0 0,1-1 0 0 0,-1 0 0 0 0,1-1 0 0 0,-1 1 0 0 0,0-2 0 0 0,1 1 0 0 0,-10-2 0 0 0,7 0-502 0 0,-18-2-679 0 0,21 9-2863 0 0,14 9-4708 0 0,5 3 1054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9722 0 0,'1'-5'7731'0'0,"0"5"-7582"0"0,12-3 1516 0 0,14 3-2415 0 0,-16 6-1638 0 0,-6 0-2228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0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12731 0 0,'0'-2'335'0'0,"1"1"1"0"0,0-1-1 0 0,-1 1 1 0 0,1-1-1 0 0,0 1 0 0 0,0 0 1 0 0,0-1-1 0 0,0 1 1 0 0,0 0-1 0 0,0 0 1 0 0,0 0-1 0 0,0 0 1 0 0,1 0-1 0 0,-1 0 0 0 0,0 0 1 0 0,1 0-1 0 0,1 0 1 0 0,35-11 1527 0 0,-28 10-2603 0 0,-1 1 0 0 0,1 1 0 0 0,0 0 1 0 0,-1 0-1 0 0,20 3 0 0 0,-13 1-5221 0 0,-7-2 98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12571 0 0,'-18'-8'4116'0'0,"18"8"-4019"0"0,-1 0-1 0 0,1-1 1 0 0,0 1-1 0 0,0 0 1 0 0,0 0-1 0 0,-1-1 1 0 0,1 1-1 0 0,0 0 1 0 0,0 0-1 0 0,0-1 1 0 0,0 1-1 0 0,0 0 1 0 0,-1 0-1 0 0,1-1 1 0 0,0 1-1 0 0,0 0 1 0 0,0 0-1 0 0,0-1 1 0 0,0 1-1 0 0,0 0 1 0 0,0-1-1 0 0,0 1 1 0 0,0 0-1 0 0,0 0 1 0 0,0-1-1 0 0,0 1 0 0 0,0 0 1 0 0,0-1-1 0 0,0 1 1 0 0,1 0-1 0 0,-1-1 1 0 0,1 0 10 0 0,0 1 0 0 0,0-1 0 0 0,0 0-1 0 0,1 0 1 0 0,-1 1 0 0 0,0-1 0 0 0,0 1 0 0 0,1-1 0 0 0,-1 1 0 0 0,0-1 0 0 0,1 1-1 0 0,-1 0 1 0 0,0 0 0 0 0,1 0 0 0 0,-1-1 0 0 0,1 1 0 0 0,-1 1 0 0 0,0-1 0 0 0,1 0-1 0 0,1 1 1 0 0,9 1 72 0 0,0 1 0 0 0,0 0 0 0 0,0 1 0 0 0,-1 0 0 0 0,13 6-1 0 0,-17-6-82 0 0,-1-1 0 0 0,1 1-1 0 0,0 0 1 0 0,-1 1 0 0 0,0 0-1 0 0,0 0 1 0 0,0 0 0 0 0,-1 0-1 0 0,6 8 1 0 0,-9-9-55 0 0,-1-1 0 0 0,0 1 0 0 0,0-1 0 0 0,0 1-1 0 0,0 0 1 0 0,0 0 0 0 0,-1-1 0 0 0,1 1 0 0 0,-1 0 0 0 0,0 0 0 0 0,-1 0 0 0 0,1-1-1 0 0,0 1 1 0 0,-1 0 0 0 0,0 0 0 0 0,0-1 0 0 0,0 1 0 0 0,-1 0 0 0 0,1-1-1 0 0,-1 0 1 0 0,-2 4 0 0 0,-3 8-22 0 0,-1-2 1 0 0,0 1-1 0 0,-18 19 0 0 0,19-25 3 0 0,-1 0 0 0 0,0-1-1 0 0,-11 8 1 0 0,-11 11-110 0 0,30-26 84 0 0,-1 0 0 0 0,1 0-1 0 0,0 0 1 0 0,0 0 0 0 0,0 1 0 0 0,0-1-1 0 0,-1 0 1 0 0,1 0 0 0 0,0 0 0 0 0,0 0 0 0 0,0 1-1 0 0,0-1 1 0 0,0 0 0 0 0,0 0 0 0 0,0 0 0 0 0,0 1-1 0 0,0-1 1 0 0,0 0 0 0 0,0 0 0 0 0,0 1-1 0 0,0-1 1 0 0,0 0 0 0 0,0 0 0 0 0,0 0 0 0 0,0 1-1 0 0,0-1 1 0 0,0 0 0 0 0,0 0 0 0 0,0 0 0 0 0,0 1-1 0 0,0-1 1 0 0,0 0 0 0 0,0 0 0 0 0,0 0-1 0 0,0 1 1 0 0,1-1 0 0 0,-1 0 0 0 0,0 0 0 0 0,0 0-1 0 0,0 0 1 0 0,0 1 0 0 0,1-1 0 0 0,12 6-9 0 0,15-1 102 0 0,171-5-1600 0 0,-192 0 890 0 0,14-1-2610 0 0,-8-3-3756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1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13427 0 0,'-10'-21'7471'0'0,"9"19"-5267"0"0,1 8-862 0 0,0 7-855 0 0,0 15-145 0 0,-1-15-316 0 0,0-1 0 0 0,1 1 0 0 0,1-1 0 0 0,0 0 0 0 0,1 1 0 0 0,6 23 0 0 0,-8-36-52 0 0,1 0 0 0 0,-1 0 0 0 0,1 0 0 0 0,-1 0 0 0 0,0 0 0 0 0,1 0 1 0 0,-1 0-1 0 0,1 0 0 0 0,-1 0 0 0 0,0 0 0 0 0,1-1 0 0 0,-1 1 0 0 0,0 0 0 0 0,1 0 0 0 0,-1 0 1 0 0,1 0-1 0 0,-1-1 0 0 0,0 1 0 0 0,1 0 0 0 0,-1-1 0 0 0,0 1 0 0 0,0 0 0 0 0,1 0 0 0 0,-1-1 1 0 0,0 1-1 0 0,0 0 0 0 0,1-1 0 0 0,-1 1 0 0 0,0-1 0 0 0,0 1 0 0 0,0 0 0 0 0,0-1 0 0 0,0 1 1 0 0,1 0-1 0 0,-1-2 0 0 0,16-24-230 0 0,-8 12 168 0 0,-4 10 68 0 0,0-1 1 0 0,0 1 0 0 0,0 0-1 0 0,0 0 1 0 0,1 1 0 0 0,-1-1 0 0 0,1 1-1 0 0,0 0 1 0 0,0 0 0 0 0,0 1 0 0 0,8-4-1 0 0,-11 6 44 0 0,0-1-1 0 0,0 1 1 0 0,0-1-1 0 0,0 1 0 0 0,0-1 1 0 0,0 1-1 0 0,0 0 1 0 0,0 0-1 0 0,0 0 0 0 0,0 0 1 0 0,0 1-1 0 0,-1-1 0 0 0,1 0 1 0 0,0 1-1 0 0,0-1 1 0 0,0 1-1 0 0,0 0 0 0 0,0-1 1 0 0,0 1-1 0 0,-1 0 1 0 0,1 0-1 0 0,0 0 0 0 0,-1 1 1 0 0,1-1-1 0 0,-1 0 0 0 0,1 1 1 0 0,-1-1-1 0 0,0 1 1 0 0,0-1-1 0 0,1 1 0 0 0,-1-1 1 0 0,0 1-1 0 0,0 0 1 0 0,0 0-1 0 0,1 3 0 0 0,2 9 259 0 0,0-1 1 0 0,-1 1-1 0 0,0 0 0 0 0,-1 0 0 0 0,0 27 0 0 0,0-5-4081 0 0,3 0-7512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12323 0 0,'8'-4'8929'0'0,"15"-10"-6796"0"0,-6 3-1332 0 0,-14 9-662 0 0,1 0-1 0 0,-1 0 0 0 0,0 0 0 0 0,1 1 1 0 0,0-1-1 0 0,-1 1 0 0 0,1 0 0 0 0,-1 0 0 0 0,1 1 1 0 0,0-1-1 0 0,0 1 0 0 0,-1 0 0 0 0,1 0 0 0 0,0 0 1 0 0,0 0-1 0 0,6 2 0 0 0,-7-1-85 0 0,0 1 0 0 0,0-1 0 0 0,0 1 1 0 0,-1 0-1 0 0,1 0 0 0 0,-1 0 0 0 0,1 0 0 0 0,-1 0 0 0 0,0 0 0 0 0,0 1 0 0 0,0-1 0 0 0,0 1 0 0 0,0 0 1 0 0,-1-1-1 0 0,1 1 0 0 0,-1 0 0 0 0,0 0 0 0 0,0 0 0 0 0,0 0 0 0 0,1 5 0 0 0,0-1-112 0 0,-1-1-1 0 0,0 1 0 0 0,0 0 1 0 0,0 0-1 0 0,-1 0 1 0 0,0 0-1 0 0,-1 0 1 0 0,1-1-1 0 0,-1 1 0 0 0,-3 10 1 0 0,3-14 12 0 0,0 0 0 0 0,0 1 0 0 0,0-1-1 0 0,0 0 1 0 0,-1 0 0 0 0,1-1 0 0 0,-1 1 0 0 0,0 0 0 0 0,0 0 0 0 0,0-1 0 0 0,0 1 0 0 0,0-1 0 0 0,0 0 0 0 0,-1 1 0 0 0,1-1 0 0 0,-1 0-1 0 0,0-1 1 0 0,1 1 0 0 0,-1 0 0 0 0,0-1 0 0 0,0 1 0 0 0,0-1 0 0 0,0 0 0 0 0,-4 1 0 0 0,6-2 51 0 0,1 0 1 0 0,0 0-1 0 0,0 0 0 0 0,0 0 1 0 0,0 0-1 0 0,0 1 1 0 0,-1-1-1 0 0,1 0 0 0 0,0 0 1 0 0,0 0-1 0 0,0 0 1 0 0,-1 0-1 0 0,1 0 0 0 0,0 0 1 0 0,0 0-1 0 0,0 0 0 0 0,0 0 1 0 0,-1 0-1 0 0,1 0 1 0 0,0 0-1 0 0,0 0 0 0 0,0 0 1 0 0,0 0-1 0 0,-1 0 1 0 0,1 0-1 0 0,0 0 0 0 0,0-1 1 0 0,0 1-1 0 0,0 0 1 0 0,-1 0-1 0 0,1 0 0 0 0,0 0 1 0 0,0 0-1 0 0,0 0 1 0 0,0 0-1 0 0,0-1 0 0 0,0 1 1 0 0,-1 0-1 0 0,1 0 0 0 0,0 0 1 0 0,0 0-1 0 0,0 0 1 0 0,0-1-1 0 0,0 1 0 0 0,0 0 1 0 0,0 0-1 0 0,0 0 1 0 0,0 0-1 0 0,0-1 0 0 0,0 1 1 0 0,0 0-1 0 0,0 0 1 0 0,7-12 278 0 0,14-8 92 0 0,67-25-60 0 0,7-3-4910 0 0,-84 39 1162 0 0,-11 9 3042 0 0,1-1 1 0 0,-1 1 0 0 0,0-1-1 0 0,1 0 1 0 0,-1 1 0 0 0,1-1 0 0 0,-1 0-1 0 0,0 1 1 0 0,0-1 0 0 0,1 0 0 0 0,-1 1-1 0 0,0-1 1 0 0,0 0 0 0 0,0 0-1 0 0,0 1 1 0 0,0-1 0 0 0,0 0 0 0 0,0 0-1 0 0,0 1 1 0 0,0-1 0 0 0,0 0 0 0 0,0 1-1 0 0,-1-2 1 0 0,-2-7-5399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6969 0 0,'-3'0'670'0'0,"0"-1"337"0"0,0 1-1 0 0,0 0 1 0 0,0 0 0 0 0,0 0-1 0 0,0 1 1 0 0,0-1 0 0 0,0 1 0 0 0,0 0-1 0 0,0-1 1 0 0,0 1 0 0 0,0 1-1 0 0,1-1 1 0 0,-1 0 0 0 0,-3 3 0 0 0,13-7-866 0 0,1 1 0 0 0,-1 0 0 0 0,1 0 0 0 0,-1 1 1 0 0,1 0-1 0 0,0 0 0 0 0,-1 1 0 0 0,9 1 0 0 0,168 12-1678 0 0,-175-10-2226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44 8002 0 0,'-2'-10'2305'0'0,"2"7"-1336"0"0,0 1-1 0 0,-1-1 1 0 0,1 0-1 0 0,-1 0 1 0 0,0 1-1 0 0,0-1 1 0 0,0 0-1 0 0,0 1 1 0 0,-3-4-1 0 0,4 5-828 0 0,0 1 0 0 0,-1 0 1 0 0,1-1-1 0 0,0 1 0 0 0,-1 0 0 0 0,1 0 0 0 0,-1-1 0 0 0,1 1 0 0 0,-1 0 0 0 0,1 0 1 0 0,0 0-1 0 0,-1 0 0 0 0,1 0 0 0 0,-1 0 0 0 0,1-1 0 0 0,-1 1 0 0 0,1 0 0 0 0,-1 0 1 0 0,1 0-1 0 0,-1 1 0 0 0,1-1 0 0 0,-1 0 0 0 0,0 0 0 0 0,-17 11 1045 0 0,10-3-1064 0 0,1-1 0 0 0,0 1 0 0 0,1 1 0 0 0,-1-1 0 0 0,2 1 0 0 0,-1 0 0 0 0,1 0 0 0 0,1 1 0 0 0,0-1 0 0 0,0 1 0 0 0,1 0 0 0 0,0 0 0 0 0,0 1 0 0 0,-1 15 0 0 0,2-4-147 0 0,0-1 0 0 0,2 0 1 0 0,0 1-1 0 0,2-1 0 0 0,0 1 1 0 0,6 24-1 0 0,-4-31-227 0 0,0 1 0 0 0,1-1 0 0 0,0 0 0 0 0,1-1-1 0 0,1 1 1 0 0,1-1 0 0 0,0-1 0 0 0,0 1 0 0 0,1-1 0 0 0,1-1 0 0 0,0 0 0 0 0,1 0 0 0 0,15 12 0 0 0,-23-22-186 0 0,0 0 1 0 0,0 0 0 0 0,0 0-1 0 0,1-1 1 0 0,-1 1 0 0 0,0-1-1 0 0,1 0 1 0 0,-1 0 0 0 0,7 1-1 0 0,17-2-6588 0 0,-15-1 639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10834 0 0,'-4'-7'3178'0'0,"-7"-7"6513"0"0,11 25-8621 0 0,35 164 517 0 0,-26-133-1565 0 0,-3-16-229 0 0,9 36-965 0 0,-14-58 619 0 0,0 0-1 0 0,1 0 0 0 0,0 0 0 0 0,0 0 0 0 0,0-1 0 0 0,5 7 0 0 0,-7-10 398 0 0,1 1 0 0 0,-1-1 1 0 0,0 0-1 0 0,0 1 0 0 0,1-1 0 0 0,-1 0 0 0 0,0 0 1 0 0,1 1-1 0 0,-1-1 0 0 0,0 0 0 0 0,1 0 1 0 0,-1 0-1 0 0,0 0 0 0 0,1 1 0 0 0,-1-1 1 0 0,0 0-1 0 0,1 0 0 0 0,-1 0 0 0 0,0 0 0 0 0,1 0 1 0 0,-1 0-1 0 0,0 0 0 0 0,1 0 0 0 0,-1 0 1 0 0,1 0-1 0 0,-1 0 0 0 0,0 0 0 0 0,1 0 1 0 0,-1 0-1 0 0,0 0 0 0 0,1-1 0 0 0,-1 1 0 0 0,0 0 1 0 0,1 0-1 0 0,-1 0 0 0 0,0-1 0 0 0,1 1 1 0 0,-1 0-1 0 0,0 0 0 0 0,1 0 0 0 0,-1-1 0 0 0,0 1 1 0 0,0 0-1 0 0,1-1 0 0 0,-1 1 0 0 0,0 0 1 0 0,0-1-1 0 0,0 1 0 0 0,0 0 0 0 0,1-1 1 0 0,-1 1-1 0 0,0 0 0 0 0,0-1 0 0 0,0 1 0 0 0,0 0 1 0 0,0-1-1 0 0,0 1 0 0 0,0-1 0 0 0,0 1 1 0 0,0 0-1 0 0,0-1 0 0 0,3-26-4104 0 0,-7 5 1830 0 0,0-1-596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71 8330 0 0,'-6'-7'1508'0'0,"2"1"4"0"0,0 1-1 0 0,1-1 0 0 0,-1 0 0 0 0,-4-11 1 0 0,8 17-1418 0 0,-1-1 0 0 0,1 0 1 0 0,0 1-1 0 0,0-1 0 0 0,0 0 0 0 0,-1 0 1 0 0,1 1-1 0 0,0-1 0 0 0,0 0 0 0 0,0 1 1 0 0,0-1-1 0 0,0 0 0 0 0,1 0 1 0 0,-1 1-1 0 0,0-1 0 0 0,0 0 0 0 0,0 0 1 0 0,1 1-1 0 0,-1-1 0 0 0,0 0 1 0 0,1 1-1 0 0,-1-1 0 0 0,0 1 0 0 0,1-1 1 0 0,-1 0-1 0 0,1 1 0 0 0,-1-1 0 0 0,1 1 1 0 0,-1-1-1 0 0,1 1 0 0 0,0-1 1 0 0,-1 1-1 0 0,1 0 0 0 0,0-1 0 0 0,-1 1 1 0 0,1 0-1 0 0,0-1 0 0 0,-1 1 1 0 0,1 0-1 0 0,0 0 0 0 0,-1 0 0 0 0,1-1 1 0 0,0 1-1 0 0,0 0 0 0 0,-1 0 1 0 0,1 0-1 0 0,0 0 0 0 0,0 0 0 0 0,-1 1 1 0 0,1-1-1 0 0,0 0 0 0 0,1 1 0 0 0,21 0 244 0 0,-1 1-1 0 0,1 2 0 0 0,0 0 0 0 0,27 10 0 0 0,-48-14-304 0 0,0 1-1 0 0,0 0 0 0 0,0-1 1 0 0,0 1-1 0 0,-1 0 0 0 0,1 0 1 0 0,0 0-1 0 0,0 1 1 0 0,-1-1-1 0 0,1 0 0 0 0,0 0 1 0 0,-1 1-1 0 0,0-1 1 0 0,1 1-1 0 0,-1 0 0 0 0,0-1 1 0 0,0 1-1 0 0,1 0 1 0 0,-2 0-1 0 0,1-1 0 0 0,0 1 1 0 0,0 0-1 0 0,0 0 0 0 0,-1 0 1 0 0,1 0-1 0 0,-1 0 1 0 0,0 0-1 0 0,1 0 0 0 0,-1 0 1 0 0,0 1-1 0 0,0-1 1 0 0,-1 0-1 0 0,1 4 0 0 0,-1-3 4 0 0,0 0 0 0 0,0-1 1 0 0,0 1-1 0 0,0 0 0 0 0,0 0 0 0 0,0 0 0 0 0,-1-1 0 0 0,0 1 0 0 0,1-1 0 0 0,-1 1 0 0 0,0-1 0 0 0,0 1 0 0 0,0-1 0 0 0,0 0 1 0 0,-1 0-1 0 0,1 0 0 0 0,-1-1 0 0 0,1 1 0 0 0,-1 0 0 0 0,1-1 0 0 0,-1 0 0 0 0,-5 2 0 0 0,7-3-38 0 0,1 0-1 0 0,-1 0 0 0 0,0 1 0 0 0,0-1 1 0 0,0 0-1 0 0,0 0 0 0 0,0 1 1 0 0,0-1-1 0 0,0 0 0 0 0,0 1 1 0 0,0-1-1 0 0,1 1 0 0 0,-1-1 1 0 0,0 1-1 0 0,0-1 0 0 0,1 1 1 0 0,-1 0-1 0 0,0-1 0 0 0,1 1 0 0 0,-1 0 1 0 0,0-1-1 0 0,1 1 0 0 0,-1 0 1 0 0,1 0-1 0 0,-1 0 0 0 0,1 0 1 0 0,0 0-1 0 0,-1-1 0 0 0,1 1 1 0 0,0 2-1 0 0,0 0-18 0 0,1 0 0 0 0,0-1 0 0 0,1 1 0 0 0,-1 0-1 0 0,0 0 1 0 0,1-1 0 0 0,0 1 0 0 0,3 4 0 0 0,-3-4 39 0 0,10 12-38 0 0,1 0 0 0 0,23 20-1 0 0,14 16 285 0 0,-49-49-212 0 0,1-1 0 0 0,-1 1 0 0 0,0 0 0 0 0,0 0 1 0 0,0 0-1 0 0,0-1 0 0 0,0 1 0 0 0,0 0 0 0 0,-1 0 0 0 0,1 0 0 0 0,0 0 0 0 0,-1 1 0 0 0,0-1 0 0 0,1 0 0 0 0,-1 0 0 0 0,0 0 0 0 0,0 0 0 0 0,0 0 0 0 0,-1 0 0 0 0,1 3 1 0 0,-2-1 12 0 0,1 0 1 0 0,-1-1 0 0 0,1 1-1 0 0,-1-1 1 0 0,0 0 0 0 0,0 0-1 0 0,0 1 1 0 0,-1-1 0 0 0,1 0 0 0 0,-5 4-1 0 0,-2 0 21 0 0,-1 1-1 0 0,0-1 1 0 0,0 0 0 0 0,0-1-1 0 0,-1 0 1 0 0,-12 5-1 0 0,-9 5-139 0 0,31-16-95 0 0,0 1-1 0 0,0-1 0 0 0,1 0 0 0 0,-1 1 0 0 0,0-1 0 0 0,0 1 0 0 0,1-1 0 0 0,-1 1 0 0 0,0-1 0 0 0,1 1 0 0 0,-1-1 1 0 0,0 1-1 0 0,1 0 0 0 0,-1-1 0 0 0,1 1 0 0 0,-1 0 0 0 0,1-1 0 0 0,-1 1 0 0 0,1 0 0 0 0,0 0 0 0 0,-1 0 0 0 0,1-1 1 0 0,0 1-1 0 0,0 0 0 0 0,0 0 0 0 0,-1 0 0 0 0,1 0 0 0 0,0-1 0 0 0,0 1 0 0 0,0 0 0 0 0,0 0 0 0 0,0 0 0 0 0,1 0 1 0 0,-1 0-1 0 0,0-1 0 0 0,0 1 0 0 0,1 1 0 0 0,-1-1-134 0 0,1-1 1 0 0,-1 0-1 0 0,1 0 1 0 0,-1 1-1 0 0,0-1 0 0 0,1 0 1 0 0,-1 0-1 0 0,1 0 1 0 0,-1 0-1 0 0,0 1 0 0 0,1-1 1 0 0,-1 0-1 0 0,1 0 1 0 0,-1 0-1 0 0,1 0 1 0 0,-1 0-1 0 0,0 0 0 0 0,1 0 1 0 0,-1 0-1 0 0,1 0 1 0 0,-1 0-1 0 0,1-1 1 0 0,-1 1-1 0 0,0 0 0 0 0,1 0 1 0 0,-1 0-1 0 0,1-1 1 0 0,2 1-1819 0 0,7-3-5028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20164 0 0,'-20'-2'4108'0'0,"19"-1"-2287"0"0,12-2-1264 0 0,-7 5-519 0 0,1-1 1 0 0,-1 1 0 0 0,0-1-1 0 0,1 1 1 0 0,-1 0 0 0 0,0 1-1 0 0,1-1 1 0 0,-1 1 0 0 0,0 0-1 0 0,9 3 1 0 0,44 20-1925 0 0,-25-9-3119 0 0,-24-13 1900 0 0,-1-3-2189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1 489 12619 0 0,'1'-2'8299'0'0,"0"-5"-4451"0"0,4-16-2008 0 0,8-86-95 0 0,-11 75-1685 0 0,2 0 0 0 0,1 1-1 0 0,2 0 1 0 0,1 0 0 0 0,22-57 0 0 0,-23 73-50 0 0,-4 10-8 0 0,0-1 0 0 0,0 1 0 0 0,1 0 0 0 0,0 0-1 0 0,0 0 1 0 0,0 1 0 0 0,1-1 0 0 0,7-7 0 0 0,-11 14-3 0 0,0-1 0 0 0,0 1 1 0 0,0-1-1 0 0,0 1 0 0 0,-1 0 0 0 0,1-1 1 0 0,0 1-1 0 0,0 0 0 0 0,0 0 0 0 0,0-1 0 0 0,0 1 1 0 0,0 0-1 0 0,0 0 0 0 0,0 0 0 0 0,0 0 1 0 0,0 0-1 0 0,0 0 0 0 0,0 1 0 0 0,0-1 1 0 0,0 0-1 0 0,0 0 0 0 0,0 1 0 0 0,0-1 1 0 0,0 1-1 0 0,0-1 0 0 0,0 1 0 0 0,0-1 1 0 0,-1 1-1 0 0,1-1 0 0 0,0 1 0 0 0,0 0 1 0 0,-1-1-1 0 0,1 1 0 0 0,0 0 0 0 0,-1 0 1 0 0,1 0-1 0 0,-1-1 0 0 0,1 1 0 0 0,-1 0 1 0 0,1 0-1 0 0,-1 0 0 0 0,1 2 0 0 0,18 45 121 0 0,-17-43-101 0 0,49 216 514 0 0,-19-71-1516 0 0,-29-139 7 0 0,-15-49-13864 0 0,4 23 11358 0 0,-3 0-1900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 9722 0 0,'-1'-1'9354'0'0,"8"2"-3774"0"0,26 4-2264 0 0,47 12-3729 0 0,-64-12-70 0 0,46 16-432 0 0,-42-11-3291 0 0,-3 3-4174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2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14675 0 0,'0'-1'338'0'0,"0"0"0"0"0,-1 0 0 0 0,1 1 0 0 0,0-1 0 0 0,0 0 0 0 0,0 0 0 0 0,0 1 0 0 0,0-1 0 0 0,1 0 0 0 0,-1 0 0 0 0,0 0 0 0 0,0 1 0 0 0,0-1 0 0 0,1 0 0 0 0,-1 1 0 0 0,0-1 0 0 0,1 0 0 0 0,-1 0 0 0 0,0 1 0 0 0,1-1 0 0 0,0 0 0 0 0,9 8 3228 0 0,8 27-2021 0 0,-8-5-1305 0 0,-2 1 1 0 0,-1 1 0 0 0,-1-1-1 0 0,-1 1 1 0 0,-2 0 0 0 0,-1 0-1 0 0,-1 0 1 0 0,-2 0 0 0 0,-1 0-1 0 0,-1 0 1 0 0,-2 0 0 0 0,-10 36-1 0 0,-5-14-464 0 0,4-20-6296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7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64 13835 0 0,'-20'-9'2784'0'0,"20"9"-2727"0"0,0 0-1 0 0,0-1 0 0 0,0 1 0 0 0,0 0 0 0 0,0-1 0 0 0,0 1 1 0 0,0 0-1 0 0,0 0 0 0 0,0-1 0 0 0,0 1 0 0 0,0 0 0 0 0,0-1 1 0 0,0 1-1 0 0,0 0 0 0 0,1 0 0 0 0,-1-1 0 0 0,0 1 0 0 0,0 0 1 0 0,0 0-1 0 0,0 0 0 0 0,1-1 0 0 0,-1 1 0 0 0,0 0 0 0 0,0 0 1 0 0,0 0-1 0 0,1-1 0 0 0,-1 1 0 0 0,0 0 0 0 0,0 0 0 0 0,1 0 1 0 0,-1 0-1 0 0,0 0 0 0 0,0 0 0 0 0,1-1 0 0 0,-1 1 0 0 0,1 0 1 0 0,43-12 1715 0 0,-33 9-1934 0 0,34-7 420 0 0,88-10 1 0 0,-116 19-2327 0 0,1 1-1 0 0,22 2 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24 10922 0 0,'0'0'166'0'0,"-1"-1"-1"0"0,1 1 0 0 0,0 0 0 0 0,-1-1 0 0 0,1 1 1 0 0,0-1-1 0 0,0 1 0 0 0,-1-1 0 0 0,1 1 0 0 0,0 0 1 0 0,0-1-1 0 0,0 1 0 0 0,0-1 0 0 0,0 1 0 0 0,-1-1 1 0 0,1 1-1 0 0,0-1 0 0 0,0 1 0 0 0,0-1 0 0 0,0 1 0 0 0,0-1 1 0 0,1 1-1 0 0,-1-1 0 0 0,0 1 0 0 0,0-1 0 0 0,0 1 1 0 0,0-1-1 0 0,1 1 0 0 0,-1-1 0 0 0,0 1 0 0 0,0 0 1 0 0,1-1-1 0 0,-1 1 0 0 0,0-1 0 0 0,1 0 0 0 0,21-6 2100 0 0,26 7-1443 0 0,-47 0-736 0 0,124 6-146 0 0,-41-8-8139 0 0,-63 0 1929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7009 0 0,'-9'9'13097'0'0,"9"-8"-12733"0"0,3 20 3286 0 0,15 19-3286 0 0,-16-37-359 0 0,-1 0-1 0 0,1 0 1 0 0,-1 0-1 0 0,1 0 1 0 0,0-1 0 0 0,0 1-1 0 0,1-1 1 0 0,-1 1 0 0 0,0-1-1 0 0,1 0 1 0 0,-1 0-1 0 0,1 0 1 0 0,0 0 0 0 0,0 0-1 0 0,0-1 1 0 0,0 1-1 0 0,0-1 1 0 0,0 0 0 0 0,0 0-1 0 0,4 1 1 0 0,-3-2-84 0 0,0 0 0 0 0,-1-1 0 0 0,1 1 0 0 0,0-1-1 0 0,0 0 1 0 0,-1 0 0 0 0,1 0 0 0 0,-1 0 0 0 0,1-1 0 0 0,-1 0 0 0 0,0 1 0 0 0,1-1 0 0 0,-1 0-1 0 0,0-1 1 0 0,0 1 0 0 0,0 0 0 0 0,4-5 0 0 0,-5 5-149 0 0,12-13-1237 0 0,-8 4-3334 0 0</inkml:trace>
  <inkml:trace contextRef="#ctx0" brushRef="#br0" timeOffset="1">141 189 8586 0 0,'23'57'9556'0'0,"-17"-48"-8635"0"0,-1 1 1 0 0,1-1 0 0 0,1 1-1 0 0,8 8 1 0 0,-12-15-789 0 0,-1 0-1 0 0,1 0 1 0 0,0-1-1 0 0,1 1 1 0 0,-1-1-1 0 0,0 0 1 0 0,1 0-1 0 0,-1 0 1 0 0,1 0-1 0 0,-1 0 1 0 0,1-1-1 0 0,7 2 1 0 0,-8-2-89 0 0,0-1 1 0 0,0 0 0 0 0,0 0 0 0 0,0-1 0 0 0,0 1 0 0 0,0 0-1 0 0,0-1 1 0 0,0 0 0 0 0,0 0 0 0 0,0 0 0 0 0,0 0 0 0 0,0 0 0 0 0,-1-1-1 0 0,1 1 1 0 0,-1-1 0 0 0,1 1 0 0 0,-1-1 0 0 0,1 0 0 0 0,2-3-1 0 0,-2 2-25 0 0,-1 0 0 0 0,1 0 0 0 0,-1 0 0 0 0,1 0-1 0 0,-1 0 1 0 0,0 0 0 0 0,-1 0 0 0 0,1-1 0 0 0,0 1-1 0 0,-1-1 1 0 0,0 1 0 0 0,0-1 0 0 0,0 0 0 0 0,0 0 0 0 0,0 1-1 0 0,-1-1 1 0 0,0 0 0 0 0,0 0 0 0 0,0 0 0 0 0,0 1-1 0 0,0-1 1 0 0,-1 0 0 0 0,0 0 0 0 0,1 1 0 0 0,-2-1-1 0 0,1 0 1 0 0,0 1 0 0 0,-1-1 0 0 0,1 1 0 0 0,-1-1-1 0 0,-4-4 1 0 0,4 5-9 0 0,0 0 0 0 0,0 0 0 0 0,0 1-1 0 0,0-1 1 0 0,-1 1 0 0 0,1 0 0 0 0,-1 0 0 0 0,0-1-1 0 0,0 2 1 0 0,1-1 0 0 0,-1 0 0 0 0,-1 1 0 0 0,1-1 0 0 0,0 1-1 0 0,0 0 1 0 0,0 0 0 0 0,-1 0 0 0 0,1 0 0 0 0,0 1-1 0 0,-1-1 1 0 0,1 1 0 0 0,-1 0 0 0 0,1 0 0 0 0,0 0-1 0 0,-1 0 1 0 0,1 1 0 0 0,-1 0 0 0 0,1-1 0 0 0,0 1-1 0 0,-1 0 1 0 0,1 1 0 0 0,0-1 0 0 0,0 0 0 0 0,0 1 0 0 0,-4 2-1 0 0,3 0-49 0 0,-1 0-1 0 0,1 0 0 0 0,-1 0 0 0 0,1 0 1 0 0,0 0-1 0 0,1 1 0 0 0,-1 0 0 0 0,-4 9 1 0 0,6-11-243 0 0,1 0 0 0 0,0 0 0 0 0,0-1 0 0 0,0 1 0 0 0,0 0 1 0 0,0 0-1 0 0,1 0 0 0 0,-1 5 0 0 0,1-6-128 0 0,0-1 0 0 0,0 1 0 0 0,0-1 0 0 0,1 1-1 0 0,-1-1 1 0 0,0 1 0 0 0,1-1 0 0 0,-1 1 0 0 0,1-1 0 0 0,0 0 0 0 0,-1 1 0 0 0,1-1-1 0 0,0 0 1 0 0,0 1 0 0 0,0-1 0 0 0,0 0 0 0 0,0 0 0 0 0,1 1 0 0 0,11 3-10877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 13195 0 0,'0'0'80'0'0,"0"0"0"0"0,0-1 1 0 0,0 1-1 0 0,0 0 0 0 0,0 0 1 0 0,-1 0-1 0 0,1 0 0 0 0,0 0 1 0 0,0 0-1 0 0,0 0 0 0 0,0 0 1 0 0,0 0-1 0 0,0 0 0 0 0,-1 0 1 0 0,1 0-1 0 0,0-1 0 0 0,0 1 1 0 0,0 0-1 0 0,0 0 0 0 0,0 0 1 0 0,0 0-1 0 0,0 0 0 0 0,0 0 1 0 0,0-1-1 0 0,-1 1 0 0 0,1 0 1 0 0,0 0-1 0 0,0 0 0 0 0,0 0 1 0 0,0 0-1 0 0,0-1 0 0 0,0 1 1 0 0,0 0-1 0 0,0 0 0 0 0,0 0 1 0 0,0 0-1 0 0,0 0 0 0 0,0-1 1 0 0,0 1-1 0 0,0 0 0 0 0,0 0 1 0 0,0 0-1 0 0,1 0 0 0 0,-1 0 1 0 0,0-1-1 0 0,0 1 0 0 0,0 0 1 0 0,0 0-1 0 0,0 0 0 0 0,0 0 1 0 0,0 0-1 0 0,0 0 0 0 0,0-1 1 0 0,1 1-1 0 0,-1 0 0 0 0,0 0 0 0 0,0 0 1 0 0,0 0-1 0 0,14 1 1490 0 0,14 7-992 0 0,-21-6-383 0 0,0 1 1 0 0,-1-1-1 0 0,1 2 1 0 0,0-1-1 0 0,-1 1 1 0 0,0 0-1 0 0,0 0 1 0 0,0 0-1 0 0,0 1 1 0 0,9 11-1 0 0,-12-13-131 0 0,0 1 0 0 0,-1 0 0 0 0,0 0 0 0 0,1 1 0 0 0,-1-1 0 0 0,-1 0 0 0 0,1 0 0 0 0,-1 1 0 0 0,1-1 0 0 0,-1 1 0 0 0,-1 0 0 0 0,1-1 0 0 0,-1 1 0 0 0,1 0 0 0 0,-1-1 0 0 0,-1 1 0 0 0,1 0 0 0 0,-2 6 0 0 0,0 1-44 0 0,-1 1 1 0 0,-1 0 0 0 0,0-1 0 0 0,-1 0 0 0 0,0 0 0 0 0,-10 15-1 0 0,-2-2-103 0 0,-31 38-1 0 0,48-62 84 0 0,-1-1-1 0 0,1 0 1 0 0,0 0-1 0 0,0 0 1 0 0,0 0-1 0 0,0 0 1 0 0,0 1-1 0 0,0-1 1 0 0,0 0-1 0 0,0 0 0 0 0,0 0 1 0 0,-1 1-1 0 0,1-1 1 0 0,0 0-1 0 0,0 0 1 0 0,0 0-1 0 0,0 0 1 0 0,0 1-1 0 0,0-1 1 0 0,0 0-1 0 0,0 0 1 0 0,1 0-1 0 0,-1 1 1 0 0,0-1-1 0 0,0 0 0 0 0,0 0 1 0 0,0 0-1 0 0,0 0 1 0 0,0 1-1 0 0,0-1 1 0 0,0 0-1 0 0,0 0 1 0 0,0 0-1 0 0,1 0 1 0 0,-1 1-1 0 0,0-1 1 0 0,0 0-1 0 0,0 0 1 0 0,0 0-1 0 0,0 0 0 0 0,1 0 1 0 0,-1 0-1 0 0,0 0 1 0 0,0 0-1 0 0,0 0 1 0 0,0 1-1 0 0,1-1 1 0 0,14 4-18 0 0,15-1 16 0 0,22-6 12 0 0,97-18 1 0 0,-57 6-7264 0 0,-82 13 3093 0 0,0-1-2644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8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31 14091 0 0,'-11'-24'3914'0'0,"7"17"1227"0"0,2 31-3580 0 0,-5 69-1053 0 0,32-120-1040 0 0,-17 17 496 0 0,0 1 1 0 0,0-1-1 0 0,1 2 1 0 0,1-1 0 0 0,-1 1-1 0 0,1 0 1 0 0,14-7-1 0 0,-22 13 41 0 0,1 1 0 0 0,0-1 0 0 0,-1 1 0 0 0,1 0 0 0 0,0 0 0 0 0,0 0 0 0 0,0 0 0 0 0,0 1 0 0 0,0-1 0 0 0,0 1 0 0 0,0 0 0 0 0,0 0 0 0 0,0 0 0 0 0,0 0 0 0 0,0 0 0 0 0,0 1 0 0 0,-1-1 0 0 0,1 1 0 0 0,0 0 0 0 0,0 0 0 0 0,0 0 0 0 0,0 0 0 0 0,-1 0 0 0 0,1 1 0 0 0,0-1 0 0 0,-1 1 0 0 0,0 0 0 0 0,1 0 0 0 0,-1-1 0 0 0,0 2 0 0 0,0-1 0 0 0,0 0 0 0 0,0 0 0 0 0,0 1 0 0 0,2 4 0 0 0,4 5-4 0 0,-2 0 0 0 0,1 0 1 0 0,-1 1-1 0 0,-1 0 1 0 0,-1 0-1 0 0,6 24 0 0 0,-3 4-2414 0 0,-2-1-3472 0 0,-3-26 2003 0 0,7 10-2781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28 15315 0 0,'-26'4'4993'0'0,"17"-7"-2215"0"0,15-8-1145 0 0,-3 9-1582 0 0,-1 0 0 0 0,1 0 0 0 0,1 0 0 0 0,-1 1 0 0 0,0-1 0 0 0,0 1 0 0 0,1 0 0 0 0,-1-1 0 0 0,0 2 0 0 0,1-1 1 0 0,-1 0-1 0 0,1 1 0 0 0,6-1 0 0 0,51 3 8 0 0,-48-1-4 0 0,61 9 200 0 0,3-1-3845 0 0,-67-9 829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3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13835 0 0,'-1'0'266'0'0,"1"0"0"0"0,-1 0 1 0 0,0 0-1 0 0,0 0 0 0 0,0 0 0 0 0,0-1 1 0 0,1 2-1 0 0,-1-1 0 0 0,0 0 0 0 0,0 0 1 0 0,0 0-1 0 0,1 0 0 0 0,-1 0 0 0 0,0 1 1 0 0,0-1-1 0 0,0 0 0 0 0,1 1 0 0 0,-1-1 1 0 0,0 1-1 0 0,1-1 0 0 0,-1 1 0 0 0,0-1 1 0 0,1 1-1 0 0,-1-1 0 0 0,0 1 0 0 0,1-1 1 0 0,-1 1-1 0 0,0 1 0 0 0,0 1-9 0 0,0-1 0 0 0,0 1 0 0 0,0-1 0 0 0,0 1 0 0 0,1 0 0 0 0,-1-1-1 0 0,1 1 1 0 0,0 0 0 0 0,0 3 0 0 0,0 9-165 0 0,1 0 1 0 0,5 22-1 0 0,-5-34 190 0 0,3 18-298 0 0,0-1-1 0 0,2 0 1 0 0,15 35 0 0 0,-17-47-668 0 0,0 0-1 0 0,1 0 1 0 0,0 0 0 0 0,10 11 0 0 0,-11-15-429 0 0,0 0 0 0 0,0 0 0 0 0,1 0 1 0 0,-1-1-1 0 0,1 0 0 0 0,0 0 0 0 0,0 0 0 0 0,7 3 0 0 0,2-1-5292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 16828 0 0,'-19'-1'1728'0'0,"10"1"-734"0"0,0 0 0 0 0,0 0 0 0 0,0 1 1 0 0,0 0-1 0 0,-10 2 0 0 0,17-2-848 0 0,-1 0-1 0 0,0 1 0 0 0,0-1 1 0 0,0 0-1 0 0,1 1 0 0 0,-1 0 0 0 0,1-1 1 0 0,-1 1-1 0 0,1 0 0 0 0,-1 0 1 0 0,1 1-1 0 0,0-1 0 0 0,0 0 0 0 0,0 1 1 0 0,1-1-1 0 0,-1 1 0 0 0,1 0 1 0 0,-1-1-1 0 0,-1 5 0 0 0,-1 4-99 0 0,1 1 0 0 0,0 0 0 0 0,0 0 0 0 0,1 0 0 0 0,1 0 0 0 0,0 1-1 0 0,0-1 1 0 0,2 0 0 0 0,-1 1 0 0 0,1-1 0 0 0,1 0 0 0 0,3 13 0 0 0,0-6-120 0 0,1 1 1 0 0,1-1 0 0 0,0-1 0 0 0,1 0 0 0 0,1 0-1 0 0,19 29 1 0 0,-23-41-456 0 0,1 1 0 0 0,-1-1 0 0 0,1 0-1 0 0,0 0 1 0 0,1 0 0 0 0,10 7 0 0 0,-13-11-159 0 0,-1 0 0 0 0,1 0-1 0 0,0 0 1 0 0,-1-1 0 0 0,1 0 0 0 0,8 2 0 0 0,-10-2 53 0 0,0-1 0 0 0,0 0 0 0 0,0 0 0 0 0,0 0 0 0 0,1 0 0 0 0,-1 0 0 0 0,0 0 0 0 0,0-1 0 0 0,0 1 0 0 0,0-1 0 0 0,0 0 0 0 0,0 1 0 0 0,3-3 0 0 0,8-2-5368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17 335 13275 0 0,'-2'-2'335'0'0,"1"1"0"0"0,-1-1 0 0 0,1 0 0 0 0,-1 0 0 0 0,1 0 1 0 0,0 0-1 0 0,0 0 0 0 0,0 0 0 0 0,0 0 0 0 0,0 0 0 0 0,1 0 0 0 0,-1-1 0 0 0,0 1 1 0 0,1 0-1 0 0,0-1 0 0 0,-1-3 0 0 0,2-44 914 0 0,1 32-750 0 0,-2-2-157 0 0,6-82 640 0 0,-4 93-867 0 0,-1 0-1 0 0,1 1 0 0 0,0-1 0 0 0,1 1 0 0 0,-1-1 1 0 0,2 1-1 0 0,-1 0 0 0 0,1 0 0 0 0,6-8 0 0 0,-10 15-78 0 0,1 1-1 0 0,0-1 1 0 0,-1 0 0 0 0,1 0-1 0 0,-1 0 1 0 0,1 0-1 0 0,0 0 1 0 0,0 1-1 0 0,0-1 1 0 0,-1 0-1 0 0,1 1 1 0 0,0-1 0 0 0,0 1-1 0 0,0-1 1 0 0,0 1-1 0 0,0-1 1 0 0,0 1-1 0 0,0 0 1 0 0,0-1-1 0 0,0 1 1 0 0,0 0 0 0 0,0 0-1 0 0,0 0 1 0 0,0-1-1 0 0,0 1 1 0 0,0 1-1 0 0,1-1 1 0 0,0 0-1 0 0,0 1 20 0 0,-1 0 0 0 0,1 0-1 0 0,0 0 1 0 0,0 0 0 0 0,-1 1-1 0 0,1-1 1 0 0,-1 0 0 0 0,1 1-1 0 0,-1-1 1 0 0,0 1 0 0 0,0 0-1 0 0,1-1 1 0 0,0 4 0 0 0,4 8 112 0 0,0-1 0 0 0,-1 2 1 0 0,5 15-1 0 0,-10-27-166 0 0,26 96 356 0 0,0 1-5665 0 0,-23-93 3612 0 0,0 4-6001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 10658 0 0,'-10'-11'5350'0'0,"11"4"-25"0"0,24 2 1390 0 0,-10 2-7282 0 0,-3 2 787 0 0,-1 0 1 0 0,1 1 0 0 0,-1 0 0 0 0,1 1 0 0 0,-1 0 0 0 0,23 6 0 0 0,27 2-6368 0 0,-29-4-4686 0 0,-19-2 3747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1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14507 0 0,'0'-1'452'0'0,"0"0"-1"0"0,0 0 1 0 0,0 0-1 0 0,0 0 1 0 0,1 0-1 0 0,-1 0 1 0 0,0 0-1 0 0,1 0 1 0 0,-1 0-1 0 0,1 0 1 0 0,-1 0-1 0 0,1 0 0 0 0,-1 1 1 0 0,1-1-1 0 0,-1 0 1 0 0,1 0-1 0 0,0 1 1 0 0,0-1-1 0 0,-1 0 1 0 0,1 1-1 0 0,0-1 1 0 0,1 0-1 0 0,27-9 1872 0 0,-20 9-2436 0 0,1 0 0 0 0,-1 0-1 0 0,1 1 1 0 0,11 2 0 0 0,5 3-301 0 0,-19-3-511 0 0,-1-1-1 0 0,1 0 1 0 0,0 0 0 0 0,-1 0-1 0 0,13-1 1 0 0,-19 0 666 0 0,1 0 1 0 0,-1 0-1 0 0,0 0 0 0 0,1-1 1 0 0,-1 1-1 0 0,0 0 0 0 0,1 0 1 0 0,-1 0-1 0 0,3-4-3362 0 0,-3 3 3363 0 0,0 1-1 0 0,0-1 1 0 0,0 1-1 0 0,0 0 0 0 0,0-1 1 0 0,0 1-1 0 0,0 0 0 0 0,0-1 1 0 0,0 1-1 0 0,0-1 1 0 0,0 1-1 0 0,0 0 0 0 0,0-1 1 0 0,0 1-1 0 0,0 0 0 0 0,0-1 1 0 0,-1 0-1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9746 0 0,'-10'-12'16635'0'0,"13"18"-16612"0"0,29 130 1425 0 0,-10-36-2314 0 0,-19-89 1587 0 0,4 17-6581 0 0,-5-46-4418 0 0,-2-13 3522 0 0,-2 11 3239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70 6113 0 0,'-2'-5'432'0'0,"0"0"613"0"0,0 0 0 0 0,0 0 0 0 0,0 0 1 0 0,1 0-1 0 0,0 0 0 0 0,0 0 0 0 0,-1-6 0 0 0,2 10-841 0 0,0 0 0 0 0,1 0 0 0 0,-1 1 0 0 0,0-1 0 0 0,0 0-1 0 0,0 0 1 0 0,0 1 0 0 0,1-1 0 0 0,-1 0 0 0 0,0 1 0 0 0,1-1-1 0 0,-1 0 1 0 0,1 1 0 0 0,-1-1 0 0 0,0 1 0 0 0,1-1 0 0 0,0 0-1 0 0,-1 1 1 0 0,1-1 0 0 0,-1 1 0 0 0,2-1 0 0 0,0 0-8 0 0,0 0 0 0 0,0 1 0 0 0,0-1 0 0 0,-1 1 1 0 0,1 0-1 0 0,0-1 0 0 0,0 1 0 0 0,0 0 0 0 0,0 0 0 0 0,0 0 0 0 0,0 0 1 0 0,3 1-1 0 0,5 1 246 0 0,1 1 0 0 0,-1-1 0 0 0,0 1 0 0 0,11 6 0 0 0,-18-9-347 0 0,-1 1-1 0 0,1 0 1 0 0,-1 1 0 0 0,1-1-1 0 0,-1 0 1 0 0,0 1 0 0 0,0-1-1 0 0,1 1 1 0 0,-1 0 0 0 0,0 0-1 0 0,0 0 1 0 0,-1 0 0 0 0,1 0-1 0 0,0 0 1 0 0,-1 0 0 0 0,1 0-1 0 0,-1 1 1 0 0,0-1 0 0 0,1 1-1 0 0,-1-1 1 0 0,1 4 0 0 0,-2-4-69 0 0,0-1 0 0 0,0 1 0 0 0,0-1 0 0 0,0 1 0 0 0,-1-1 1 0 0,1 1-1 0 0,0-1 0 0 0,-1 1 0 0 0,1-1 0 0 0,-1 1 0 0 0,1-1 1 0 0,-1 0-1 0 0,0 1 0 0 0,1-1 0 0 0,-1 0 0 0 0,0 1 0 0 0,0-1 1 0 0,0 0-1 0 0,0 0 0 0 0,0 0 0 0 0,-2 2 0 0 0,-29 14-794 0 0,14-9 164 0 0,18-8 584 0 0,0 0 0 0 0,0 0-1 0 0,-1 0 1 0 0,1 0 0 0 0,0 1-1 0 0,0-1 1 0 0,-1 0-1 0 0,1 0 1 0 0,0 0 0 0 0,0 1-1 0 0,0-1 1 0 0,-1 0-1 0 0,1 0 1 0 0,0 1 0 0 0,0-1-1 0 0,0 0 1 0 0,0 0-1 0 0,0 1 1 0 0,0-1 0 0 0,-1 0-1 0 0,1 1 1 0 0,0-1 0 0 0,0 0-1 0 0,0 1 1 0 0,0-1-1 0 0,0 0 1 0 0,0 1 0 0 0,0-1-1 0 0,0 0 1 0 0,0 0-1 0 0,0 1 1 0 0,1-1 0 0 0,-1 0-1 0 0,0 1 1 0 0,0-1 0 0 0,0 1-1 0 0,11 12-141 0 0,19 9 433 0 0,-29-21-271 0 0,22 12 166 0 0,-15-8 52 0 0,0-1 0 0 0,-1 1 0 0 0,0 0 0 0 0,1 1 0 0 0,10 11 0 0 0,-16-15-141 0 0,-1 0 1 0 0,0 0-1 0 0,1 0 0 0 0,-1 0 1 0 0,0 0-1 0 0,0 0 0 0 0,0 1 1 0 0,0-1-1 0 0,-1 0 0 0 0,1 0 1 0 0,-1 1-1 0 0,1-1 0 0 0,-1 1 1 0 0,0-1-1 0 0,0 1 0 0 0,0-1 1 0 0,0 0-1 0 0,0 1 0 0 0,0-1 1 0 0,-1 1-1 0 0,1-1 0 0 0,-1 0 1 0 0,0 1-1 0 0,0-1 0 0 0,0 0 1 0 0,-1 3-1 0 0,-3 3-38 0 0,0-1 1 0 0,0 0-1 0 0,-1-1 0 0 0,0 1 1 0 0,0-1-1 0 0,-1 0 0 0 0,1-1 1 0 0,-1 1-1 0 0,0-1 0 0 0,-1-1 1 0 0,1 1-1 0 0,-1-1 1 0 0,-11 4-1 0 0,12-3-1539 0 0,27-13-10158 0 0,-6-11 2787 0 0,-7 6 3979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2 114 10298 0 0,'-1'6'8632'0'0,"5"4"-4203"0"0,10 11-1723 0 0,-11-17-1941 0 0,-1 0-682 0 0,0-1 1 0 0,1 0-1 0 0,0 0 0 0 0,0 0 1 0 0,0 0-1 0 0,0 0 0 0 0,0-1 1 0 0,1 0-1 0 0,-1 1 1 0 0,1-1-1 0 0,0 0 0 0 0,-1-1 1 0 0,1 1-1 0 0,0-1 1 0 0,0 1-1 0 0,0-1 0 0 0,0 0 1 0 0,0-1-1 0 0,0 1 1 0 0,1-1-1 0 0,-1 0 0 0 0,0 0 1 0 0,0 0-1 0 0,0 0 0 0 0,0-1 1 0 0,0 1-1 0 0,0-1 1 0 0,0 0-1 0 0,0-1 0 0 0,7-2 1 0 0,-6 2-116 0 0,0 0 0 0 0,0 0 0 0 0,0-1 1 0 0,-1 0-1 0 0,1 0 0 0 0,-1 0 0 0 0,0 0 0 0 0,0 0 0 0 0,0-1 1 0 0,0 0-1 0 0,-1 0 0 0 0,1 0 0 0 0,-1 0 0 0 0,0-1 1 0 0,-1 1-1 0 0,1-1 0 0 0,-1 0 0 0 0,1 0 0 0 0,-1 1 0 0 0,-1-1 1 0 0,1-1-1 0 0,-1 1 0 0 0,0 0 0 0 0,1-6 0 0 0,-2 8 7 0 0,0 0-1 0 0,0-1 0 0 0,-1 1 0 0 0,1 0 1 0 0,-1 0-1 0 0,1 0 0 0 0,-1 0 0 0 0,0 0 0 0 0,0 0 1 0 0,-1 0-1 0 0,1 0 0 0 0,0 0 0 0 0,-1 1 1 0 0,0-1-1 0 0,0 0 0 0 0,0 1 0 0 0,0-1 0 0 0,0 1 1 0 0,0 0-1 0 0,0 0 0 0 0,-1 0 0 0 0,-3-3 1 0 0,1 3 16 0 0,0-1 0 0 0,1 1 0 0 0,-1 0 0 0 0,0 0 1 0 0,-1 0-1 0 0,1 1 0 0 0,0 0 0 0 0,0 0 1 0 0,-1 0-1 0 0,1 0 0 0 0,0 1 0 0 0,-10 1 0 0 0,11-1 18 0 0,-1 0-1 0 0,1 1 1 0 0,-1 0-1 0 0,1 0 0 0 0,0 0 1 0 0,-1 0-1 0 0,1 1 1 0 0,0 0-1 0 0,0 0 0 0 0,0 0 1 0 0,0 0-1 0 0,0 1 0 0 0,0-1 1 0 0,-5 6-1 0 0,7-6-3 0 0,0 1 1 0 0,1-1-1 0 0,-1 1 0 0 0,1-1 0 0 0,-1 1 0 0 0,1-1 0 0 0,0 1 0 0 0,0 0 0 0 0,0 0 0 0 0,0 0 0 0 0,0 0 1 0 0,0 0-1 0 0,1 0 0 0 0,0-1 0 0 0,-1 1 0 0 0,1 0 0 0 0,0 0 0 0 0,1 0 0 0 0,-1 0 0 0 0,0 0 1 0 0,1 0-1 0 0,0 0 0 0 0,0 0 0 0 0,1 3 0 0 0,2 3 32 0 0,0-1 0 0 0,0 0 0 0 0,1 0 0 0 0,0 0-1 0 0,1 0 1 0 0,0-1 0 0 0,0 0 0 0 0,0 0 0 0 0,1-1 0 0 0,0 0 0 0 0,14 10 0 0 0,-7-6 170 0 0,-1 2 1 0 0,13 14 0 0 0,-25-26-212 0 0,0 1 0 0 0,-1 0 1 0 0,1-1-1 0 0,0 1 0 0 0,-1 0 0 0 0,1 0 1 0 0,-1 0-1 0 0,1 0 0 0 0,0 0 1 0 0,-1-1-1 0 0,0 1 0 0 0,1 0 1 0 0,-1 0-1 0 0,0 0 0 0 0,1 0 1 0 0,-1 0-1 0 0,0 0 0 0 0,0 0 0 0 0,0 0 1 0 0,0 0-1 0 0,0 0 0 0 0,0 0 1 0 0,0 0-1 0 0,0 0 0 0 0,0 0 1 0 0,-1 0-1 0 0,1 0 0 0 0,0 0 1 0 0,-1 0-1 0 0,1 0 0 0 0,0 0 1 0 0,-1 0-1 0 0,0 0 0 0 0,1 0 0 0 0,-1 0 1 0 0,1-1-1 0 0,-1 1 0 0 0,0 0 1 0 0,1 0-1 0 0,-1-1 0 0 0,0 1 1 0 0,0 0-1 0 0,0-1 0 0 0,0 1 1 0 0,1-1-1 0 0,-1 1 0 0 0,-2 0 1 0 0,-7 3-155 0 0,1 0 1 0 0,-1 0 0 0 0,0-1 0 0 0,-11 2 0 0 0,-3 1 93 0 0,22-6 66 0 0,1 1 0 0 0,-1 0 1 0 0,0-1-1 0 0,1 1 1 0 0,-1 0-1 0 0,1 0 0 0 0,0-1 1 0 0,-1 1-1 0 0,1 0 1 0 0,0 1-1 0 0,-1-1 0 0 0,1 0 1 0 0,0 0-1 0 0,0 0 0 0 0,0 1 1 0 0,0-1-1 0 0,0 1 1 0 0,0-1-1 0 0,0 0 0 0 0,0 4 1 0 0,1-5 2 0 0,0 0 1 0 0,0 1 0 0 0,0-1-1 0 0,0 1 1 0 0,0-1-1 0 0,0 1 1 0 0,0-1 0 0 0,0 0-1 0 0,0 1 1 0 0,0-1-1 0 0,1 0 1 0 0,-1 1 0 0 0,0-1-1 0 0,0 1 1 0 0,0-1-1 0 0,1 0 1 0 0,-1 1 0 0 0,0-1-1 0 0,0 0 1 0 0,1 0-1 0 0,-1 1 1 0 0,0-1 0 0 0,1 0-1 0 0,-1 0 1 0 0,0 1-1 0 0,1-1 1 0 0,-1 0 0 0 0,1 0-1 0 0,22 2 192 0 0,4-7-83 0 0,0-1 0 0 0,-1-1 1 0 0,50-20-1 0 0,-57 19-1296 0 0,-1-1 0 0 0,0-1 1 0 0,19-14-1 0 0,-24 11-4159 0 0,-10-4-4567 0 0,-3 5 3470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4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17188 0 0,'8'16'11590'0'0,"21"27"-9311"0"0,2 2-2005 0 0,-21-28-224 0 0,-1 1 1 0 0,-1-1-1 0 0,0 2 1 0 0,-1-1 0 0 0,-2 1-1 0 0,1 0 1 0 0,-2 0-1 0 0,-1 1 1 0 0,0-1 0 0 0,-1 1-1 0 0,-1 0 1 0 0,-1-1-1 0 0,-1 1 1 0 0,-1 0 0 0 0,-1-1-1 0 0,-9 36 1 0 0,8-42-328 0 0,-2 0-1 0 0,0-1 1 0 0,0 0 0 0 0,-9 12-1 0 0,-17 22-4284 0 0,18-27-27 0 0,9-12-943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5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74 475 6857 0 0,'-3'2'362'0'0,"2"-1"-92"0"0,0 0-1 0 0,0 0 1 0 0,0-1-1 0 0,0 1 1 0 0,0 0-1 0 0,-1 0 0 0 0,1-1 1 0 0,0 1-1 0 0,0 0 1 0 0,-1-1-1 0 0,1 1 0 0 0,0-1 1 0 0,-1 0-1 0 0,1 1 1 0 0,0-1-1 0 0,-1 0 1 0 0,1 0-1 0 0,0 0 0 0 0,-1 0 1 0 0,1 0-1 0 0,-1 0 1 0 0,1 0-1 0 0,0 0 0 0 0,-1-1 1 0 0,1 1-1 0 0,0 0 1 0 0,-1-1-1 0 0,1 1 0 0 0,0-1 1 0 0,-2-1-1 0 0,-12-2 5270 0 0,6 0-3814 0 0,5-13-1387 0 0,3-7-229 0 0,1 1-1 0 0,1 0 1 0 0,1-1 0 0 0,1 1-1 0 0,1 0 1 0 0,7-25 0 0 0,-1 16-139 0 0,1 1 1 0 0,1 1 0 0 0,29-53 0 0 0,-41 82 26 0 0,5-8 6 0 0,0-1-1 0 0,1 2 0 0 0,-1-1 0 0 0,2 1 1 0 0,-1 0-1 0 0,1 0 0 0 0,0 0 1 0 0,1 1-1 0 0,11-8 0 0 0,-19 15 4 0 0,1-1 0 0 0,-1 1-1 0 0,1 0 1 0 0,-1 0 0 0 0,1-1-1 0 0,0 1 1 0 0,-1 0 0 0 0,1 0 0 0 0,0 0-1 0 0,-1 0 1 0 0,1 0 0 0 0,0 0-1 0 0,-1 0 1 0 0,1 0 0 0 0,0 0 0 0 0,-1 0-1 0 0,1 1 1 0 0,-1-1 0 0 0,1 0 0 0 0,0 0-1 0 0,-1 1 1 0 0,1-1 0 0 0,-1 0-1 0 0,1 0 1 0 0,-1 1 0 0 0,1-1 0 0 0,0 1-1 0 0,0 0 1 0 0,12 21 189 0 0,-1 32 157 0 0,-11-50-321 0 0,11 100 343 0 0,1 13-198 0 0,-10-102-355 0 0,1 0 0 0 0,0 0 1 0 0,0-1-1 0 0,2 1 0 0 0,10 20 0 0 0,-7-24-557 0 0,-3-4-1854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11138 0 0,'-13'-2'3046'0'0,"5"-1"2252"0"0,20-1-3171 0 0,-4 3-1966 0 0,-1 0 1 0 0,0 1-1 0 0,0-1 1 0 0,0 1 0 0 0,0 1-1 0 0,1 0 1 0 0,-1-1-1 0 0,0 2 1 0 0,8 2 0 0 0,66 26-218 0 0,-24-8-1568 0 0,-23-13-1698 0 0,-9-9-2906 0 0,-6 3-750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18 8546 0 0,'-1'-1'614'0'0,"1"0"1"0"0,0 0 0 0 0,0 0-1 0 0,-1 0 1 0 0,1 0-1 0 0,0 0 1 0 0,-1 0 0 0 0,1 0-1 0 0,-1 0 1 0 0,1 0-1 0 0,-1 1 1 0 0,0-1 0 0 0,1 0-1 0 0,-1 0 1 0 0,0 0-1 0 0,-1-1 1 0 0,1 2-389 0 0,1 0 0 0 0,-1 0 0 0 0,1 0 0 0 0,-1 0 0 0 0,1 0 0 0 0,-1 0 0 0 0,0 0 0 0 0,1 0 0 0 0,-1 0-1 0 0,1 0 1 0 0,-1 0 0 0 0,0 1 0 0 0,1-1 0 0 0,-1 0 0 0 0,1 0 0 0 0,-1 0 0 0 0,1 1 0 0 0,-1-1 0 0 0,1 0 0 0 0,-1 1 0 0 0,1-1 0 0 0,-1 0 0 0 0,1 1 0 0 0,-1-1 0 0 0,1 1 0 0 0,0-1 0 0 0,-1 1 0 0 0,1-1 0 0 0,0 1 0 0 0,-1-1 0 0 0,1 1-1 0 0,0-1 1 0 0,-1 2 0 0 0,4 0-116 0 0,-1 0 0 0 0,0 0 0 0 0,0 0 0 0 0,1 0 0 0 0,-1 0 0 0 0,1 0 0 0 0,-1-1-1 0 0,1 1 1 0 0,0-1 0 0 0,4 2 0 0 0,-1 0 6 0 0,251 147 294 0 0,-256-150-390 0 0,1 1-1 0 0,0 0 0 0 0,-1 0 0 0 0,1 0 0 0 0,-1 0 0 0 0,0 0 0 0 0,1 0 0 0 0,-1 1 0 0 0,0-1 0 0 0,0 0 0 0 0,0 1 1 0 0,0-1-1 0 0,0 1 0 0 0,0-1 0 0 0,0 1 0 0 0,0-1 0 0 0,-1 1 0 0 0,1 0 0 0 0,-1-1 0 0 0,1 1 0 0 0,-1 0 1 0 0,1 0-1 0 0,-1-1 0 0 0,0 4 0 0 0,-1-2 12 0 0,1 0 1 0 0,-1 0-1 0 0,0 0 0 0 0,0 0 0 0 0,-1 0 1 0 0,1 0-1 0 0,0 0 0 0 0,-1-1 1 0 0,0 1-1 0 0,0-1 0 0 0,0 1 1 0 0,0-1-1 0 0,-2 3 0 0 0,-7 5 26 0 0,-1-1-1 0 0,0 1 0 0 0,0-2 0 0 0,-25 14 0 0 0,0-6-32 0 0,29-14-241 0 0,0 1-1 0 0,0 0 1 0 0,0 1 0 0 0,1 0 0 0 0,-1 0-1 0 0,1 1 1 0 0,0 0 0 0 0,-10 8 0 0 0,15-5-3077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14315 0 0,'-1'8'8800'0'0,"1"-8"-8646"0"0,0 0 1 0 0,0 0-1 0 0,1 0 0 0 0,-1 0 1 0 0,0 1-1 0 0,0-1 1 0 0,0 0-1 0 0,1 0 0 0 0,-1 0 1 0 0,0 0-1 0 0,0 0 0 0 0,1-1 1 0 0,26 4 2523 0 0,38-6-2661 0 0,1-6 108 0 0,22-1-935 0 0,-79 10-482 0 0,1 0-1 0 0,-1 1 1 0 0,19 4-1 0 0,-14-5-2862 0 0,-9-2-563 0 0,6 6-2938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7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10698 0 0,'-1'0'546'0'0,"0"0"1"0"0,0 0-1 0 0,0 0 0 0 0,1 0 0 0 0,-10 7 8193 0 0,9-5-8193 0 0,-7 19 3353 0 0,5 28-4473 0 0,3-42 1543 0 0,-1 53-679 0 0,11 80-1 0 0,-4-99-3024 0 0,13 48 0 0 0,-13-69-2335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 13267 0 0,'-1'-2'474'0'0,"-9"-28"3782"0"0,10 30-4182 0 0,-1-1 0 0 0,1 1-1 0 0,0-1 1 0 0,0 1-1 0 0,0-1 1 0 0,0 0 0 0 0,0 1-1 0 0,0-1 1 0 0,0 1 0 0 0,0-1-1 0 0,0 1 1 0 0,0-1 0 0 0,1 1-1 0 0,-1-1 1 0 0,0 1 0 0 0,0-1-1 0 0,0 1 1 0 0,1-1 0 0 0,-1 1-1 0 0,0 0 1 0 0,1-1 0 0 0,-1 1-1 0 0,0-1 1 0 0,1 1 0 0 0,-1 0-1 0 0,0-1 1 0 0,1 1 0 0 0,-1 0-1 0 0,1-1 1 0 0,-1 1 0 0 0,1 0-1 0 0,-1-1 1 0 0,1 1 0 0 0,-1 0-1 0 0,1 0 1 0 0,-1 0 0 0 0,1 0-1 0 0,-1 0 1 0 0,1-1 0 0 0,-1 1-1 0 0,1 0 1 0 0,-1 0 0 0 0,1 0-1 0 0,-1 0 1 0 0,1 0 0 0 0,-1 0-1 0 0,1 1 1 0 0,-1-1 0 0 0,1 0-1 0 0,0 0 1 0 0,18 3 787 0 0,7-1-87 0 0,46 12 0 0 0,-66-12-716 0 0,-1-1 0 0 0,1 1 1 0 0,0 0-1 0 0,-1 1 1 0 0,0-1-1 0 0,1 1 0 0 0,-1 0 1 0 0,0 1-1 0 0,0-1 0 0 0,-1 1 1 0 0,1 0-1 0 0,-1 0 1 0 0,7 8-1 0 0,-10-10-8 0 0,1 0 1 0 0,-1 1-1 0 0,0-1 0 0 0,0 1 1 0 0,0-1-1 0 0,-1 1 0 0 0,1-1 1 0 0,0 1-1 0 0,-1-1 0 0 0,0 1 0 0 0,1-1 1 0 0,-1 1-1 0 0,0 0 0 0 0,0-1 1 0 0,-1 1-1 0 0,1-1 0 0 0,0 1 1 0 0,-1 0-1 0 0,0-1 0 0 0,0 1 1 0 0,1-1-1 0 0,-1 1 0 0 0,-1-1 1 0 0,1 0-1 0 0,0 0 0 0 0,-1 1 1 0 0,1-1-1 0 0,-1 0 0 0 0,1 0 1 0 0,-1 0-1 0 0,0 0 0 0 0,-3 2 0 0 0,-7 6-111 0 0,0 0 1 0 0,0 0-1 0 0,-1-1 0 0 0,-16 7 0 0 0,23-12-65 0 0,6-4 107 0 0,0 1 0 0 0,-1-1 0 0 0,1 1 0 0 0,0-1 0 0 0,0 1 0 0 0,-1-1 0 0 0,1 1 0 0 0,0-1 0 0 0,0 1 0 0 0,0-1 1 0 0,0 1-1 0 0,0 0 0 0 0,0-1 0 0 0,0 1 0 0 0,0-1 0 0 0,0 1 0 0 0,0-1 0 0 0,0 1 0 0 0,0-1 0 0 0,0 1 0 0 0,0-1 1 0 0,1 1-1 0 0,-1-1 0 0 0,0 1 0 0 0,0-1 0 0 0,1 1 0 0 0,-1-1 0 0 0,0 1 0 0 0,1-1 0 0 0,-1 1 0 0 0,0-1 0 0 0,1 0 0 0 0,-1 1 1 0 0,1-1-1 0 0,-1 0 0 0 0,1 1 0 0 0,-1-1 0 0 0,0 0 0 0 0,2 1 0 0 0,24 22-49 0 0,-18-17 7 0 0,-2-1-7 0 0,2 2 154 0 0,0 1 1 0 0,0 0-1 0 0,0 0 0 0 0,-1 0 1 0 0,10 16-1 0 0,-15-21-24 0 0,-1 0 0 0 0,0 1 0 0 0,1-1 0 0 0,-1 0 0 0 0,0 1 0 0 0,-1-1 0 0 0,1 1 0 0 0,-1 0 0 0 0,1-1-1 0 0,-1 1 1 0 0,0-1 0 0 0,-1 1 0 0 0,1 0 0 0 0,0-1 0 0 0,-1 1 0 0 0,0-1 0 0 0,0 1 0 0 0,0-1 0 0 0,0 0 0 0 0,-1 1 0 0 0,-2 4-1 0 0,0 0 35 0 0,-1 0 0 0 0,0 0-1 0 0,0-1 1 0 0,0 1-1 0 0,-1-1 1 0 0,-11 9-1 0 0,15-13-199 0 0,-1-1 0 0 0,1 0-1 0 0,-1 0 1 0 0,0 0 0 0 0,0 0 0 0 0,0 0-1 0 0,0-1 1 0 0,0 1 0 0 0,0-1 0 0 0,0 0 0 0 0,-1 0-1 0 0,1 0 1 0 0,0 0 0 0 0,-1-1 0 0 0,1 1-1 0 0,0-1 1 0 0,-1 0 0 0 0,1 0 0 0 0,-1 0-1 0 0,-4-1 1 0 0,7 1-4 0 0,1 0 0 0 0,0 0 0 0 0,0 0 0 0 0,0 0-1 0 0,-1 0 1 0 0,1 0 0 0 0,0 0 0 0 0,0 0 0 0 0,-1-1 0 0 0,1 1 0 0 0,0 0 0 0 0,0 0-1 0 0,0 0 1 0 0,-1 0 0 0 0,1 0 0 0 0,0 0 0 0 0,0 0 0 0 0,0 0 0 0 0,-1-1 0 0 0,1 1-1 0 0,0 0 1 0 0,0 0 0 0 0,0 0 0 0 0,0 0 0 0 0,0-1 0 0 0,-1 1 0 0 0,1 0 0 0 0,0 0-1 0 0,0 0 1 0 0,0-1 0 0 0,0 1 0 0 0,0 0 0 0 0,0 0 0 0 0,0 0 0 0 0,0-1 0 0 0,0 1-1 0 0,0 0 1 0 0,0 0 0 0 0,0-1 0 0 0,0 1 0 0 0,0 0 0 0 0,0 0 0 0 0,0 0 0 0 0,0-1-1 0 0,0 1 1 0 0,0 0 0 0 0,0 0 0 0 0,0-1 0 0 0,0 1 0 0 0,0 0 0 0 0,9-10-6628 0 0,-7 9 5773 0 0,7-6-6031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13195 0 0,'1'-5'910'0'0,"1"-1"0"0"0,0 1 0 0 0,0 0-1 0 0,1 0 1 0 0,0 0 0 0 0,0 1 0 0 0,0-1 0 0 0,0 0 0 0 0,6-5 0 0 0,1 1-55 0 0,-1 2 0 0 0,1-1 1 0 0,14-6-1 0 0,-23 12-859 0 0,1 1 1 0 0,-1 0-1 0 0,1 0 1 0 0,-1 0 0 0 0,1 0-1 0 0,0 0 1 0 0,0 0-1 0 0,0 1 1 0 0,-1-1-1 0 0,1 1 1 0 0,0-1-1 0 0,0 1 1 0 0,0 0-1 0 0,0-1 1 0 0,3 1-1 0 0,-3 1-317 0 0,-1 0 0 0 0,0 0-1 0 0,0 0 1 0 0,0 0 0 0 0,0 0-1 0 0,1 1 1 0 0,-1-1-1 0 0,-1 0 1 0 0,1 1 0 0 0,0-1-1 0 0,0 0 1 0 0,0 1 0 0 0,-1-1-1 0 0,1 1 1 0 0,-1-1 0 0 0,1 1-1 0 0,-1-1 1 0 0,1 1-1 0 0,-1-1 1 0 0,0 3 0 0 0,3 10-4716 0 0,-1 1-2900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8:1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17068 0 0,'1'1'272'0'0,"-1"-1"1"0"0,1 1 0 0 0,-1 0-1 0 0,1 0 1 0 0,0 0 0 0 0,-1-1-1 0 0,1 1 1 0 0,0 0 0 0 0,-1 0-1 0 0,1-1 1 0 0,0 1-1 0 0,0-1 1 0 0,0 1 0 0 0,-1-1-1 0 0,1 1 1 0 0,0-1 0 0 0,0 1-1 0 0,0-1 1 0 0,0 0 0 0 0,0 0-1 0 0,0 1 1 0 0,0-1 0 0 0,0 0-1 0 0,0 0 1 0 0,0 0 0 0 0,0 0-1 0 0,0 0 1 0 0,2 0 0 0 0,32-12 1632 0 0,-33 11-2102 0 0,1-1-1 0 0,0 1 1 0 0,-1 0 0 0 0,1 0-1 0 0,0 0 1 0 0,0 0 0 0 0,0 0-1 0 0,0 1 1 0 0,0 0 0 0 0,0-1-1 0 0,0 1 1 0 0,0 0-1 0 0,0 0 1 0 0,0 0 0 0 0,3 1-1 0 0,7 10-9946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9450 0 0,'-9'3'9658'0'0,"-15"-2"-4906"0"0,-2 1-3541 0 0,9 1-962 0 0,-1 2 0 0 0,1 0 0 0 0,0 1 1 0 0,1 1-1 0 0,-1 0 0 0 0,-28 18 0 0 0,40-22-247 0 0,0 1 0 0 0,0 0 0 0 0,1-1 0 0 0,-1 1 0 0 0,1 1-1 0 0,0-1 1 0 0,0 0 0 0 0,0 1 0 0 0,1 0 0 0 0,0 0 0 0 0,0 0 0 0 0,0 1-1 0 0,0-1 1 0 0,1 1 0 0 0,0-1 0 0 0,0 1 0 0 0,0 0 0 0 0,1 0 0 0 0,0-1-1 0 0,0 1 1 0 0,0 0 0 0 0,1 0 0 0 0,0 0 0 0 0,1 7 0 0 0,1 0-36 0 0,1 0-1 0 0,0 0 1 0 0,1-1 0 0 0,0 1 0 0 0,1-1 0 0 0,0 0-1 0 0,14 21 1 0 0,-14-25-174 0 0,0 0 1 0 0,0-1-1 0 0,1 0 0 0 0,0 0 0 0 0,1 0 0 0 0,0-1 0 0 0,0 0 1 0 0,0 0-1 0 0,0 0 0 0 0,1-1 0 0 0,0 0 0 0 0,9 3 0 0 0,-13-6-75 0 0,-1-1-1 0 0,1 0 0 0 0,0 0 1 0 0,0 0-1 0 0,0-1 1 0 0,0 1-1 0 0,0-1 0 0 0,0 0 1 0 0,0 0-1 0 0,0 0 0 0 0,0-1 1 0 0,6 0-1 0 0,-6-1-503 0 0,1 1 1 0 0,-1-1 0 0 0,0 0-1 0 0,0 0 1 0 0,0 0-1 0 0,0 0 1 0 0,0-1-1 0 0,0 1 1 0 0,0-1-1 0 0,4-5 1 0 0,7-7-5697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44 11859 0 0,'-5'-18'9540'0'0,"5"17"-9244"0"0,0 0 0 0 0,0 0 1 0 0,0 0-1 0 0,-1-1 0 0 0,1 1 1 0 0,0 0-1 0 0,1 0 0 0 0,-1-1 0 0 0,0 1 1 0 0,0 0-1 0 0,1 0 0 0 0,-1 0 1 0 0,0-1-1 0 0,1 1 0 0 0,-1 0 0 0 0,1 0 1 0 0,0 0-1 0 0,-1 0 0 0 0,2-2 1 0 0,-1 3-156 0 0,0 0 1 0 0,0 1 0 0 0,0-1 0 0 0,-1 0 0 0 0,1 1 0 0 0,0-1 0 0 0,0 0 0 0 0,-1 1 0 0 0,1-1-1 0 0,0 1 1 0 0,-1-1 0 0 0,1 1 0 0 0,-1 0 0 0 0,1-1 0 0 0,0 1 0 0 0,-1 0 0 0 0,1-1 0 0 0,-1 1-1 0 0,0 0 1 0 0,1 0 0 0 0,0 1 0 0 0,13 20 386 0 0,-13-20-402 0 0,63 119 454 0 0,-32-37-4670 0 0,-31-83 3765 0 0,-1-1-1 0 0,0 1 1 0 0,0 0 0 0 0,0-1 0 0 0,0 1-1 0 0,0 0 1 0 0,0-1 0 0 0,0 1 0 0 0,0 0-1 0 0,0-1 1 0 0,0 1 0 0 0,0 0 0 0 0,0-1 0 0 0,-1 1-1 0 0,1 0 1 0 0,0-1 0 0 0,0 1 0 0 0,-1-1-1 0 0,1 1 1 0 0,0 0 0 0 0,-1-1 0 0 0,1 1-1 0 0,-1-1 1 0 0,1 1 0 0 0,-1-1 0 0 0,1 1-1 0 0,-1-1 1 0 0,0 1 0 0 0,-22 11-5003 0 0,20-11 5591 0 0,0 0-1 0 0,0 0 0 0 0,0 1 1 0 0,0-1-1 0 0,0 1 0 0 0,1 0 1 0 0,-1 0-1 0 0,-2 2 0 0 0,3-2 282 0 0,0 0 1 0 0,1 1-1 0 0,-1-1 0 0 0,1 1 0 0 0,0-1 0 0 0,0 1 1 0 0,0-1-1 0 0,0 1 0 0 0,0 0 0 0 0,0 0 0 0 0,1-1 1 0 0,-1 1-1 0 0,1 0 0 0 0,0 0 0 0 0,0 4 1 0 0,1-3-133 0 0,-1 0 1 0 0,1 1 0 0 0,0-1 0 0 0,0 1 0 0 0,1-1 0 0 0,-1 0 0 0 0,1 0 0 0 0,0 0-1 0 0,3 5 1 0 0,-2-5-310 0 0,0 1 1 0 0,0-1-1 0 0,0 0 0 0 0,0-1 0 0 0,0 1 0 0 0,1 0 0 0 0,0-1 0 0 0,0 0 0 0 0,0 0 0 0 0,0 0 1 0 0,0-1-1 0 0,1 1 0 0 0,-1-1 0 0 0,1 0 0 0 0,-1 0 0 0 0,1 0 0 0 0,0-1 0 0 0,5 1 0 0 0,-2-2-140 0 0,1 0 0 0 0,0-1-1 0 0,-1 0 1 0 0,0-1 0 0 0,1 0 0 0 0,-1 0-1 0 0,0-1 1 0 0,0 0 0 0 0,0 0-1 0 0,0-1 1 0 0,-1 0 0 0 0,10-6-1 0 0,-10 5-888 0 0,0 1-1 0 0,-1-1 0 0 0,0-1 0 0 0,0 1 1 0 0,0-1-1 0 0,-1 0 0 0 0,0 0 0 0 0,4-7 1 0 0,-1-5-5125 0 0,-4-1-2874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15 13699 0 0,'-2'-2'396'0'0,"1"1"-1"0"0,-1 0 1 0 0,0-1 0 0 0,1 1-1 0 0,-1 0 1 0 0,0 0 0 0 0,0 0-1 0 0,0 0 1 0 0,0 1 0 0 0,1-1 0 0 0,-1 0-1 0 0,0 1 1 0 0,0 0 0 0 0,0-1-1 0 0,0 1 1 0 0,-1 0 0 0 0,1 0-1 0 0,0 0 1 0 0,0 0 0 0 0,0 0-1 0 0,0 0 1 0 0,0 1 0 0 0,-2 0-1 0 0,1 1-172 0 0,-1-1 0 0 0,1 1 0 0 0,0 0 0 0 0,0 0-1 0 0,0 1 1 0 0,0-1 0 0 0,0 0 0 0 0,1 1 0 0 0,-1 0-1 0 0,1 0 1 0 0,-4 6 0 0 0,-3 4-170 0 0,2 1 0 0 0,0 1 1 0 0,0 0-1 0 0,-8 29 0 0 0,12-30-26 0 0,-1 0 0 0 0,2 0-1 0 0,-2 26 1 0 0,4-37-35 0 0,-1 0-1 0 0,1 0 0 0 0,0 0 1 0 0,0 1-1 0 0,1-1 0 0 0,-1 0 0 0 0,1 0 1 0 0,0 0-1 0 0,-1 1 0 0 0,1-1 1 0 0,1 0-1 0 0,-1 0 0 0 0,0 0 1 0 0,1-1-1 0 0,-1 1 0 0 0,1 0 0 0 0,0 0 1 0 0,0-1-1 0 0,0 1 0 0 0,0-1 1 0 0,1 0-1 0 0,-1 0 0 0 0,4 3 1 0 0,-4-4 6 0 0,0-1 0 0 0,1 1 0 0 0,-1-1 0 0 0,1 1 0 0 0,-1-1 0 0 0,0 0 0 0 0,1 1 0 0 0,-1-1 0 0 0,1-1 0 0 0,-1 1 0 0 0,1 0 0 0 0,-1-1 0 0 0,1 1 0 0 0,-1-1 0 0 0,0 0 0 0 0,1 1 0 0 0,-1-1 0 0 0,0 0 0 0 0,0-1 0 0 0,1 1 1 0 0,-1 0-1 0 0,0-1 0 0 0,0 1 0 0 0,0-1 0 0 0,-1 1 0 0 0,4-5 0 0 0,4-2 6 0 0,-1-1 0 0 0,-1 0-1 0 0,1-1 1 0 0,6-12 0 0 0,-2 1-14 0 0,-1-2 1 0 0,12-36-1 0 0,-15 34-5 0 0,24-44 1 0 0,-32 69 16 0 0,0 0 0 0 0,0 0 0 0 0,0-1 1 0 0,0 1-1 0 0,0 0 0 0 0,0 0 0 0 0,0 0 1 0 0,0 0-1 0 0,0-1 0 0 0,0 1 0 0 0,0 0 1 0 0,0 0-1 0 0,1 0 0 0 0,-1 0 0 0 0,0 0 1 0 0,0 0-1 0 0,0-1 0 0 0,0 1 0 0 0,0 0 1 0 0,0 0-1 0 0,0 0 0 0 0,0 0 0 0 0,1 0 1 0 0,-1 0-1 0 0,0 0 0 0 0,0 0 0 0 0,0 0 1 0 0,0-1-1 0 0,0 1 0 0 0,1 0 0 0 0,-1 0 1 0 0,0 0-1 0 0,0 0 0 0 0,0 0 0 0 0,0 0 1 0 0,1 0-1 0 0,-1 0 0 0 0,0 0 0 0 0,0 0 1 0 0,0 0-1 0 0,0 0 0 0 0,1 0 0 0 0,-1 0 1 0 0,0 1-1 0 0,0-1 0 0 0,0 0 0 0 0,0 0 1 0 0,0 0-1 0 0,1 0 0 0 0,-1 0 0 0 0,0 0 1 0 0,0 0-1 0 0,0 0 0 0 0,0 0 1 0 0,0 0-1 0 0,0 1 0 0 0,1-1 0 0 0,3 14 298 0 0,-1 18 252 0 0,-1 26-311 0 0,-2-27-530 0 0,1 1 0 0 0,2 0 0 0 0,1-1 0 0 0,1 0 0 0 0,13 41 0 0 0,-17-70 96 0 0,-1-1 0 0 0,0 1 0 0 0,1-1 0 0 0,-1 0 0 0 0,1 0 0 0 0,0 1 0 0 0,-1-1 0 0 0,1 0 0 0 0,0 0 0 0 0,0 0 0 0 0,0 0 0 0 0,0 0 0 0 0,0 0 1 0 0,0 0-1 0 0,0 0 0 0 0,0 0 0 0 0,1 1 0 0 0,-1-2-21 0 0,0 0 0 0 0,-1 0 0 0 0,1 0 0 0 0,-1 0 0 0 0,1 0 0 0 0,0 0 0 0 0,-1 0 0 0 0,1-1 0 0 0,-1 1 0 0 0,1 0 0 0 0,-1 0 0 0 0,1 0 0 0 0,-1-1 0 0 0,1 1 0 0 0,-1 0 0 0 0,1 0 0 0 0,-1-1 0 0 0,1 1 0 0 0,-1-1 0 0 0,1 1 0 0 0,-1 0 0 0 0,1-1 0 0 0,-1 1 0 0 0,0-1 0 0 0,1 1 0 0 0,-1-1 0 0 0,3-4-993 0 0,0 1 1 0 0,-1-1 0 0 0,0 0-1 0 0,0 0 1 0 0,0 0-1 0 0,2-9 1 0 0,2-10-3568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8818 0 0,'-1'-13'2368'0'0,"0"9"-1467"0"0,1 1 1 0 0,0-1 0 0 0,0 0 0 0 0,0 1-1 0 0,0-1 1 0 0,1 1 0 0 0,-1-1 0 0 0,3-6-1 0 0,-2 25 4755 0 0,2 8-4893 0 0,-6 44 469 0 0,1-45-1175 0 0,1 0 0 0 0,0-1 0 0 0,2 1 0 0 0,1 0 0 0 0,6 29 0 0 0,-8-51-70 0 0,0 0 0 0 0,0 1 0 0 0,0-1 0 0 0,0 1 0 0 0,0-1 0 0 0,0 1 0 0 0,0-1 0 0 0,0 1 0 0 0,0-1 0 0 0,0 0-1 0 0,1 1 1 0 0,-1-1 0 0 0,0 1 0 0 0,0-1 0 0 0,0 0 0 0 0,1 1 0 0 0,-1-1 0 0 0,0 0 0 0 0,1 1 0 0 0,-1-1 0 0 0,0 0 0 0 0,1 0 0 0 0,-1 1 0 0 0,0-1 0 0 0,1 0 0 0 0,-1 0 0 0 0,0 1 0 0 0,1-1 0 0 0,-1 0 0 0 0,1 0 0 0 0,0 0 0 0 0,7-10-172 0 0,5-26 130 0 0,-12 33 48 0 0,6-21-4 0 0,20-57-40 0 0,-25 75 39 0 0,1-1 0 0 0,0 1 0 0 0,0 1 0 0 0,1-1-1 0 0,-1 0 1 0 0,1 1 0 0 0,1-1 0 0 0,-1 1 0 0 0,10-8 0 0 0,-12 12-34 0 0,-1 0 0 0 0,1 0-1 0 0,-1 0 1 0 0,1 0 0 0 0,-1 1 0 0 0,1-1-1 0 0,0 1 1 0 0,-1-1 0 0 0,1 1 0 0 0,0-1 0 0 0,0 1-1 0 0,-1 0 1 0 0,1 0 0 0 0,0 0 0 0 0,0 0-1 0 0,-1 0 1 0 0,1 0 0 0 0,0 0 0 0 0,0 1-1 0 0,-1-1 1 0 0,1 1 0 0 0,0-1 0 0 0,0 1 0 0 0,-1 0-1 0 0,1-1 1 0 0,-1 1 0 0 0,1 0 0 0 0,-1 0-1 0 0,1 0 1 0 0,1 2 0 0 0,-1-2-760 0 0,0 1 0 0 0,0-1 0 0 0,1 0 0 0 0,-1 0 0 0 0,1 0 0 0 0,-1 0 1 0 0,1 0-1 0 0,0 0 0 0 0,-1-1 0 0 0,5 1 0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11154 0 0,'2'11'9848'0'0,"-2"9"-4262"0"0,-1 10-3046 0 0,-3 24-3509 0 0,-1 21 936 0 0,5-65 12 0 0,-1-2-84 0 0,1 1-1 0 0,0-1 1 0 0,1 1 0 0 0,0 0 0 0 0,0-1 0 0 0,3 12 0 0 0,-3-20 83 0 0,-1 0 0 0 0,1 0 1 0 0,-1 0-1 0 0,0 0 1 0 0,1 0-1 0 0,-1 0 0 0 0,1-1 1 0 0,-1 1-1 0 0,0 0 1 0 0,1 0-1 0 0,-1 0 1 0 0,1 0-1 0 0,-1-1 0 0 0,0 1 1 0 0,1 0-1 0 0,-1 0 1 0 0,0-1-1 0 0,1 1 0 0 0,-1 0 1 0 0,0-1-1 0 0,0 1 1 0 0,1 0-1 0 0,-1-1 1 0 0,0 1-1 0 0,0 0 0 0 0,0-1 1 0 0,1 1-1 0 0,-1 0 1 0 0,0-1-1 0 0,0 1 0 0 0,0-1 1 0 0,0 1-1 0 0,0 0 1 0 0,0-1-1 0 0,11-19-32 0 0,-11 19 27 0 0,5-8 23 0 0,0-1-1 0 0,1 1 0 0 0,0 0 1 0 0,1 1-1 0 0,11-13 0 0 0,-14 18-112 0 0,0-1 0 0 0,0 1 0 0 0,0-1 0 0 0,0 1 0 0 0,1 1 0 0 0,-1-1 0 0 0,1 0 0 0 0,0 1 0 0 0,0 0 0 0 0,0 0-1 0 0,0 1 1 0 0,0-1 0 0 0,7 0 0 0 0,-11 2-923 0 0,1 0 0 0 0,0 1 0 0 0,0-1 0 0 0,-1 0-1 0 0,1 1 1 0 0,0-1 0 0 0,-1 1 0 0 0,1 0 0 0 0,-1 0 0 0 0,1-1-1 0 0,-1 1 1 0 0,1 0 0 0 0,-1 0 0 0 0,3 3 0 0 0,-1-2-264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14971 0 0,'1'-14'9166'0'0,"17"25"-6618"0"0,24 29-3082 0 0,-40-38 909 0 0,4 4-771 0 0,32 30-1394 0 0,-15-27-2596 0 0,-22-8 3699 0 0,1-1 0 0 0,0 0 1 0 0,-1 0-1 0 0,1 0 0 0 0,-1 0 0 0 0,1 0 1 0 0,0-1-1 0 0,-1 1 0 0 0,1 0 0 0 0,-1-1 1 0 0,1 1-1 0 0,-1-1 0 0 0,2 0 1 0 0</inkml:trace>
  <inkml:trace contextRef="#ctx0" brushRef="#br0" timeOffset="1">213 58 6729 0 0,'1'-5'2021'0'0,"-1"-1"-1"0"0,1 0 0 0 0,-1 0 0 0 0,0 1 0 0 0,-1-1 0 0 0,1 0 0 0 0,-3-10 0 0 0,2 16-1946 0 0,1 0 1 0 0,0 0-1 0 0,0 0 0 0 0,0 0 0 0 0,0-1 1 0 0,0 1-1 0 0,-1 0 0 0 0,1 0 0 0 0,0 0 1 0 0,0 0-1 0 0,0 0 0 0 0,-1 0 0 0 0,1 0 1 0 0,0 0-1 0 0,0 0 0 0 0,0 0 0 0 0,-1 0 1 0 0,1-1-1 0 0,0 1 0 0 0,0 0 0 0 0,0 0 0 0 0,-1 0 1 0 0,1 1-1 0 0,0-1 0 0 0,0 0 0 0 0,-1 0 1 0 0,1 0-1 0 0,0 0 0 0 0,0 0 0 0 0,0 0 1 0 0,-1 0-1 0 0,1 0 0 0 0,0 0 0 0 0,0 0 1 0 0,0 0-1 0 0,0 1 0 0 0,-1-1 0 0 0,1 0 1 0 0,0 0-1 0 0,0 0 0 0 0,0 0 0 0 0,0 1 0 0 0,0-1 1 0 0,0 0-1 0 0,-1 0 0 0 0,1 0 0 0 0,0 1 1 0 0,0-1-1 0 0,0 0 0 0 0,0 0 0 0 0,0 0 1 0 0,0 1-1 0 0,0-1 0 0 0,0 0 0 0 0,0 0 1 0 0,0 0-1 0 0,0 1 0 0 0,0-1 0 0 0,0 0 1 0 0,-7 16 729 0 0,-7 27-413 0 0,1 0 1 0 0,3 1-1 0 0,-7 55 1 0 0,13-59-1427 0 0,2 76 0 0 0,7-77-1789 0 0,8-17-6202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 15195 0 0,'-10'-10'3940'0'0,"12"5"-1685"0"0,23 6-1067 0 0,-15 0-1316 0 0,35-1 285 0 0,-33 0-567 0 0,-1 0 1 0 0,1 0-1 0 0,12 3 0 0 0,-23-4 224 0 0,-1 1-1 0 0,0 0 0 0 0,1 1 0 0 0,-1-1 0 0 0,0 0 0 0 0,1 0 0 0 0,-1 0 0 0 0,0 0 0 0 0,1 0 0 0 0,-1 0 0 0 0,0 0 0 0 0,1 0 0 0 0,-1 0 0 0 0,0 1 0 0 0,0-1 0 0 0,1 0 0 0 0,-1 0 0 0 0,0 0 0 0 0,0 1 0 0 0,1-1 0 0 0,-1 0 0 0 0,0 0 0 0 0,0 1 0 0 0,0-1 0 0 0,1 0 0 0 0,-1 1 0 0 0,0-1 0 0 0,0 0 0 0 0,0 0 0 0 0,0 1 0 0 0,0-1 0 0 0,0 0 0 0 0,1 1 0 0 0,-1-1 0 0 0,0 0 0 0 0,0 1 0 0 0,0-1 0 0 0,0 0 0 0 0,0 1 0 0 0,0-1 0 0 0,0 0 0 0 0,-1 1 0 0 0,1-1 0 0 0,0 0 0 0 0,0 1 0 0 0,0-1 0 0 0,0 0 0 0 0,0 1 0 0 0,0-1 0 0 0,-1 0 0 0 0,1 0 0 0 0,0 1 0 0 0,0-1 0 0 0,0 0 0 0 0,-1 1 0 0 0,1-1 0 0 0,-5 8-5810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13587 0 0,'-5'1'7360'0'0,"12"5"-5369"0"0,19 7-1672 0 0,0-9-557 0 0,0 0 0 0 0,0-2 0 0 0,50-2 0 0 0,-35 0-3866 0 0,-41 0 3960 0 0,1 0 1 0 0,-1 0-1 0 0,1 0 0 0 0,-1 0 0 0 0,0 0 0 0 0,1 0 1 0 0,-1 0-1 0 0,1 0 0 0 0,-1 0 0 0 0,0 0 0 0 0,1 0 1 0 0,-1 0-1 0 0,1 0 0 0 0,-1-1 0 0 0,0 1 0 0 0,1 0 1 0 0,-1 0-1 0 0,0 0 0 0 0,1 0 0 0 0,-1-1 0 0 0,0 1 0 0 0,1 0 1 0 0,-1 0-1 0 0,0-1 0 0 0,1 1 0 0 0,-1 0 0 0 0,0-1 1 0 0,0 1-1 0 0,1 0 0 0 0,-1-1 0 0 0,0 1 0 0 0,0 0 1 0 0,0-1-1 0 0,1 1 0 0 0,-1 0 0 0 0,0-1 0 0 0,0 0 1 0 0,2-3-2012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0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18188 0 0,'2'5'8095'0'0,"3"13"-6640"0"0,12 210 668 0 0,-6-152-4440 0 0,4-1-4401 0 0,-13-67 1659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4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15 11386 0 0,'-8'-4'734'0'0,"6"3"-149"0"0,1 1 1 0 0,0-1-1 0 0,0 1 0 0 0,0-1 1 0 0,0 1-1 0 0,-1 0 1 0 0,1-1-1 0 0,0 1 0 0 0,0 0 1 0 0,-1 0-1 0 0,1 0 1 0 0,0 0-1 0 0,0 0 0 0 0,-1 0 1 0 0,1 0-1 0 0,0 0 1 0 0,0 0-1 0 0,-1 1 0 0 0,1-1 1 0 0,-2 1-1 0 0,65 0 163 0 0,1-6-717 0 0,0 2 0 0 0,1 3-1 0 0,-1 3 1 0 0,77 13 0 0 0,-132-14-31 0 0,36 5 67 0 0,70 4-1 0 0,-100-11-56 0 0,1 0 0 0 0,-1-1-1 0 0,0-1 1 0 0,0 0-1 0 0,0-1 1 0 0,0 0-1 0 0,0-1 1 0 0,-1-1 0 0 0,15-7-1 0 0,-15 7 449 0 0,-4 2-3322 0 0,-17 16-6747 0 0,7-12 9342 0 0,0-1 0 0 0,0 1 0 0 0,0-1 0 0 0,0 1 0 0 0,0-1 0 0 0,0 1 0 0 0,0-1 0 0 0,0 1 0 0 0,0-1 0 0 0,0 0 0 0 0,0 0 0 0 0,0 0 0 0 0,0 1 0 0 0,0-1 0 0 0,0 0 0 0 0,-2-1 0 0 0,-5 2-1286 0 0,-6 4-2971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5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8802 0 0,'-3'6'375'0'0,"-5"6"2257"0"0,1 0-1 0 0,-9 22 1 0 0,15-27-2106 0 0,0-1 1 0 0,0 0 0 0 0,1 1 0 0 0,-1-1-1 0 0,2 10 1 0 0,-1 12-109 0 0,-4 4-63 0 0,-3 48 428 0 0,7-72-718 0 0,0-1 1 0 0,1 1 0 0 0,-1 0 0 0 0,1-1-1 0 0,1 0 1 0 0,0 1 0 0 0,0-1 0 0 0,3 7-1 0 0,-4-11-49 0 0,1-1 0 0 0,-1 0 0 0 0,1 0 0 0 0,0 0 0 0 0,-1 0 0 0 0,1 0 0 0 0,0-1 0 0 0,0 1 0 0 0,0 0 0 0 0,0-1 0 0 0,1 1 0 0 0,-1-1 0 0 0,0 0 0 0 0,1 0 0 0 0,-1 0 0 0 0,0 0 0 0 0,1 0 0 0 0,0-1 0 0 0,-1 1 0 0 0,1-1 0 0 0,-1 0 0 0 0,1 1 0 0 0,4-1 0 0 0,8-1 77 0 0,1 1 1 0 0,29-7-1 0 0,-16 3 56 0 0,40-2-64 0 0,1 2-1 0 0,109 9 1 0 0,-152-1-60 0 0,0 2 0 0 0,-1 1-1 0 0,44 16 1 0 0,-44-13 12 0 0,-23-10-12 0 0,0 1 0 0 0,0-1 0 0 0,0 1 0 0 0,0-1-1 0 0,0 0 1 0 0,0 0 0 0 0,0 0 0 0 0,0 0 0 0 0,0-1 0 0 0,0 1-1 0 0,0-1 1 0 0,0 0 0 0 0,0 0 0 0 0,-1 0 0 0 0,1 0-1 0 0,0 0 1 0 0,0-1 0 0 0,-1 1 0 0 0,5-4 0 0 0,-5 3-18 0 0,1 1 1 0 0,-1-1 0 0 0,1 1 0 0 0,-1-1-1 0 0,1 1 1 0 0,0 0 0 0 0,0 0 0 0 0,-1 0-1 0 0,1 0 1 0 0,0 1 0 0 0,0-1-1 0 0,0 1 1 0 0,0 0 0 0 0,0-1 0 0 0,0 2-1 0 0,0-1 1 0 0,-1 0 0 0 0,1 0-1 0 0,3 2 1 0 0,-4 0 124 0 0,-1 1 0 0 0,1 0-1 0 0,-1 0 1 0 0,0 0 0 0 0,0 1-1 0 0,-1-1 1 0 0,1 0 0 0 0,-1 0 0 0 0,1 5-1 0 0,3 12-153 0 0,-3-15 1234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3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9122 0 0,'-18'3'7403'0'0,"13"5"-2807"0"0,6-5-4265 0 0,0 0-1 0 0,0-1 1 0 0,0 1 0 0 0,0 0-1 0 0,1-1 1 0 0,-1 1 0 0 0,1-1-1 0 0,2 4 1 0 0,3 5-606 0 0,17 24 766 0 0,-17-25-393 0 0,1 0 0 0 0,-2 1 1 0 0,1 0-1 0 0,-2 0 1 0 0,1 0-1 0 0,5 19 0 0 0,-11-27-48 0 0,0 1-1 0 0,0-1 1 0 0,0 0-1 0 0,0 1 1 0 0,-1-1-1 0 0,1 0 1 0 0,-1 1-1 0 0,0-1 0 0 0,0 0 1 0 0,0 0-1 0 0,-1 0 1 0 0,1 0-1 0 0,-1 0 1 0 0,1 0-1 0 0,-1 0 1 0 0,0 0-1 0 0,0 0 1 0 0,0-1-1 0 0,-1 1 1 0 0,1-1-1 0 0,-6 4 0 0 0,-6 6 30 0 0,0-1-1 0 0,-27 16 0 0 0,35-23-67 0 0,-7 0-430 0 0,12-5-119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24717 0 0,'6'-4'4822'0'0,"14"-6"-4505"0"0,-18 9 87 0 0,12-6-217 0 0,0 1 1 0 0,0 1 0 0 0,1 0-1 0 0,-1 1 1 0 0,23-3-1 0 0,-33 6-167 0 0,0 1 1 0 0,1-1-1 0 0,-1 1 0 0 0,0 1 0 0 0,1-1 0 0 0,-1 0 1 0 0,0 1-1 0 0,1 0 0 0 0,-1 0 0 0 0,7 3 0 0 0,-9-3-4 0 0,0 1 0 0 0,0-1 0 0 0,0 0 0 0 0,0 1 0 0 0,0-1 0 0 0,-1 1 0 0 0,1 0 0 0 0,0-1 0 0 0,-1 1 0 0 0,0 0 0 0 0,1 0 0 0 0,-1 0 0 0 0,0 0 0 0 0,0 0 0 0 0,0 0 0 0 0,0 1 0 0 0,0-1 0 0 0,0 0 0 0 0,-1 0 0 0 0,1 5 0 0 0,0 0-29 0 0,-1 0 0 0 0,0 0 0 0 0,-1 1 0 0 0,1-1 0 0 0,-1 0 0 0 0,-1 0 0 0 0,1-1 0 0 0,-1 1 1 0 0,-1 0-1 0 0,1 0 0 0 0,-1-1 0 0 0,0 0 0 0 0,-5 9 0 0 0,-5 5-227 0 0,-1 0 0 0 0,-24 28 1 0 0,114-91 187 0 0,-54 28-112 0 0,50-37-569 0 0,-29 13-4106 0 0,-41 38 4255 0 0,-1-1 0 0 0,0 1 0 0 0,0-1 0 0 0,0 0 1 0 0,0 1-1 0 0,0-1 0 0 0,0 0 0 0 0,0 1 0 0 0,-1-1 0 0 0,1 0 1 0 0,-1 0-1 0 0,1 0 0 0 0,-1 0 0 0 0,0 0 0 0 0,1 1 0 0 0,-1-1 1 0 0,0 0-1 0 0,0 0 0 0 0,0 0 0 0 0,-1 0 0 0 0,1 0 1 0 0,0 0-1 0 0,-2-3 0 0 0,2 3 341 0 0,-3-15-6804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6:59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11 616 12835 0 0,'-11'29'9859'0'0,"16"-47"-8909"0"0,43-187 623 0 0,6-20-1498 0 0,-40 174-38 0 0,-8 26 32 0 0,1-1-1 0 0,1 1 1 0 0,18-36 0 0 0,-26 61-55 0 0,0-1 0 0 0,0 1 0 0 0,0 0 0 0 0,1-1 0 0 0,-1 1 0 0 0,0-1 0 0 0,0 1 0 0 0,1-1 0 0 0,-1 1 1 0 0,0 0-1 0 0,0-1 0 0 0,1 1 0 0 0,-1 0 0 0 0,1-1 0 0 0,-1 1 0 0 0,0 0 0 0 0,1 0 0 0 0,-1-1 0 0 0,0 1 0 0 0,1 0 0 0 0,-1 0 0 0 0,1 0 0 0 0,-1-1 0 0 0,1 1 0 0 0,-1 0 0 0 0,1 0 0 0 0,-1 0 0 0 0,1 0 0 0 0,-1 0 0 0 0,0 0 0 0 0,2 0 0 0 0,9 12 439 0 0,2 29 174 0 0,-12-37-588 0 0,43 157 569 0 0,52 165-363 0 0,-90-310-612 0 0,0 0 0 0 0,1-1 0 0 0,14 23 1 0 0,-40-71-15004 0 0,6 16 8655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6:5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13331 0 0,'9'2'7731'0'0,"6"3"-3550"0"0,18 7-3376 0 0,46 9-1 0 0,-51-17-915 0 0,-1-1 0 0 0,46-2 0 0 0,-30-5-3004 0 0,-2-2-4204 0 0,-21 1-1644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33 6057 0 0,'-3'1'700'0'0,"0"-1"-1"0"0,0 1 1 0 0,1-1-1 0 0,-1 1 0 0 0,0-1 1 0 0,0 0-1 0 0,0 0 1 0 0,0 0-1 0 0,0-1 1 0 0,1 1-1 0 0,-1-1 1 0 0,0 1-1 0 0,0-1 0 0 0,0 0 1 0 0,1 0-1 0 0,-1 0 1 0 0,1 0-1 0 0,-1-1 1 0 0,1 1-1 0 0,-1-1 0 0 0,1 1 1 0 0,0-1-1 0 0,-1 0 1 0 0,1 0-1 0 0,0 0 1 0 0,0 0-1 0 0,-1-3 0 0 0,3 5-651 0 0,0-1 0 0 0,0 1 0 0 0,0 0 0 0 0,0-1 0 0 0,0 1 0 0 0,1 0 0 0 0,-1-1 0 0 0,0 1 0 0 0,0 0 0 0 0,0-1 0 0 0,0 1-1 0 0,1 0 1 0 0,-1-1 0 0 0,0 1 0 0 0,0 0 0 0 0,1 0 0 0 0,-1-1 0 0 0,0 1 0 0 0,1 0 0 0 0,-1 0 0 0 0,0 0 0 0 0,0-1 0 0 0,1 1-1 0 0,-1 0 1 0 0,1 0 0 0 0,-1 0 0 0 0,0 0 0 0 0,1 0 0 0 0,-1 0 0 0 0,0 0 0 0 0,1 0 0 0 0,-1 0 0 0 0,0 0 0 0 0,1 0 0 0 0,-1 0-1 0 0,0 0 1 0 0,1 0 0 0 0,-1 0 0 0 0,1 0 0 0 0,-1 0 0 0 0,20-1 176 0 0,-19 1-173 0 0,31 2 147 0 0,0 1 1 0 0,0 2 0 0 0,38 11 0 0 0,-32-7-1490 0 0,61 6 0 0 0,-74-17-2504 0 0,-10-4-4529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14971 0 0,'-9'-7'8069'0'0,"13"17"-3815"0"0,6 13-3247 0 0,22 142 358 0 0,-25-116-2027 0 0,2 0-1 0 0,31 93 0 0 0,-26-115-2592 0 0,-4-18-1303 0 0,-9-8 4188 0 0,-1-1 1 0 0,1 0 0 0 0,-1 0 0 0 0,1 0 0 0 0,-1 0 0 0 0,1 0-1 0 0,-1 0 1 0 0,1 0 0 0 0,-1 0 0 0 0,1 0 0 0 0,-1 0 0 0 0,1 0-1 0 0,-1 0 1 0 0,1 0 0 0 0,-1 0 0 0 0,1 0 0 0 0,-1 0 0 0 0,1-1 0 0 0,-1 1-1 0 0,1 0 1 0 0,-1 0 0 0 0,1-1 0 0 0,0 0-369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10426 0 0,'4'-32'11002'0'0,"1"27"-6549"0"0,0 20-2381 0 0,19 158 278 0 0,-7-26-2114 0 0,-13-125-279 0 0,-4-13-165 0 0,1-1-1 0 0,0 0 1 0 0,1 0-1 0 0,0 0 1 0 0,0 0-1 0 0,1-1 1 0 0,0 1-1 0 0,5 9 0 0 0,-8-17 99 0 0,0 0-1 0 0,1 0 0 0 0,-1 1 0 0 0,0-1 0 0 0,0 0 0 0 0,1 0 1 0 0,-1 0-1 0 0,0 1 0 0 0,1-1 0 0 0,-1 0 0 0 0,0 0 0 0 0,1 0 0 0 0,-1 0 1 0 0,0 0-1 0 0,1 0 0 0 0,-1 0 0 0 0,0 0 0 0 0,1 0 0 0 0,-1 0 1 0 0,0 0-1 0 0,1 0 0 0 0,-1 0 0 0 0,0 0 0 0 0,1 0 0 0 0,-1 0 0 0 0,0 0 1 0 0,0 0-1 0 0,1 0 0 0 0,-1-1 0 0 0,0 1 0 0 0,1 0 0 0 0,-1 0 1 0 0,0 0-1 0 0,0-1 0 0 0,1 1 0 0 0,-1 0 0 0 0,0 0 0 0 0,0-1 1 0 0,1 1-1 0 0,-1 0 0 0 0,0 0 0 0 0,0-1 0 0 0,0 1 0 0 0,0 0 0 0 0,1-1 1 0 0,-1 1-1 0 0,0 0 0 0 0,0 0 0 0 0,0-1 0 0 0,0 1 0 0 0,0 0 1 0 0,0-1-1 0 0,0 1 0 0 0,0 0 0 0 0,0-1 0 0 0,7-21-5727 0 0,-6 2 924 0 0,0-3-2105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1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15219 0 0,'4'-2'7955'0'0,"20"2"-5560"0"0,27 7-667 0 0,-31-5-1497 0 0,0 1 1 0 0,-1 0-1 0 0,1 1 1 0 0,-1 2-1 0 0,1 0 0 0 0,30 14 1 0 0,-49-19-215 0 0,0-1 0 0 0,1 1 0 0 0,-1 0 0 0 0,1 0 0 0 0,-1 0 0 0 0,0 0 0 0 0,0 0 0 0 0,0 1 0 0 0,0-1 0 0 0,0 0 0 0 0,0 0 0 0 0,0 1 0 0 0,0-1 0 0 0,0 1 0 0 0,0-1 0 0 0,-1 1 0 0 0,1-1 0 0 0,-1 1 0 0 0,1-1 0 0 0,-1 1 0 0 0,0-1 0 0 0,1 1 0 0 0,-1 0 0 0 0,0 2 0 0 0,-1-1-9 0 0,1 0 1 0 0,-1 1-1 0 0,0-1 1 0 0,0 0-1 0 0,0 0 1 0 0,0 1-1 0 0,0-1 1 0 0,-1 0-1 0 0,0 0 1 0 0,1 0-1 0 0,-5 4 1 0 0,3-3-64 0 0,0 0-1 0 0,0 0 1 0 0,-1 0 0 0 0,0 0 0 0 0,0-1-1 0 0,0 0 1 0 0,0 1 0 0 0,0-1 0 0 0,-1-1-1 0 0,1 1 1 0 0,-1-1 0 0 0,0 0 0 0 0,0 0-1 0 0,0 0 1 0 0,0 0 0 0 0,-6 0 0 0 0,23 6-783 0 0,28 12 748 0 0,33 16 344 0 0,-69-33-192 0 0,0 0 0 0 0,0-1 0 0 0,0 1 0 0 0,0 1-1 0 0,0-1 1 0 0,-1 1 0 0 0,0-1 0 0 0,1 1 0 0 0,-1 0-1 0 0,-1 0 1 0 0,1 0 0 0 0,0 0 0 0 0,-1 1 0 0 0,0-1-1 0 0,0 1 1 0 0,0 0 0 0 0,-1-1 0 0 0,0 1 0 0 0,0 0 0 0 0,0 0-1 0 0,0 0 1 0 0,-1 0 0 0 0,0 0 0 0 0,0 0 0 0 0,0-1-1 0 0,0 1 1 0 0,-1 0 0 0 0,0 0 0 0 0,0 0 0 0 0,0 0-1 0 0,-1 0 1 0 0,1-1 0 0 0,-1 1 0 0 0,0-1 0 0 0,-1 1 0 0 0,1-1-1 0 0,-1 0 1 0 0,0 0 0 0 0,0 0 0 0 0,0 0 0 0 0,0-1-1 0 0,-6 6 1 0 0,4-5-184 0 0,1-1-1 0 0,0 0 0 0 0,-1 1 1 0 0,0-2-1 0 0,1 1 1 0 0,-1 0-1 0 0,0-1 0 0 0,-11 3 1 0 0,13-4-341 0 0,1-1 1 0 0,-1 1-1 0 0,0-1 1 0 0,0 0-1 0 0,0 0 1 0 0,0 0-1 0 0,0 0 1 0 0,-3-1-1 0 0,4 1-481 0 0,0-1 0 0 0,0 0-1 0 0,-1 0 1 0 0,1 1 0 0 0,0-1 0 0 0,0-1-1 0 0,0 1 1 0 0,0 0 0 0 0,0 0 0 0 0,-3-4 0 0 0,-7-7-7676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1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 8458 0 0,'-6'-6'4102'0'0,"5"5"-3494"0"0,-1-1-1 0 0,1 1 0 0 0,-1 0 0 0 0,1-1 0 0 0,-1 1 0 0 0,1-1 0 0 0,0 0 0 0 0,0 1 0 0 0,0-1 0 0 0,0 0 1 0 0,0 0-1 0 0,0 1 0 0 0,0-1 0 0 0,1 0 0 0 0,-2-4 0 0 0,9 7 3331 0 0,16 7-2186 0 0,-9-3-1075 0 0,6-1-431 0 0,1-1 0 0 0,0-1-1 0 0,21-1 1 0 0,-18 0-253 0 0,41 5-1 0 0,-57-4-391 0 0,0 0-1 0 0,1 0 1 0 0,-1 1-1 0 0,0 0 1 0 0,0 1-1 0 0,0-1 1 0 0,-1 2-1 0 0,12 7 1 0 0,14 19-9589 0 0,-20-14 643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64 7050 0 0,'-2'0'391'0'0,"0"1"0"0"0,0-1 0 0 0,1 0 0 0 0,-1 0 0 0 0,0 0 1 0 0,0 0-1 0 0,0 0 0 0 0,1 0 0 0 0,-1-1 0 0 0,0 1 1 0 0,0-1-1 0 0,1 1 0 0 0,-1-1 0 0 0,0 0 0 0 0,1 1 0 0 0,-1-1 1 0 0,1 0-1 0 0,-1 0 0 0 0,1 0 0 0 0,-1 0 0 0 0,1 0 1 0 0,0-1-1 0 0,-1 1 0 0 0,1 0 0 0 0,0-1 0 0 0,0 1 0 0 0,0-1 1 0 0,0 1-1 0 0,0-1 0 0 0,0 1 0 0 0,1-1 0 0 0,-1 0 1 0 0,0 1-1 0 0,1-1 0 0 0,-1 0 0 0 0,1 0 0 0 0,0 1 0 0 0,-1-1 1 0 0,1 0-1 0 0,0 0 0 0 0,0 1 0 0 0,1-5 0 0 0,-1 5-326 0 0,0 1-1 0 0,0-1 1 0 0,1 0-1 0 0,-1 0 0 0 0,0 0 1 0 0,1 0-1 0 0,-1 1 0 0 0,1-1 1 0 0,-1 0-1 0 0,1 1 1 0 0,-1-1-1 0 0,1 0 0 0 0,0 1 1 0 0,-1-1-1 0 0,1 0 1 0 0,0 1-1 0 0,-1-1 0 0 0,1 1 1 0 0,0-1-1 0 0,0 1 0 0 0,0 0 1 0 0,-1-1-1 0 0,1 1 1 0 0,0 0-1 0 0,0 0 0 0 0,0-1 1 0 0,0 1-1 0 0,0 0 0 0 0,-1 0 1 0 0,1 0-1 0 0,0 0 1 0 0,0 0-1 0 0,0 0 0 0 0,1 0 1 0 0,38 4-3 0 0,-33-4 106 0 0,45 8-278 0 0,41 2 448 0 0,-31-10-5535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2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 11306 0 0,'-1'0'318'0'0,"0"0"0"0"0,1 0 0 0 0,-1-1 0 0 0,0 1 0 0 0,1 0 0 0 0,-1 0 0 0 0,0 0 0 0 0,1-1 0 0 0,-1 1-1 0 0,0 0 1 0 0,0 0 0 0 0,1 0 0 0 0,-1 0 0 0 0,0 0 0 0 0,1 1 0 0 0,-1-1 0 0 0,0 0 0 0 0,0 0 0 0 0,1 0-1 0 0,-1 1 1 0 0,0-1 0 0 0,1 0 0 0 0,-1 0 0 0 0,1 1 0 0 0,-1-1 0 0 0,0 1 0 0 0,1-1 0 0 0,-1 1 0 0 0,0 0-62 0 0,1 1 1 0 0,-1-1 0 0 0,1 0-1 0 0,-1 0 1 0 0,1 1 0 0 0,-1-1-1 0 0,1 0 1 0 0,0 1 0 0 0,0-1-1 0 0,0 0 1 0 0,0 1 0 0 0,0-1-1 0 0,0 3 1 0 0,14 51 392 0 0,-11-47-9 0 0,121 403-214 0 0,-113-381-3203 0 0,-6-22-1208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0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6089 0 0,'1'0'486'0'0,"0"1"-1"0"0,1-1 0 0 0,-1 1 0 0 0,0-1 1 0 0,0 1-1 0 0,1-1 0 0 0,-1 0 1 0 0,0 0-1 0 0,1 1 0 0 0,-1-1 0 0 0,0 0 1 0 0,1 0-1 0 0,-1 0 0 0 0,0-1 0 0 0,0 1 1 0 0,1 0-1 0 0,-1 0 0 0 0,0-1 1 0 0,1 1-1 0 0,-1-1 0 0 0,0 1 0 0 0,2-1 1 0 0,10-5 5936 0 0,-10 15-1560 0 0,2 16-4491 0 0,-5-22-37 0 0,27 204 397 0 0,-8-54-940 0 0,-9-123 53 0 0,-1-18-3712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52 21757 0 0,'-1'-1'186'0'0,"1"1"0"0"0,0-1 0 0 0,0 1 0 0 0,0 0 0 0 0,0-1-1 0 0,-1 1 1 0 0,1-1 0 0 0,0 1 0 0 0,0 0 0 0 0,0-1 0 0 0,0 1 0 0 0,0-1 0 0 0,0 1 0 0 0,0-1 0 0 0,0 1 0 0 0,0 0 0 0 0,0-1 0 0 0,0 1 0 0 0,0-1 0 0 0,0 1 0 0 0,0-1 0 0 0,1 1 0 0 0,-1 0 0 0 0,0-1 0 0 0,0 1 0 0 0,0-1 0 0 0,1 1 0 0 0,-1 0 0 0 0,1-1 0 0 0,14-10 1701 0 0,20-2-1250 0 0,-34 13-445 0 0,9-4-114 0 0,1 1 1 0 0,0 1-1 0 0,0 0 0 0 0,0 0 1 0 0,-1 1-1 0 0,1 1 0 0 0,1 0 1 0 0,-1 0-1 0 0,0 1 1 0 0,-1 0-1 0 0,1 1 0 0 0,11 3 1 0 0,-21-4-77 0 0,0-1 1 0 0,0 1-1 0 0,0-1 1 0 0,0 1 0 0 0,0-1-1 0 0,0 1 1 0 0,0 0-1 0 0,0-1 1 0 0,0 1-1 0 0,-1 0 1 0 0,1 0 0 0 0,0-1-1 0 0,-1 1 1 0 0,1 0-1 0 0,0 0 1 0 0,-1 0-1 0 0,1 0 1 0 0,-1 0 0 0 0,1 0-1 0 0,-1 0 1 0 0,0 0-1 0 0,1 0 1 0 0,-1 0 0 0 0,0 2-1 0 0,0-1-21 0 0,0 1-1 0 0,0 0 1 0 0,0-1-1 0 0,-1 1 1 0 0,1 0-1 0 0,-1-1 1 0 0,0 1-1 0 0,0-1 1 0 0,-2 5-1 0 0,-3 5-135 0 0,-1-1-1 0 0,-1 0 1 0 0,-9 12-1 0 0,14-19 100 0 0,-15 16-160 0 0,12-14 183 0 0,0 0 0 0 0,1 1 0 0 0,0-1 0 0 0,0 1 0 0 0,1 0 0 0 0,-4 9-1 0 0,8-16 43 0 0,0 1-1 0 0,0-1 0 0 0,0 1 0 0 0,0-1 0 0 0,0 0 0 0 0,0 1 1 0 0,1-1-1 0 0,-1 1 0 0 0,0-1 0 0 0,0 0 0 0 0,0 1 1 0 0,1-1-1 0 0,-1 1 0 0 0,0-1 0 0 0,1 0 0 0 0,-1 1 0 0 0,0-1 1 0 0,1 0-1 0 0,-1 0 0 0 0,0 1 0 0 0,1-1 0 0 0,-1 0 1 0 0,0 0-1 0 0,1 1 0 0 0,-1-1 0 0 0,1 0 0 0 0,-1 0 0 0 0,1 0 1 0 0,-1 0-1 0 0,1 0 0 0 0,-1 0 0 0 0,0 0 0 0 0,1 0 1 0 0,-1 0-1 0 0,1 0 0 0 0,-1 0 0 0 0,1 0 0 0 0,-1 0 0 0 0,1 0 1 0 0,-1 0-1 0 0,0 0 0 0 0,1 0 0 0 0,-1-1 0 0 0,1 1 1 0 0,24-4 209 0 0,-24 4-216 0 0,16-4 16 0 0,1-2 0 0 0,-1 0 0 0 0,19-10 1 0 0,10-3-883 0 0,-40 18 865 0 0,-1 2-3292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7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 10858 0 0,'-1'2'328'0'0,"-11"20"540"0"0,12-22-740 0 0,-1 1 1 0 0,1-1-1 0 0,0 1 0 0 0,0-1 1 0 0,0 0-1 0 0,-1 1 0 0 0,1-1 0 0 0,0 1 1 0 0,-1-1-1 0 0,1 0 0 0 0,0 1 1 0 0,-1-1-1 0 0,1 0 0 0 0,0 1 1 0 0,-1-1-1 0 0,1 0 0 0 0,-1 0 0 0 0,1 1 1 0 0,-1-1-1 0 0,1 0 0 0 0,0 0 1 0 0,-1 0-1 0 0,1 1 0 0 0,-1-1 1 0 0,1 0-1 0 0,-1 0 0 0 0,1 0 0 0 0,-1 0 1 0 0,1 0-1 0 0,-1 0 0 0 0,1 0 1 0 0,-1 0-1 0 0,1 0 0 0 0,-1 0 1 0 0,1-1-1 0 0,-1 1 0 0 0,1 0 0 0 0,-1 0 1 0 0,1 0-1 0 0,-1-1 0 0 0,1 1-68 0 0,0-1-1 0 0,0 1 1 0 0,0-1-1 0 0,0 1 1 0 0,0-1-1 0 0,0 1 1 0 0,0-1-1 0 0,0 1 1 0 0,1-1-1 0 0,-1 1 1 0 0,0-1-1 0 0,0 1 1 0 0,0 0-1 0 0,1-1 1 0 0,-1 1-1 0 0,0-1 1 0 0,1 1-1 0 0,-1 0 1 0 0,0-1-1 0 0,1 1 1 0 0,-1 0-1 0 0,0-1 1 0 0,1 1-1 0 0,-1 0 1 0 0,1 0-1 0 0,-1-1 1 0 0,0 1-1 0 0,1 0 0 0 0,-1 0 1 0 0,1 0-1 0 0,-1-1 1 0 0,1 1-1 0 0,-1 0 1 0 0,1 0-1 0 0,-1 0 1 0 0,1 0-1 0 0,-1 0 1 0 0,1 0-1 0 0,21-7 298 0 0,16 1-180 0 0,1 2 1 0 0,-1 2-1 0 0,1 1 1 0 0,49 5-1 0 0,-6-1-116 0 0,299 1 445 0 0,-345-4-325 0 0,0-3 1 0 0,-1 0-1 0 0,1-3 1 0 0,-1-1 0 0 0,43-14-1 0 0,-60 14-668 0 0,-31 9-5943 0 0,-12 2 334 0 0,9-1 592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8290 0 0,'-1'0'213'0'0,"1"0"-1"0"0,-1 0 1 0 0,0-1 0 0 0,0 1 0 0 0,1 0 0 0 0,-1 0 0 0 0,0 0 0 0 0,1 0-1 0 0,-1 0 1 0 0,0 0 0 0 0,0 0 0 0 0,1 0 0 0 0,-1 0 0 0 0,0 0 0 0 0,0 0-1 0 0,1 0 1 0 0,-1 1 0 0 0,0-1 0 0 0,1 0 0 0 0,-1 1 0 0 0,0-1 0 0 0,1 0-1 0 0,-1 1 1 0 0,0-1 0 0 0,1 1 0 0 0,-1-1 0 0 0,1 1 0 0 0,-1-1-1 0 0,1 1 1 0 0,-1-1 0 0 0,1 1 0 0 0,-1 1 0 0 0,-1 1 124 0 0,0 0 0 0 0,1 1 1 0 0,0-1-1 0 0,-1 1 0 0 0,1-1 0 0 0,0 1 1 0 0,0 5-1 0 0,-1 9 304 0 0,1 36 1 0 0,3-23-133 0 0,5 35 0 0 0,-5-54-422 0 0,0-1-1 0 0,1-1 1 0 0,0 1-1 0 0,1 0 1 0 0,1-1 0 0 0,8 17-1 0 0,-11-26-47 0 0,-1 0 0 0 0,1 0 0 0 0,-1 0-1 0 0,1-1 1 0 0,0 1 0 0 0,-1 0 0 0 0,1-1 0 0 0,0 0 0 0 0,-1 1-1 0 0,1-1 1 0 0,0 0 0 0 0,-1 0 0 0 0,1 0 0 0 0,0 0-1 0 0,0 0 1 0 0,-1 0 0 0 0,1-1 0 0 0,0 1 0 0 0,0 0 0 0 0,-1-1-1 0 0,1 1 1 0 0,-1-1 0 0 0,4-1 0 0 0,-2 0-26 0 0,1 1 1 0 0,0 0-1 0 0,0 1 0 0 0,-1-1 1 0 0,1 1-1 0 0,7 0 1 0 0,5 2-9 0 0,0 0 0 0 0,0-1 0 0 0,0 0 0 0 0,0-2 1 0 0,0 0-1 0 0,0 0 0 0 0,0-2 0 0 0,18-4 0 0 0,1-2-34 0 0,73-13 48 0 0,-96 20-64 0 0,0 1 0 0 0,0 1 1 0 0,-1 0-1 0 0,1 1 0 0 0,0 0 1 0 0,0 0-1 0 0,13 4 0 0 0,-8-3-1566 0 0,-16-2 1270 0 0,0-1 0 0 0,-1 1 0 0 0,1 0 0 0 0,0-1 0 0 0,0 1 1 0 0,0-1-1 0 0,0 1 0 0 0,-1-1 0 0 0,1 0 0 0 0,0 1 0 0 0,-1-1 1 0 0,1 0-1 0 0,0 1 0 0 0,-1-1 0 0 0,1 0 0 0 0,-1 0 0 0 0,1 0 1 0 0,-1 1-1 0 0,1-1 0 0 0,-1 0 0 0 0,0 0 0 0 0,1 0 0 0 0,-1 0 1 0 0,0 0-1 0 0,0 0 0 0 0,0 0 0 0 0,0 0 0 0 0,0 0 0 0 0,0 0 1 0 0,0 0-1 0 0,0 0 0 0 0,0 0 0 0 0,0-1 0 0 0,-1-8-4569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6529 0 0,'-25'-20'11780'0'0,"39"28"-10546"0"0,-2 1-1011 0 0,0 1 1 0 0,-1 0-1 0 0,0 1 1 0 0,13 16 0 0 0,-18-20-132 0 0,0 0 0 0 0,-1 1 0 0 0,0 0 0 0 0,0 0 0 0 0,-1 0 0 0 0,0 1 0 0 0,-1-1 0 0 0,4 15 0 0 0,-6-20-29 0 0,-1 0 1 0 0,0 0-1 0 0,0 0 1 0 0,0 0-1 0 0,0 0 1 0 0,-1 0 0 0 0,1 0-1 0 0,-1-1 1 0 0,0 1-1 0 0,1 0 1 0 0,-1 0 0 0 0,-1 0-1 0 0,1-1 1 0 0,0 1-1 0 0,-1 0 1 0 0,-1 2-1 0 0,-37 41 377 0 0,33-39-574 0 0,0 0 0 0 0,0 1 0 0 0,1-1 0 0 0,-8 14 0 0 0,9-6-2740 0 0,4-14 2471 0 0,1-1 0 0 0,0 1 0 0 0,0 0 0 0 0,0-1 0 0 0,0 1 0 0 0,0 0 0 0 0,0-1 0 0 0,0 1 0 0 0,0 0 0 0 0,0-1 0 0 0,0 1 0 0 0,0 0 0 0 0,1-1 0 0 0,-1 1 0 0 0,0 0 1 0 0,0-1-1 0 0,1 1 0 0 0,-1-1 0 0 0,0 1 0 0 0,1-1 0 0 0,-1 1 0 0 0,1 0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1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11811 0 0,'-13'3'1599'0'0,"-7"5"3216"0"0,21-7-4747 0 0,-1 0-1 0 0,1 0 0 0 0,0 0 1 0 0,0-1-1 0 0,0 1 1 0 0,-1 0-1 0 0,1 0 0 0 0,0-1 1 0 0,0 1-1 0 0,0-1 1 0 0,0 1-1 0 0,0-1 1 0 0,0 1-1 0 0,1-1 0 0 0,-1 1 1 0 0,0-1-1 0 0,0 0 1 0 0,0 0-1 0 0,2 1 1 0 0,25 8 174 0 0,60 24-54 0 0,-80-30-121 0 0,0 1-1 0 0,1 1 1 0 0,-2 0 0 0 0,1 0-1 0 0,0 0 1 0 0,-1 1 0 0 0,11 11 0 0 0,-16-13-10 0 0,1 0 0 0 0,-1 1 0 0 0,0-1 0 0 0,0 1 1 0 0,0-1-1 0 0,-1 1 0 0 0,0 0 0 0 0,1-1 0 0 0,-2 1 0 0 0,1 0 1 0 0,0 0-1 0 0,-1 0 0 0 0,0 0 0 0 0,0-1 0 0 0,-1 1 1 0 0,1 0-1 0 0,-1 0 0 0 0,0 0 0 0 0,-1-1 0 0 0,1 1 0 0 0,-1 0 1 0 0,-3 7-1 0 0,0 0-45 0 0,-1 0 0 0 0,0-1 1 0 0,0 0-1 0 0,-1 0 0 0 0,-1 0 1 0 0,0-1-1 0 0,-14 14 0 0 0,-35 19 534 0 0,62-44-326 0 0,1 0 0 0 0,0 0 0 0 0,0 0 0 0 0,0 1-1 0 0,8 1 1 0 0,3-1-2 0 0,12-2-274 0 0,107-9 357 0 0,-119 8-1443 0 0,-1 0-1 0 0,1-2 1 0 0,19-7 0 0 0,-9-3-5807 0 0,-11 12-163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 14355 0 0,'-3'-11'8394'0'0,"10"38"-6818"0"0,-4 30-1268 0 0,-3-45-469 0 0,0 1-1 0 0,0 0 1 0 0,2 0-1 0 0,0-1 0 0 0,0 1 1 0 0,6 16-1 0 0,-8-28 129 0 0,0-1-1 0 0,0 0 1 0 0,0 0-1 0 0,0 0 1 0 0,0 1-1 0 0,0-1 1 0 0,0 0-1 0 0,0 0 1 0 0,0 0-1 0 0,0 0 1 0 0,0 1 0 0 0,1-1-1 0 0,-1 0 1 0 0,0 0-1 0 0,0 0 1 0 0,0 0-1 0 0,0 1 1 0 0,0-1-1 0 0,0 0 1 0 0,1 0-1 0 0,-1 0 1 0 0,0 0-1 0 0,0 0 1 0 0,0 0-1 0 0,0 1 1 0 0,1-1-1 0 0,-1 0 1 0 0,0 0-1 0 0,0 0 1 0 0,0 0-1 0 0,1 0 1 0 0,-1 0-1 0 0,0 0 1 0 0,0 0-1 0 0,0 0 1 0 0,1 0-1 0 0,-1 0 1 0 0,0 0-1 0 0,0 0 1 0 0,0 0-1 0 0,1 0 1 0 0,5-9-579 0 0,4-18 361 0 0,-9 24 164 0 0,1-2 62 0 0,0-5 18 0 0,2 0 0 0 0,-1 0 0 0 0,1 1 0 0 0,1-1 0 0 0,10-15 0 0 0,-14 24 34 0 0,0-1-1 0 0,0 1 1 0 0,0 0-1 0 0,0 0 0 0 0,1 0 1 0 0,-1 0-1 0 0,0 0 1 0 0,1 0-1 0 0,-1 0 1 0 0,1 0-1 0 0,-1 0 1 0 0,1 1-1 0 0,-1-1 1 0 0,1 0-1 0 0,0 1 1 0 0,-1 0-1 0 0,4-1 1 0 0,-3 1 35 0 0,0 0 1 0 0,1 1-1 0 0,-1-1 0 0 0,0 1 1 0 0,1-1-1 0 0,-1 1 0 0 0,0 0 1 0 0,0 0-1 0 0,0 0 0 0 0,1 0 1 0 0,-1 1-1 0 0,0-1 0 0 0,-1 0 1 0 0,1 1-1 0 0,0 0 0 0 0,2 1 0 0 0,2 5 144 0 0,0-1 0 0 0,0 1 0 0 0,-1 0 0 0 0,0 0-1 0 0,0 0 1 0 0,-1 1 0 0 0,0 0 0 0 0,-1 0 0 0 0,4 13-1 0 0,13 31-3242 0 0,-17-48 1513 0 0,0 1-1 0 0,0-1 1 0 0,1 0-1 0 0,-1 0 0 0 0,1 0 1 0 0,0-1-1 0 0,6 6 0 0 0,-1-3-4057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49 15427 0 0,'-5'-16'5637'0'0,"5"16"-5337"0"0,0-1 0 0 0,-1 0 0 0 0,1 1 1 0 0,0-1-1 0 0,-1 0 0 0 0,1 1 0 0 0,0-1 0 0 0,0 0 0 0 0,-1 1 0 0 0,1-1 1 0 0,0 0-1 0 0,0 0 0 0 0,0 1 0 0 0,0-1 0 0 0,0 0 0 0 0,0 0 0 0 0,0 1 0 0 0,1-1 1 0 0,-1 0-1 0 0,0 1 0 0 0,0-2 0 0 0,15-4-273 0 0,19 1-64 0 0,0 2 0 0 0,0 1 0 0 0,1 2 0 0 0,46 5 0 0 0,-76-4-430 0 0,28 4-2446 0 0,-14 4-6893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17012 0 0,'-2'1'536'0'0,"0"0"1"0"0,0 0 0 0 0,0 0 0 0 0,0 0-1 0 0,0 0 1 0 0,0 1 0 0 0,1-1-1 0 0,-1 1 1 0 0,1-1 0 0 0,-1 1 0 0 0,1 0-1 0 0,-3 2 1 0 0,3-2-257 0 0,0 0 1 0 0,0 0-1 0 0,1 0 0 0 0,-1 0 1 0 0,0 1-1 0 0,1-1 0 0 0,0 0 0 0 0,-1 0 1 0 0,1 0-1 0 0,0 5 0 0 0,1 2-117 0 0,1-1-1 0 0,-1 1 0 0 0,2 0 0 0 0,-1-1 0 0 0,6 11 1 0 0,-2-3 210 0 0,19 51-462 0 0,56 103 0 0 0,-69-155-1327 0 0,-11-15 1263 0 0,-1 0-1 0 0,0 0 1 0 0,0 0-1 0 0,1-1 1 0 0,-1 1-1 0 0,0 0 0 0 0,0 0 1 0 0,1 0-1 0 0,-1 0 1 0 0,0-1-1 0 0,0 1 0 0 0,0 0 1 0 0,1 0-1 0 0,-1 0 1 0 0,0-1-1 0 0,0 1 1 0 0,0 0-1 0 0,0-1 0 0 0,0 1 1 0 0,1 0-1 0 0,-1 0 1 0 0,0-1-1 0 0,0 1 0 0 0,0 0 1 0 0,0 0-1 0 0,0-1 1 0 0,0 1-1 0 0,0 0 1 0 0,0-1-1 0 0,0 1 0 0 0,0 0 1 0 0,0-1-1 0 0,0 1 1 0 0,-5-39-9535 0 0,-2 16 4309 0 0,-1-1 578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7:2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12 12883 0 0,'0'0'182'0'0,"-1"0"0"0"0,1-1 0 0 0,0 1 0 0 0,0 0 0 0 0,0 0 0 0 0,-1-1 0 0 0,1 1 0 0 0,0 0 1 0 0,0 0-1 0 0,0-1 0 0 0,0 1 0 0 0,0 0 0 0 0,-1-1 0 0 0,1 1 0 0 0,0 0 0 0 0,0 0 0 0 0,0-1 0 0 0,0 1 1 0 0,0 0-1 0 0,0-1 0 0 0,0 1 0 0 0,0 0 0 0 0,0-1 0 0 0,0 1 0 0 0,0 0 0 0 0,1 0 0 0 0,-1-1 0 0 0,0 1 0 0 0,0 0 1 0 0,0-1-1 0 0,0 1 0 0 0,0 0 0 0 0,0 0 0 0 0,1-1 0 0 0,-1 1 0 0 0,0 0 0 0 0,0 0 0 0 0,0 0 0 0 0,1-1 0 0 0,14 0 2560 0 0,24 11-2068 0 0,-35-9-104 0 0,50 13 551 0 0,-35-11-899 0 0,0 2-1 0 0,-1 0 0 0 0,0 1 1 0 0,0 1-1 0 0,0 0 1 0 0,30 19-1 0 0,-46-25-192 0 0,0 0 1 0 0,-1 1-1 0 0,1-1 1 0 0,-1 0-1 0 0,1 1 1 0 0,-1-1-1 0 0,0 1 1 0 0,1 0-1 0 0,-1-1 0 0 0,0 1 1 0 0,0 0-1 0 0,0 0 1 0 0,0-1-1 0 0,-1 1 1 0 0,1 0-1 0 0,0 0 0 0 0,-1 0 1 0 0,1 0-1 0 0,-1 0 1 0 0,0 0-1 0 0,0 0 1 0 0,0 0-1 0 0,0 1 0 0 0,0-1 1 0 0,0 0-1 0 0,0 0 1 0 0,-1 0-1 0 0,1 0 1 0 0,-1 0-1 0 0,1 0 0 0 0,-1 0 1 0 0,0-1-1 0 0,0 1 1 0 0,0 0-1 0 0,0 0 1 0 0,0 0-1 0 0,0-1 0 0 0,-3 4 1 0 0,-4 4-77 0 0,0 0 1 0 0,-1 0-1 0 0,0-1 0 0 0,0 0 1 0 0,-12 7-1 0 0,21-14 34 0 0,0-1 0 0 0,-1 0 0 0 0,1 1 1 0 0,0-1-1 0 0,-1 0 0 0 0,1 1 0 0 0,0-1 0 0 0,-1 0 0 0 0,1 1 0 0 0,0-1 0 0 0,0 1 0 0 0,0-1 0 0 0,-1 0 0 0 0,1 1 0 0 0,0-1 0 0 0,0 1 0 0 0,0-1 0 0 0,0 1 0 0 0,0-1 1 0 0,0 1-1 0 0,0-1 0 0 0,0 1 0 0 0,0-1 0 0 0,0 0 0 0 0,0 1 0 0 0,0-1 0 0 0,0 1 0 0 0,0-1 0 0 0,0 1 0 0 0,1 0 0 0 0,11 16-166 0 0,26 14 195 0 0,-33-26 13 0 0,4 1-51 0 0,-2-1 133 0 0,-1-1 1 0 0,-1 1-1 0 0,1 0 1 0 0,0 0-1 0 0,-1 1 1 0 0,6 8-1 0 0,-10-12-80 0 0,0-1-1 0 0,0 1 1 0 0,-1-1 0 0 0,1 1-1 0 0,-1 0 1 0 0,1-1 0 0 0,-1 1-1 0 0,0 0 1 0 0,1-1 0 0 0,-1 1-1 0 0,0 0 1 0 0,0-1 0 0 0,0 1-1 0 0,-1 0 1 0 0,1-1 0 0 0,0 1 0 0 0,0 0-1 0 0,-1-1 1 0 0,1 1 0 0 0,-1-1-1 0 0,0 1 1 0 0,1 0 0 0 0,-1-1-1 0 0,0 1 1 0 0,0-1 0 0 0,0 0-1 0 0,0 1 1 0 0,0-1 0 0 0,0 0-1 0 0,-1 0 1 0 0,1 0 0 0 0,0 1-1 0 0,0-1 1 0 0,-4 1 0 0 0,-2 4-88 0 0,-1-1 1 0 0,1-1 0 0 0,-1 1 0 0 0,-1-1 0 0 0,1-1 0 0 0,-1 1 0 0 0,1-1 0 0 0,-15 2 0 0 0,-16 0-6502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29:5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77 11570 0 0,'-18'-25'3149'0'0,"11"17"2211"0"0,12 37-3454 0 0,18 118-1302 0 0,-16-90-1843 0 0,15 59 1 0 0,-17-107-4992 0 0,-4-26 2830 0 0,-3-28 677 0 0,-2-2 1362 0 0,-19-77 0 0 0,-4 42 3028 0 0,19 64 1057 0 0,-1 0 0 0 0,-15-23-1 0 0,24 41-2605 0 0,0 0 0 0 0,0 0 0 0 0,0 0-1 0 0,-1-1 1 0 0,1 1 0 0 0,0 0 0 0 0,0 0 0 0 0,0 0-1 0 0,0-1 1 0 0,0 1 0 0 0,0 0 0 0 0,0 0 0 0 0,0-1-1 0 0,1 1 1 0 0,-1 0 0 0 0,0 0 0 0 0,0 0 0 0 0,0-1-1 0 0,0 1 1 0 0,0 0 0 0 0,0 0 0 0 0,0 0 0 0 0,0 0-1 0 0,0-1 1 0 0,1 1 0 0 0,-1 0 0 0 0,0 0 0 0 0,0 0-1 0 0,0 0 1 0 0,0 0 0 0 0,0-1 0 0 0,1 1 0 0 0,-1 0-1 0 0,0 0 1 0 0,0 0 0 0 0,0 0 0 0 0,1 0-1 0 0,-1 0 1 0 0,0 0 0 0 0,0 0 0 0 0,0 0 0 0 0,1 0-1 0 0,-1 0 1 0 0,0 0 0 0 0,0 0 0 0 0,0 0 0 0 0,1 0-1 0 0,19-3 1579 0 0,23 4-1048 0 0,-25 2-509 0 0,1 1 0 0 0,-1 1 1 0 0,29 11-1 0 0,-40-13-109 0 0,1 0 0 0 0,-1 0 0 0 0,0 1 0 0 0,0 0-1 0 0,-1 1 1 0 0,1-1 0 0 0,-1 1 0 0 0,0 1 0 0 0,0-1 0 0 0,-1 1 0 0 0,7 8 0 0 0,-10-11-15 0 0,-1 1-1 0 0,1-1 1 0 0,0 1-1 0 0,-1-1 1 0 0,0 1-1 0 0,0 0 1 0 0,0-1-1 0 0,-1 1 1 0 0,1 0-1 0 0,-1 0 1 0 0,0 0-1 0 0,0 0 1 0 0,0 0-1 0 0,0-1 1 0 0,-1 1-1 0 0,1 0 1 0 0,-1 0 0 0 0,0 0-1 0 0,0-1 1 0 0,-1 1-1 0 0,1-1 1 0 0,-1 1-1 0 0,0-1 1 0 0,0 1-1 0 0,0-1 1 0 0,0 0-1 0 0,0 0 1 0 0,-4 4-1 0 0,0-1-23 0 0,0 1-1 0 0,0-1 0 0 0,0-1 1 0 0,-1 1-1 0 0,1-1 0 0 0,-1 0 1 0 0,-1-1-1 0 0,1 0 0 0 0,0 0 1 0 0,-1 0-1 0 0,-15 4 0 0 0,-3-5-30 0 0,13-1-374 0 0,29 7 204 0 0,-4-6 235 0 0,0 1-1 0 0,0-2 0 0 0,19 3 1 0 0,-19-4 82 0 0,1 1 1 0 0,25 8-1 0 0,-37-10-57 0 0,1 1-1 0 0,0 0 0 0 0,-1-1 0 0 0,1 1 1 0 0,0 0-1 0 0,-1 0 0 0 0,1 0 0 0 0,-1 0 0 0 0,0 0 1 0 0,1 0-1 0 0,-1 0 0 0 0,0 1 0 0 0,0-1 0 0 0,1 0 1 0 0,-1 1-1 0 0,0-1 0 0 0,0 1 0 0 0,-1-1 0 0 0,1 1 1 0 0,0 0-1 0 0,1 3 0 0 0,-2-3 4 0 0,0 1 0 0 0,0 0 0 0 0,0 0-1 0 0,0 0 1 0 0,0 0 0 0 0,0 0 0 0 0,-1 0 0 0 0,1 0-1 0 0,-1-1 1 0 0,0 1 0 0 0,0 0 0 0 0,-1 3 0 0 0,-2 2 25 0 0,0 0 1 0 0,-1-1 0 0 0,0 0 0 0 0,0 0-1 0 0,0 0 1 0 0,-1 0 0 0 0,-12 11 0 0 0,12-15-130 0 0,1 1 0 0 0,-1-1 0 0 0,0 0 0 0 0,0 0 0 0 0,-1-1 0 0 0,1 0 1 0 0,0 0-1 0 0,-11 2 0 0 0,0-2-8119 0 0,32-5 1214 0 0,-4 1 747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68 13875 0 0,'-15'1'1329'0'0,"0"1"0"0"0,0 0 0 0 0,0 0 1 0 0,0 2-1 0 0,0 0 0 0 0,-24 10 0 0 0,36-12-1296 0 0,0-1 0 0 0,0 0 1 0 0,0 1-1 0 0,1 0 0 0 0,-1-1 0 0 0,0 1 0 0 0,1 0 0 0 0,-1 1 1 0 0,1-1-1 0 0,0 0 0 0 0,0 1 0 0 0,0-1 0 0 0,0 1 1 0 0,0 0-1 0 0,0-1 0 0 0,1 1 0 0 0,-1 0 0 0 0,1 0 0 0 0,0 0 1 0 0,0 0-1 0 0,0 0 0 0 0,0 0 0 0 0,1 1 0 0 0,-1-1 1 0 0,1 0-1 0 0,0 0 0 0 0,0 1 0 0 0,0-1 0 0 0,0 0 0 0 0,0 0 1 0 0,1 0-1 0 0,0 1 0 0 0,-1-1 0 0 0,1 0 0 0 0,0 0 1 0 0,1 0-1 0 0,1 4 0 0 0,-1-3-41 0 0,0 1 0 0 0,0-1 1 0 0,1 0-1 0 0,-1 1 0 0 0,1-1 0 0 0,0-1 0 0 0,0 1 1 0 0,0 0-1 0 0,1-1 0 0 0,-1 1 0 0 0,1-1 0 0 0,0 0 1 0 0,5 3-1 0 0,-7-5 7 0 0,0 0 0 0 0,1 0-1 0 0,-1-1 1 0 0,0 1 0 0 0,0 0 0 0 0,0-1 0 0 0,1 0-1 0 0,-1 1 1 0 0,0-1 0 0 0,1 0 0 0 0,-1 0 0 0 0,0 0 0 0 0,1 0-1 0 0,-1-1 1 0 0,0 1 0 0 0,0-1 0 0 0,1 1 0 0 0,-1-1 0 0 0,0 0-1 0 0,0 0 1 0 0,0 0 0 0 0,0 0 0 0 0,0 0 0 0 0,0 0 0 0 0,0-1-1 0 0,0 1 1 0 0,0-1 0 0 0,-1 1 0 0 0,1-1 0 0 0,1-1 0 0 0,4-6 16 0 0,-1 1 1 0 0,0-1 0 0 0,0 0 0 0 0,0 0-1 0 0,-2 0 1 0 0,1-1 0 0 0,-1 0 0 0 0,4-12 0 0 0,-6 15 18 0 0,0 0 1 0 0,0-1 0 0 0,-1 1-1 0 0,0-1 1 0 0,0 1 0 0 0,0-1 0 0 0,-1 1-1 0 0,0-1 1 0 0,-1 0 0 0 0,0 1 0 0 0,0-1-1 0 0,-3-8 1 0 0,3 13-29 0 0,0 1-1 0 0,0-1 1 0 0,0 1 0 0 0,0 0-1 0 0,-1-1 1 0 0,1 1 0 0 0,-1 0-1 0 0,1 0 1 0 0,-1 0 0 0 0,0 0-1 0 0,0 0 1 0 0,0 0 0 0 0,0 0-1 0 0,0 1 1 0 0,0-1 0 0 0,0 1-1 0 0,-1 0 1 0 0,1-1 0 0 0,0 1-1 0 0,-1 0 1 0 0,1 1 0 0 0,-1-1-1 0 0,0 0 1 0 0,1 1 0 0 0,-1-1-1 0 0,1 1 1 0 0,-1 0 0 0 0,0 0-1 0 0,1 0 1 0 0,-1 0 0 0 0,0 0-1 0 0,1 0 1 0 0,-1 1 0 0 0,0-1-1 0 0,-3 2 1 0 0,0 0-125 0 0,0 0-1 0 0,0 1 1 0 0,0-1 0 0 0,1 1-1 0 0,-1 0 1 0 0,1 1 0 0 0,-1-1-1 0 0,1 1 1 0 0,0 0-1 0 0,0 0 1 0 0,1 1 0 0 0,-1 0-1 0 0,-5 8 1 0 0,3-1-356 0 0,0 1 1 0 0,1 0-1 0 0,1 0 1 0 0,0 0-1 0 0,0 1 1 0 0,2 0-1 0 0,-4 24 1 0 0,5-27 464 0 0,1 0 1 0 0,0 0-1 0 0,1 0 1 0 0,1 0-1 0 0,-1 0 1 0 0,2 0-1 0 0,-1 0 1 0 0,2 0-1 0 0,-1 0 1 0 0,7 15-1 0 0,-7-22 150 0 0,1-1 1 0 0,0 1-1 0 0,-1 0 0 0 0,1-1 0 0 0,1 0 0 0 0,-1 0 1 0 0,0 0-1 0 0,1 0 0 0 0,-1 0 0 0 0,1-1 0 0 0,0 1 0 0 0,0-1 1 0 0,0 0-1 0 0,0 0 0 0 0,0-1 0 0 0,1 1 0 0 0,-1-1 1 0 0,0 0-1 0 0,1 0 0 0 0,-1 0 0 0 0,7 0 0 0 0,11 1-383 0 0,1-1 0 0 0,43-5 0 0 0,-58 4-17 0 0,-4 0-387 0 0,1-1-1 0 0,0 1 0 0 0,-1-1 1 0 0,1 0-1 0 0,-1 0 0 0 0,1 0 1 0 0,-1-1-1 0 0,1 0 0 0 0,-1 0 1 0 0,0 0-1 0 0,0 0 1 0 0,0 0-1 0 0,0-1 0 0 0,0 0 1 0 0,-1 0-1 0 0,1 0 0 0 0,-1 0 1 0 0,4-4-1 0 0,-4 2 39 0 0,0 1 1 0 0,0-1-1 0 0,-1 0 0 0 0,0 1 1 0 0,0-1-1 0 0,2-7 0 0 0,5-37 2384 0 0,-6-6 1968 0 0,-4 31 8435 0 0,1 30-12043 0 0,-15 166 2218 0 0,15-155-2704 0 0,0 1 0 0 0,1-1-1 0 0,1 0 1 0 0,1 0 0 0 0,1 0 0 0 0,0-1 0 0 0,1 1 0 0 0,7 15 0 0 0,2-9-3049 0 0,1-9-2285 0 0,-1-4-1590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65 8002 0 0,'-2'-11'6497'0'0,"9"-4"-4088"0"0,12-6-808 0 0,-17 19-1578 0 0,0 0 0 0 0,1 0 0 0 0,-1 1 0 0 0,1-1 0 0 0,-1 1 0 0 0,1-1 0 0 0,-1 1 0 0 0,1 0 0 0 0,0 0 0 0 0,0 1 0 0 0,0-1 0 0 0,-1 0 0 0 0,1 1 0 0 0,0 0 0 0 0,0-1 0 0 0,0 1 0 0 0,0 0 0 0 0,0 1 0 0 0,0-1 0 0 0,-1 0 0 0 0,1 1 0 0 0,0 0 0 0 0,0-1 0 0 0,0 1 0 0 0,-1 0 0 0 0,1 1 0 0 0,0-1 0 0 0,-1 0-1 0 0,1 1 1 0 0,-1-1 0 0 0,0 1 0 0 0,1 0 0 0 0,-1 0 0 0 0,0 0 0 0 0,0 0 0 0 0,0 0 0 0 0,0 0 0 0 0,-1 1 0 0 0,1-1 0 0 0,-1 1 0 0 0,1-1 0 0 0,-1 1 0 0 0,0 0 0 0 0,0-1 0 0 0,0 1 0 0 0,0 0 0 0 0,0 0 0 0 0,-1-1 0 0 0,1 1 0 0 0,-1 0 0 0 0,0 0 0 0 0,0 0 0 0 0,0 0 0 0 0,0 0 0 0 0,0 0 0 0 0,-1 0 0 0 0,1-1 0 0 0,-1 1 0 0 0,0 0 0 0 0,0 0 0 0 0,-2 3 0 0 0,-2 5-59 0 0,3-8-6 0 0,1-1 0 0 0,0 1 1 0 0,-1-1-1 0 0,1 1 0 0 0,0-1 0 0 0,0 1 1 0 0,1 0-1 0 0,-1-1 0 0 0,0 1 1 0 0,0 5-1 0 0,6-8-68 0 0,-1-1-1 0 0,0 0 1 0 0,0 0 0 0 0,0 0-1 0 0,0 0 1 0 0,5-3 0 0 0,-5 3-107 0 0,-1-1 1 0 0,1 0-1 0 0,-1 0 1 0 0,1-1-1 0 0,-1 1 1 0 0,0-1-1 0 0,0 1 1 0 0,0-1-1 0 0,4-5 1 0 0,-1 0-1130 0 0,-1 0 1 0 0,0-1 0 0 0,-1 1-1 0 0,0-1 1 0 0,4-13 0 0 0,0 1-3508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3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12771 0 0,'5'26'9516'0'0,"-10"-2"-4427"0"0,1-16-4639 0 0,0-1 0 0 0,0 0 0 0 0,-11 14 0 0 0,11-16-466 0 0,0-1 0 0 0,0 1 1 0 0,1 1-1 0 0,0-1 0 0 0,0 0 1 0 0,0 1-1 0 0,1-1 0 0 0,0 1 1 0 0,0 0-1 0 0,-1 7 1 0 0,2-13 17 0 0,1 0 0 0 0,0 1 0 0 0,0-1 0 0 0,0 0 0 0 0,0 1 0 0 0,0-1 0 0 0,1 1 0 0 0,-1-1 0 0 0,0 0 0 0 0,0 1 0 0 0,0-1 0 0 0,0 0 0 0 0,0 1 0 0 0,0-1 0 0 0,1 0 0 0 0,-1 1 0 0 0,0-1 0 0 0,0 0 0 0 0,0 1 0 0 0,1-1 1 0 0,-1 0-1 0 0,0 1 0 0 0,1-1 0 0 0,-1 0 0 0 0,0 0 0 0 0,0 0 0 0 0,1 1 0 0 0,-1-1 0 0 0,0 0 0 0 0,1 0 0 0 0,-1 0 0 0 0,1 0 0 0 0,-1 1 0 0 0,0-1 0 0 0,1 0 0 0 0,-1 0 0 0 0,0 0 0 0 0,1 0 0 0 0,-1 0 0 0 0,1 0 1 0 0,-1 0-1 0 0,0 0 0 0 0,1 0 0 0 0,-1 0 0 0 0,0 0 0 0 0,1-1 0 0 0,-1 1 0 0 0,0 0 0 0 0,1 0 0 0 0,-1 0 0 0 0,1 0 0 0 0,-1-1 0 0 0,0 1 0 0 0,0 0 0 0 0,1 0 0 0 0,-1-1 0 0 0,0 1 0 0 0,1 0 0 0 0,24-14 405 0 0,-22 12-338 0 0,32-21 344 0 0,-21 13-433 0 0,1 1-1 0 0,0 0 0 0 0,0 1 0 0 0,1 0 1 0 0,19-5-1 0 0,-37 18-1896 0 0,-1 0 0 0 0,0 1 0 0 0,0-1 0 0 0,0 0 0 0 0,-7 7 0 0 0,-12 20-6399 0 0,16-7 2238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19 13339 0 0,'-6'-2'1240'0'0,"4"2"-819"0"0,0-1-1 0 0,0 1 1 0 0,0-1 0 0 0,0 0-1 0 0,0 1 1 0 0,1-1-1 0 0,-1 0 1 0 0,0 0 0 0 0,0 0-1 0 0,1-1 1 0 0,-1 1 0 0 0,0 0-1 0 0,1-1 1 0 0,-2-1-1 0 0,5 3-361 0 0,1 0 0 0 0,0 0-1 0 0,0 1 1 0 0,-1-1-1 0 0,1 1 1 0 0,0 0-1 0 0,-1 0 1 0 0,1 0-1 0 0,-1 0 1 0 0,4 2 0 0 0,0 0-35 0 0,1 0 0 0 0,-1 1 0 0 0,0 0 1 0 0,0 0-1 0 0,0 1 0 0 0,-1 0 1 0 0,0 0-1 0 0,0 0 0 0 0,0 0 0 0 0,0 1 1 0 0,-1 0-1 0 0,0 0 0 0 0,0 0 1 0 0,-1 0-1 0 0,1 1 0 0 0,-1-1 0 0 0,-1 1 1 0 0,1 0-1 0 0,-1 0 0 0 0,0 0 0 0 0,-1 0 1 0 0,0 0-1 0 0,0 0 0 0 0,0 1 1 0 0,-1-1-1 0 0,0 0 0 0 0,-1 0 0 0 0,0 1 1 0 0,0-1-1 0 0,0 0 0 0 0,-1 0 1 0 0,0 0-1 0 0,0 0 0 0 0,-1 0 0 0 0,1-1 1 0 0,-2 1-1 0 0,1-1 0 0 0,-1 1 0 0 0,0-1 1 0 0,0-1-1 0 0,-1 1 0 0 0,1 0 1 0 0,-10 7-1 0 0,11-10-22 0 0,1-1 0 0 0,-1 0 1 0 0,1 0-1 0 0,-1 0 0 0 0,0 0 0 0 0,1 0 1 0 0,-1 0-1 0 0,0-1 0 0 0,0 1 0 0 0,-1-1 1 0 0,1 0-1 0 0,0 0 0 0 0,0 0 0 0 0,0-1 1 0 0,-1 1-1 0 0,1-1 0 0 0,0 0 0 0 0,-5 0 1 0 0,57-5 269 0 0,2 7-457 0 0,26 0-2993 0 0,-70-2 1638 0 0,-1-1 0 0 0,1 0 0 0 0,0 0 0 0 0,0-1 0 0 0,6-3 0 0 0,0-1-4620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13939 0 0,'-2'1'299'0'0,"0"1"0"0"0,0 0 0 0 0,1-1 0 0 0,-1 1 0 0 0,1 0 0 0 0,-1 0 0 0 0,1 0 0 0 0,-1 0 0 0 0,1 0 0 0 0,0 0 0 0 0,0 0 0 0 0,0 0 0 0 0,1 0 0 0 0,-1 1 0 0 0,0-1 0 0 0,1 0 0 0 0,-1 1 0 0 0,1 1 0 0 0,0 1-81 0 0,0 1 1 0 0,0-1 0 0 0,1 0-1 0 0,-1-1 1 0 0,1 1-1 0 0,1 0 1 0 0,-1 0 0 0 0,3 6-1 0 0,-1-3-184 0 0,1 0 0 0 0,0-1 0 0 0,0 1 0 0 0,1-1 0 0 0,-1 0 0 0 0,2 0 0 0 0,-1-1 0 0 0,1 0 0 0 0,12 12 0 0 0,-16-17-13 0 0,0 0-1 0 0,0 1 1 0 0,-1-1-1 0 0,1 0 0 0 0,0 0 1 0 0,0 0-1 0 0,0 0 0 0 0,0 0 1 0 0,0 0-1 0 0,0 0 1 0 0,1-1-1 0 0,-1 1 0 0 0,0-1 1 0 0,0 0-1 0 0,0 0 0 0 0,0 0 1 0 0,1 0-1 0 0,-1 0 1 0 0,0 0-1 0 0,0 0 0 0 0,0-1 1 0 0,1 1-1 0 0,-1-1 1 0 0,0 1-1 0 0,0-1 0 0 0,0 0 1 0 0,0 0-1 0 0,2-1 0 0 0,-1-1 63 0 0,-1 1 0 0 0,0 0 0 0 0,0-1 0 0 0,0 0-1 0 0,0 0 1 0 0,0 1 0 0 0,-1-1 0 0 0,1 0 0 0 0,-1 0 0 0 0,0 0-1 0 0,0 0 1 0 0,0-1 0 0 0,0 1 0 0 0,-1 0 0 0 0,1 0-1 0 0,-1-1 1 0 0,0 1 0 0 0,0-6 0 0 0,0 5-61 0 0,0 0-1 0 0,0 0 1 0 0,-1 0 0 0 0,1 0 0 0 0,-1 0-1 0 0,0 0 1 0 0,0 0 0 0 0,-1 0 0 0 0,1 1-1 0 0,-1-1 1 0 0,1 0 0 0 0,-1 1 0 0 0,0-1-1 0 0,-1 1 1 0 0,-2-4 0 0 0,3 5-93 0 0,0 0 0 0 0,0 1 0 0 0,0-1 1 0 0,0 1-1 0 0,0 0 0 0 0,-1-1 0 0 0,1 1 0 0 0,0 0 0 0 0,-1 0 1 0 0,1 0-1 0 0,0 1 0 0 0,-1-1 0 0 0,1 1 0 0 0,-1-1 0 0 0,1 1 0 0 0,-1 0 1 0 0,1 0-1 0 0,-1 0 0 0 0,0 0 0 0 0,1 0 0 0 0,-1 1 0 0 0,1-1 1 0 0,-1 1-1 0 0,1 0 0 0 0,-4 1 0 0 0,-2 1-238 0 0,0 0 0 0 0,0 1 0 0 0,1-1-1 0 0,-1 2 1 0 0,1-1 0 0 0,0 1 0 0 0,0 0 0 0 0,0 1 0 0 0,1-1 0 0 0,0 1-1 0 0,0 1 1 0 0,0-1 0 0 0,1 1 0 0 0,-8 13 0 0 0,10-15 351 0 0,1 1-1 0 0,-1-1 1 0 0,1 1 0 0 0,1-1 0 0 0,-1 1 0 0 0,1 0 0 0 0,0 0 0 0 0,0-1 0 0 0,0 1 0 0 0,1 0-1 0 0,0 0 1 0 0,0 0 0 0 0,1 0 0 0 0,0 0 0 0 0,0-1 0 0 0,0 1 0 0 0,0 0 0 0 0,1 0 0 0 0,0-1-1 0 0,0 1 1 0 0,1-1 0 0 0,4 8 0 0 0,-4-9 119 0 0,1 0-1 0 0,-1 0 1 0 0,0 0 0 0 0,1-1 0 0 0,0 0-1 0 0,0 0 1 0 0,0 0 0 0 0,0 0-1 0 0,1 0 1 0 0,-1-1 0 0 0,0 0-1 0 0,1 0 1 0 0,0 0 0 0 0,0-1 0 0 0,-1 1-1 0 0,1-1 1 0 0,0 0 0 0 0,0 0-1 0 0,8-1 1 0 0,10 1-488 0 0,0 0 0 0 0,42-7 0 0 0,-62 6 220 0 0,1-1-345 0 0,-1 0 0 0 0,1 0 0 0 0,-1 0 0 0 0,1 0 0 0 0,-1 0 0 0 0,0-1 0 0 0,0 0 0 0 0,0 1 0 0 0,0-1 0 0 0,0 0 0 0 0,0-1 0 0 0,0 1 0 0 0,-1 0 0 0 0,1-1 0 0 0,-1 0 0 0 0,1 1 0 0 0,-1-1 0 0 0,0 0 0 0 0,0 0 0 0 0,-1 0 0 0 0,1-1 0 0 0,-1 1 0 0 0,1 0 0 0 0,-1-1 0 0 0,0 1 1 0 0,1-5-1 0 0,0 1 84 0 0,-1-1 1 0 0,0 0 0 0 0,0 1-1 0 0,0-16 1 0 0,-1 16 1389 0 0,-1 0 0 0 0,0 0 0 0 0,0 1 0 0 0,-1-1 1 0 0,-4-12 3751 0 0,6 19-4667 0 0,0 0 1 0 0,0 0-1 0 0,0 0 0 0 0,0 0 0 0 0,0 0 1 0 0,-1 0-1 0 0,1 0 0 0 0,0 0 0 0 0,0 0 0 0 0,0 0 1 0 0,0 0-1 0 0,0 0 0 0 0,-1 0 0 0 0,1 0 0 0 0,0 0 322 0 0,0 0-321 0 0,-4 10 2058 0 0,1 13-1311 0 0,3-21-875 0 0,-2 31 637 0 0,3 56 0 0 0,0-78-1011 0 0,1 0 1 0 0,0 0 0 0 0,6 16 0 0 0,-6-21-320 0 0,0-1 1 0 0,0 0-1 0 0,1 0 0 0 0,-1 0 1 0 0,1 0-1 0 0,1-1 1 0 0,-1 1-1 0 0,5 4 1 0 0,2-1-3237 0 0,7 2-2230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12619 0 0,'-1'0'338'0'0,"-1"0"1"0"0,1 0-1 0 0,-1 0 0 0 0,1 0 1 0 0,0 1-1 0 0,-1-1 1 0 0,1 0-1 0 0,-1 1 1 0 0,1-1-1 0 0,0 1 0 0 0,0-1 1 0 0,-1 1-1 0 0,1-1 1 0 0,0 1-1 0 0,0 0 1 0 0,0 0-1 0 0,0 0 0 0 0,0 0 1 0 0,0 0-1 0 0,0 0 1 0 0,0 0-1 0 0,0 0 1 0 0,0 0-1 0 0,0 0 0 0 0,0 2 1 0 0,-1 1-79 0 0,1-1 1 0 0,0 1 0 0 0,0-1-1 0 0,1 1 1 0 0,-1-1-1 0 0,1 1 1 0 0,-1 0-1 0 0,1-1 1 0 0,1 7-1 0 0,1 8-158 0 0,1-1 0 0 0,1 0 0 0 0,7 18 0 0 0,-11-34-18 0 0,3 11-67 0 0,1 0 0 0 0,1 0 0 0 0,0 0 0 0 0,0-1 0 0 0,1 0 0 0 0,0 0 0 0 0,1 0 0 0 0,1-1 0 0 0,-1 0 1 0 0,12 10-1 0 0,-18-19-11 0 0,0 0 1 0 0,0 0 0 0 0,0 0-1 0 0,0-1 1 0 0,0 1 0 0 0,0 0 0 0 0,0-1-1 0 0,0 1 1 0 0,1-1 0 0 0,-1 1-1 0 0,0-1 1 0 0,1 1 0 0 0,-1-1 0 0 0,0 0-1 0 0,1 0 1 0 0,-1 0 0 0 0,0 0-1 0 0,1 0 1 0 0,-1 0 0 0 0,0 0-1 0 0,1 0 1 0 0,-1 0 0 0 0,0 0 0 0 0,1-1-1 0 0,-1 1 1 0 0,2-2 0 0 0,0 1 18 0 0,-1-1 1 0 0,0 0-1 0 0,0 0 0 0 0,1 0 1 0 0,-1 0-1 0 0,0 0 1 0 0,-1-1-1 0 0,1 1 0 0 0,0-1 1 0 0,-1 1-1 0 0,3-5 1 0 0,1-6 31 0 0,0 0 0 0 0,0 0 0 0 0,-2 0 0 0 0,3-15-1 0 0,-4 22-224 0 0,-1-1 0 0 0,-1 1-1 0 0,1-1 1 0 0,-1 0-1 0 0,0 1 1 0 0,0-1 0 0 0,-1 0-1 0 0,-2-8 1 0 0,2 13-159 0 0,0-1 0 0 0,1 1 0 0 0,-2 0 0 0 0,1-1 0 0 0,0 1 0 0 0,0 0 0 0 0,-1 0 0 0 0,1 0 0 0 0,-1 0 0 0 0,0 0 1 0 0,1 0-1 0 0,-1 1 0 0 0,0-1 0 0 0,0 1 0 0 0,0-1 0 0 0,0 1 0 0 0,-1 0 0 0 0,1-1 0 0 0,0 1 0 0 0,0 0 0 0 0,-1 1 0 0 0,1-1 1 0 0,-1 0-1 0 0,-4 0 0 0 0,-3-1-646 0 0,1 1 0 0 0,-1 1-1 0 0,0 0 1 0 0,0 0 0 0 0,-18 3 0 0 0,25-2 1038 0 0,0-1 0 0 0,1 1 0 0 0,-1 0 0 0 0,0 0 0 0 0,1 0 0 0 0,-1 0-1 0 0,1 0 1 0 0,-1 0 0 0 0,1 1 0 0 0,0 0 0 0 0,-4 2 0 0 0,5-3 85 0 0,1 0 1 0 0,-1 0-1 0 0,0 1 0 0 0,0-1 0 0 0,1 0 1 0 0,-1 0-1 0 0,0 1 0 0 0,1-1 0 0 0,-1 0 1 0 0,1 1-1 0 0,0-1 0 0 0,-1 0 0 0 0,1 1 1 0 0,0-1-1 0 0,0 1 0 0 0,0-1 0 0 0,0 1 1 0 0,0-1-1 0 0,0 0 0 0 0,1 1 0 0 0,-1-1 1 0 0,0 0-1 0 0,2 3 0 0 0,-1-2 103 0 0,0 1 0 0 0,0-1 0 0 0,1 0 0 0 0,-1 0 0 0 0,1 0 0 0 0,-1 0 0 0 0,1-1 0 0 0,0 1 0 0 0,0 0 0 0 0,0-1 0 0 0,0 1 0 0 0,0-1 0 0 0,0 1 0 0 0,0-1 0 0 0,0 0 0 0 0,0 0 0 0 0,1 0 0 0 0,-1 0 0 0 0,0-1 0 0 0,1 1 0 0 0,-1-1 0 0 0,4 1 0 0 0,8 1 176 0 0,0 0 0 0 0,23-1 0 0 0,-32-1-391 0 0,-2 0-130 0 0,42 3 124 0 0,-43-3-370 0 0,0 0 1 0 0,0 1-1 0 0,0-1 1 0 0,0 1 0 0 0,0-1-1 0 0,0 1 1 0 0,0 0-1 0 0,0 0 1 0 0,0 0-1 0 0,0 0 1 0 0,-1 0-1 0 0,1 1 1 0 0,0-1-1 0 0,-1 0 1 0 0,1 1 0 0 0,-1-1-1 0 0,0 1 1 0 0,3 3-1 0 0,-5 5-6186 0 0,-1-3 1318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9882 0 0,'-7'31'5966'0'0,"-6"18"-1736"0"0,11-42-3997 0 0,0-1 1 0 0,0 0-1 0 0,0 0 0 0 0,-1 0 1 0 0,0 0-1 0 0,-1 0 0 0 0,1-1 1 0 0,-9 10-1 0 0,8-10 1180 0 0,20-9-99 0 0,5 2-1442 0 0,0-1-1 0 0,24-6 1 0 0,10-9-4793 0 0,-51 16 3955 0 0,-1 1 1 0 0,0-1 0 0 0,0 0-1 0 0,0 0 1 0 0,0 0 0 0 0,0-1-1 0 0,0 1 1 0 0,3-4-1 0 0,8-7-5751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14379 0 0,'-2'0'503'0'0,"1"0"1"0"0,0 0-1 0 0,0 0 0 0 0,0 0 1 0 0,0 0-1 0 0,-1 0 0 0 0,1 1 1 0 0,0-1-1 0 0,0 0 0 0 0,0 1 1 0 0,0-1-1 0 0,0 0 0 0 0,0 1 1 0 0,0 0-1 0 0,0-1 0 0 0,0 1 0 0 0,-2 1 1 0 0,-15 20 2262 0 0,-6 33-3829 0 0,20-44 1735 0 0,-4 9-662 0 0,4-10-45 0 0,0 0-1 0 0,0 0 1 0 0,1 0 0 0 0,0 1-1 0 0,-1 11 1 0 0,4-22 29 0 0,0 0-1 0 0,0 1 1 0 0,0-1 0 0 0,0 0-1 0 0,0 1 1 0 0,0-1-1 0 0,0 0 1 0 0,0 0 0 0 0,0 1-1 0 0,0-1 1 0 0,0 0 0 0 0,0 0-1 0 0,0 1 1 0 0,0-1-1 0 0,0 0 1 0 0,0 0 0 0 0,0 1-1 0 0,1-1 1 0 0,-1 0-1 0 0,0 0 1 0 0,0 1 0 0 0,0-1-1 0 0,0 0 1 0 0,1 0-1 0 0,-1 0 1 0 0,0 1 0 0 0,0-1-1 0 0,0 0 1 0 0,1 0 0 0 0,-1 0-1 0 0,0 0 1 0 0,0 0-1 0 0,1 0 1 0 0,-1 1 0 0 0,0-1-1 0 0,1 0 1 0 0,13-3-94 0 0,15-11 51 0 0,-26 12 29 0 0,55-25-48 0 0,-54 25-106 0 0,1 1 0 0 0,0-1-1 0 0,-1 1 1 0 0,1 0 0 0 0,0 1-1 0 0,-1-1 1 0 0,1 1 0 0 0,0 0-1 0 0,0 0 1 0 0,-1 0 0 0 0,8 2 0 0 0,-11-2 69 0 0,-1 1 1 0 0,1-1-1 0 0,-1 1 1 0 0,1-1-1 0 0,-1 1 1 0 0,1-1-1 0 0,-1 1 1 0 0,1-1-1 0 0,-1 1 1 0 0,1-1-1 0 0,-1 1 1 0 0,0 0-1 0 0,1-1 0 0 0,-1 1 1 0 0,0 0-1 0 0,1-1 1 0 0,-1 1-1 0 0,0 0 1 0 0,0-1-1 0 0,0 1 1 0 0,0 0-1 0 0,0-1 1 0 0,0 1-1 0 0,0 0 1 0 0,0 0-1 0 0,0-1 1 0 0,0 1-1 0 0,0 0 1 0 0,0-1-1 0 0,0 1 1 0 0,-1 0-1 0 0,1-1 1 0 0,0 1-1 0 0,-1 0 1 0 0,1-1-1 0 0,0 1 1 0 0,-1 0-1 0 0,1-1 1 0 0,-1 1-1 0 0,1-1 1 0 0,-1 2-1 0 0,-18 25-3043 0 0,-23 9 1208 0 0,1-1 2529 0 0,39-32-145 0 0,-1 0 1 0 0,1 0 0 0 0,-1 0 0 0 0,1 0 0 0 0,0 0 0 0 0,0 0 0 0 0,0 1-1 0 0,1-1 1 0 0,-1 1 0 0 0,-1 6 0 0 0,3-9-294 0 0,0 0 1 0 0,0 0-1 0 0,0 0 0 0 0,0 0 1 0 0,0 0-1 0 0,0 0 0 0 0,0 0 1 0 0,0 0-1 0 0,1 1 1 0 0,-1-1-1 0 0,0-1 0 0 0,1 1 1 0 0,-1 0-1 0 0,1 0 0 0 0,-1 0 1 0 0,1 0-1 0 0,-1 0 0 0 0,1 0 1 0 0,0 0-1 0 0,0-1 0 0 0,-1 1 1 0 0,1 0-1 0 0,0 0 0 0 0,0-1 1 0 0,0 1-1 0 0,0-1 0 0 0,0 1 1 0 0,-1-1-1 0 0,1 1 0 0 0,0-1 1 0 0,0 0-1 0 0,0 1 0 0 0,0-1 1 0 0,1 0-1 0 0,-1 0 0 0 0,0 1 1 0 0,0-1-1 0 0,0 0 0 0 0,0 0 1 0 0,2-1-1 0 0,50 0 600 0 0,-46 1-484 0 0,3-1-250 0 0,-2 0 97 0 0,-1 0-1 0 0,1 0 1 0 0,-1 1-1 0 0,1 1 1 0 0,-1-1-1 0 0,12 3 1 0 0,-17-2-82 0 0,-1-1 0 0 0,1 1 0 0 0,-1 0-1 0 0,1-1 1 0 0,-1 1 0 0 0,0 0 0 0 0,1 0 0 0 0,-1 0 0 0 0,0 0 0 0 0,1 1-1 0 0,-1-1 1 0 0,0 0 0 0 0,0 0 0 0 0,0 1 0 0 0,0-1 0 0 0,0 1 0 0 0,0-1-1 0 0,-1 0 1 0 0,1 1 0 0 0,0 0 0 0 0,-1-1 0 0 0,1 1 0 0 0,-1-1 0 0 0,0 1 0 0 0,1 0-1 0 0,-1-1 1 0 0,0 1 0 0 0,0 0 0 0 0,0-1 0 0 0,0 1 0 0 0,0 0 0 0 0,-1-1-1 0 0,1 1 1 0 0,0 0 0 0 0,-2 2 0 0 0,-7 29-98 0 0,-1 8-2545 0 0,12-15-10011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21557 0 0,'2'-4'984'0'0,"0"-1"1"0"0,0 1-1 0 0,0 0 1 0 0,0 1-1 0 0,1-1 1 0 0,0 0-1 0 0,-1 1 1 0 0,7-7-1 0 0,-11 5-3217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7 9074 0 0,'0'0'358'0'0,"0"-1"0"0"0,0 1 0 0 0,-3-3 1791 0 0,3 3-1791 0 0,0 0 0 0 0,-1-1 0 0 0,1 1 0 0 0,-1 0 0 0 0,1 0 0 0 0,-1-1 0 0 0,1 1 0 0 0,-1 0 0 0 0,1 0 0 0 0,-1 0 1 0 0,1-1-1 0 0,-1 1 0 0 0,0 0 0 0 0,1 0 0 0 0,-1 0 0 0 0,1 0 0 0 0,-1 0 0 0 0,1 0 0 0 0,-1 0 0 0 0,1 0 0 0 0,-1 1 0 0 0,0-1 0 0 0,1 0 1 0 0,-1 0-1 0 0,1 0 0 0 0,-1 1 0 0 0,-19 18 3607 0 0,-9 31-2649 0 0,23-35-1229 0 0,0 0 0 0 0,1 1 0 0 0,1 0 1 0 0,0 0-1 0 0,1 0 0 0 0,1 0 0 0 0,0 0 0 0 0,1 1 1 0 0,1-1-1 0 0,1 0 0 0 0,0 1 0 0 0,1-1 0 0 0,1 0 1 0 0,6 23-1 0 0,-4-24-390 0 0,0-1 0 0 0,1 1 0 0 0,0-2 0 0 0,1 1 0 0 0,1-1 0 0 0,0 0 0 0 0,1 0 0 0 0,0-1 0 0 0,19 19 0 0 0,5 0-3808 0 0,-11-11-1512 0 0,-3-3-3093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0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9274 0 0,'13'-17'17217'0'0,"2"24"-15939"0"0,-8-1-1099 0 0,0-1-1 0 0,-1 1 1 0 0,1 0 0 0 0,-1 0 0 0 0,-1 0 0 0 0,1 1 0 0 0,-1 0 0 0 0,0 0 0 0 0,0 0 0 0 0,-1 1 0 0 0,5 11-1 0 0,-5-7-25 0 0,0 1-1 0 0,0 0 0 0 0,-1 0 0 0 0,-1 0 0 0 0,0 1 0 0 0,0 22 0 0 0,-3-4-65 0 0,-2 1 1 0 0,-1-2 0 0 0,-2 1-1 0 0,-1 0 1 0 0,-15 41-1 0 0,3-29-663 0 0,-1 3-2192 0 0,14-15-3624 0 0,7-23 1109 0 0,7 3-3729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 8154 0 0,'-1'1'728'0'0,"-14"9"10227"0"0,15-18-7432 0 0,1 7-3452 0 0,-1 1 0 0 0,1-1 1 0 0,-1 1-1 0 0,1-1 0 0 0,0 1 0 0 0,-1-1 1 0 0,1 1-1 0 0,0-1 0 0 0,-1 1 0 0 0,1-1 1 0 0,0 1-1 0 0,-1 0 0 0 0,1 0 1 0 0,0-1-1 0 0,0 1 0 0 0,0 0 0 0 0,-1 0 1 0 0,1 0-1 0 0,0 0 0 0 0,0 0 1 0 0,0 0-1 0 0,-1 0 0 0 0,1 0 0 0 0,0 0 1 0 0,1 1-1 0 0,24 2 167 0 0,-24-2-142 0 0,43 7-69 0 0,82 6 0 0 0,-109-14-4040 0 0,37-5-1 0 0,-54 5 3877 0 0,-1 0-1 0 0,1 0 1 0 0,-1 0-1 0 0,0-1 1 0 0,1 1-1 0 0,-1 0 1 0 0,0 0-1 0 0,1 0 1 0 0,-1 0-1 0 0,0-1 1 0 0,1 1-1 0 0,-1 0 0 0 0,0 0 1 0 0,1-1-1 0 0,-1 1 1 0 0,0 0-1 0 0,0 0 1 0 0,1-1-1 0 0,-1 1 1 0 0,0 0-1 0 0,0-1 1 0 0,0 1-1 0 0,0 0 1 0 0,1-1-1 0 0,-1 1 0 0 0,0 0 1 0 0,0-1-1 0 0,0 1 1 0 0,0-1-1 0 0,0 1 1 0 0,0 0-1 0 0,0-1 1 0 0,0 1-1 0 0,0 0 1 0 0,0-1-1 0 0,0 1 0 0 0,0-1 1 0 0,0 1-1 0 0,0 0 1 0 0,0-1-1 0 0,0 1 1 0 0,-1 0-1 0 0,1-1 1 0 0,0 1-1 0 0,0 0 1 0 0,-1-1-1 0 0,0-4-1575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2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9578 0 0,'-1'0'214'0'0,"1"0"1"0"0,0-1-1 0 0,-1 1 1 0 0,1 0-1 0 0,0 0 1 0 0,-1 0-1 0 0,1 0 1 0 0,0 0-1 0 0,-1 0 1 0 0,1 0-1 0 0,-1 0 0 0 0,1 0 1 0 0,0 0-1 0 0,-1 0 1 0 0,1 0-1 0 0,0 1 1 0 0,-1-1-1 0 0,1 0 1 0 0,0 0-1 0 0,-1 0 0 0 0,1 0 1 0 0,0 1-1 0 0,-1-1 1 0 0,1 0-1 0 0,0 0 1 0 0,0 0-1 0 0,-1 1 1 0 0,1-1-1 0 0,0 0 1 0 0,0 1-1 0 0,-1-1 0 0 0,1 0 1 0 0,0 0-1 0 0,0 1 1 0 0,0-1-1 0 0,0 0 1 0 0,0 1-1 0 0,-1-1 1 0 0,1 0-1 0 0,0 1 0 0 0,0 0 1 0 0,10 14 2704 0 0,23 13-1721 0 0,3-6-355 0 0,-28-18-656 0 0,-1 0 0 0 0,1 1 0 0 0,-1 0 0 0 0,0 0 0 0 0,0 0 0 0 0,0 1 0 0 0,-1 0 0 0 0,0 0 0 0 0,6 9 0 0 0,-11-13-123 0 0,0 0 1 0 0,-1 1 0 0 0,1-1-1 0 0,-1 0 1 0 0,1 1 0 0 0,-1-1-1 0 0,0 1 1 0 0,0-1-1 0 0,0 1 1 0 0,0-1 0 0 0,-1 1-1 0 0,1-1 1 0 0,-1 0 0 0 0,1 1-1 0 0,-1-1 1 0 0,0 0-1 0 0,0 1 1 0 0,0-1 0 0 0,0 0-1 0 0,0 0 1 0 0,0 0 0 0 0,-3 4-1 0 0,-5 6-39 0 0,-1 1 0 0 0,-14 14 0 0 0,17-19 22 0 0,-4 2-600 0 0,-12 17-17 0 0,19-12-3733 0 0,10 0-5653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3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1 137 8714 0 0,'9'-14'14520'0'0,"5"0"-8048"0"0,33-22-5516 0 0,-42 32 75 0 0,0 1-950 0 0,-1 0-1 0 0,1 0 0 0 0,0 1 1 0 0,-1-1-1 0 0,1 1 0 0 0,1 0 1 0 0,-1 0-1 0 0,0 1 0 0 0,0 0 0 0 0,1 0 1 0 0,-1 0-1 0 0,9 0 0 0 0,-12 1-79 0 0,0 0-1 0 0,1 1 1 0 0,-1-1-1 0 0,0 1 0 0 0,1-1 1 0 0,-1 1-1 0 0,0 0 1 0 0,0 0-1 0 0,0 0 1 0 0,0 0-1 0 0,0 0 0 0 0,0 1 1 0 0,0-1-1 0 0,0 0 1 0 0,0 1-1 0 0,-1 0 1 0 0,1-1-1 0 0,0 1 0 0 0,-1 0 1 0 0,1 0-1 0 0,-1 0 1 0 0,0 0-1 0 0,0 0 1 0 0,0 0-1 0 0,0 0 0 0 0,0 0 1 0 0,0 1-1 0 0,-1-1 1 0 0,1 0-1 0 0,-1 1 1 0 0,1 2-1 0 0,0 25-441 0 0,0 1-3272 0 0,5-15-8967 0 0</inkml:trace>
  <inkml:trace contextRef="#ctx0" brushRef="#br0" timeOffset="1">398 23 16804 0 0,'5'-7'4513'0'0,"2"2"-2145"0"0,-1-1-520 0 0,0 4-767 0 0,-3 2-393 0 0,-2-1-352 0 0,0 1-208 0 0,-1-1-48 0 0,-1 1-128 0 0,0-1-216 0 0,-1 1-352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13035 0 0,'2'12'6134'0'0,"0"22"-5070"0"0,0-2-927 0 0,1 26-327 0 0,8 53 443 0 0,-9-96-3091 0 0,1-1 0 0 0,10 26 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51 7802 0 0,'-1'-3'255'0'0,"0"-1"801"0"0,0 0 1 0 0,0 0-1 0 0,0 0 0 0 0,1 0 0 0 0,-1 0 1 0 0,1-8-1 0 0,0 11-877 0 0,0 1 0 0 0,1-1-1 0 0,-1 1 1 0 0,0-1 0 0 0,0 1-1 0 0,0-1 1 0 0,1 1 0 0 0,-1-1 0 0 0,0 1-1 0 0,1-1 1 0 0,-1 1 0 0 0,0-1 0 0 0,1 1-1 0 0,-1-1 1 0 0,0 1 0 0 0,1 0 0 0 0,-1-1-1 0 0,1 1 1 0 0,-1 0 0 0 0,1-1-1 0 0,0 1 1 0 0,0-1-21 0 0,1 1 0 0 0,-1 0-1 0 0,1-1 1 0 0,-1 1 0 0 0,0 0 0 0 0,1 0-1 0 0,-1 0 1 0 0,1 0 0 0 0,-1 1 0 0 0,0-1-1 0 0,1 0 1 0 0,2 1 0 0 0,6 3 106 0 0,1 0 1 0 0,-1 0 0 0 0,0 1-1 0 0,0 1 1 0 0,-1-1-1 0 0,1 2 1 0 0,-1-1-1 0 0,-1 1 1 0 0,11 10-1 0 0,-17-14-232 0 0,1-1 0 0 0,-1 1 0 0 0,0 0 0 0 0,1 0-1 0 0,-2 0 1 0 0,1 1 0 0 0,0-1 0 0 0,0 0-1 0 0,-1 1 1 0 0,0-1 0 0 0,0 1 0 0 0,0-1 0 0 0,1 7-1 0 0,-2-7-7 0 0,0-1-1 0 0,-1 1 1 0 0,1 0 0 0 0,0-1-1 0 0,-1 1 1 0 0,0 0-1 0 0,0-1 1 0 0,0 1-1 0 0,0-1 1 0 0,0 1-1 0 0,0-1 1 0 0,-1 0-1 0 0,1 1 1 0 0,-1-1-1 0 0,0 0 1 0 0,1 0 0 0 0,-1 0-1 0 0,0 0 1 0 0,0 0-1 0 0,-4 2 1 0 0,-13 8-237 0 0,18-12 171 0 0,0 1-1 0 0,-1-1 1 0 0,1 1 0 0 0,0 0 0 0 0,0 0 0 0 0,-1 0 0 0 0,1 0 0 0 0,0-1 0 0 0,0 2 0 0 0,0-1 0 0 0,0 0 0 0 0,0 0 0 0 0,-1 1 0 0 0,2 0 25 0 0,0-1 0 0 0,0 0 1 0 0,0 0-1 0 0,0 0 0 0 0,1 1 1 0 0,-1-1-1 0 0,0 0 1 0 0,1 0-1 0 0,-1 0 0 0 0,0 0 1 0 0,1 1-1 0 0,-1-1 1 0 0,1 0-1 0 0,0 0 0 0 0,-1 0 1 0 0,1 0-1 0 0,0 0 1 0 0,0-1-1 0 0,-1 1 0 0 0,1 0 1 0 0,0 0-1 0 0,1 1 0 0 0,18 15-107 0 0,-18-16 173 0 0,-1 0 1 0 0,1 1 0 0 0,0-1 0 0 0,0 0 0 0 0,-1 1 0 0 0,1-1 0 0 0,0 1 0 0 0,-1-1 0 0 0,0 1-1 0 0,1 0 1 0 0,-1 0 0 0 0,0-1 0 0 0,0 1 0 0 0,0 0 0 0 0,0 0 0 0 0,0 0 0 0 0,0 0 0 0 0,-1 0-1 0 0,1 1 1 0 0,-1-1 0 0 0,1 0 0 0 0,-1 0 0 0 0,0 0 0 0 0,0 0 0 0 0,0 1 0 0 0,0-1 0 0 0,0 0-1 0 0,0 0 1 0 0,-1 0 0 0 0,0 4 0 0 0,-2 3 14 0 0,-1-1 0 0 0,0 1-1 0 0,0-1 1 0 0,0 0 0 0 0,-1 0 0 0 0,0-1 0 0 0,-1 1-1 0 0,0-1 1 0 0,0 0 0 0 0,-13 11 0 0 0,14-15-433 0 0,0 1 1 0 0,0-1 0 0 0,0 0 0 0 0,0 0-1 0 0,-1 0 1 0 0,-6 2 0 0 0,30-12-13561 0 0,-10 4 8311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7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14507 0 0,'16'-3'9662'0'0,"5"-2"-7318"0"0,22-5-2206 0 0,21 7 298 0 0,-18 2-3146 0 0,-17-2-4867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9 421 7426 0 0,'-5'22'8260'0'0,"3"-36"-1904"0"0,1-14-2737 0 0,1 5-3570 0 0,0 23-112 0 0,1-44 165 0 0,1 1 0 0 0,3 0 0 0 0,2 0 0 0 0,1 1-1 0 0,2 0 1 0 0,19-48 0 0 0,-28 87-108 0 0,0 1 0 0 0,0 0-1 0 0,0-1 1 0 0,0 1 0 0 0,1 0-1 0 0,-1 0 1 0 0,1 0 0 0 0,-1 0 0 0 0,4-3-1 0 0,-4 4 0 0 0,0 1 1 0 0,-1-1-1 0 0,1 1 0 0 0,0-1 0 0 0,0 1 0 0 0,0-1 0 0 0,-1 1 1 0 0,1 0-1 0 0,0 0 0 0 0,0-1 0 0 0,0 1 0 0 0,0 0 0 0 0,0 0 1 0 0,0 0-1 0 0,-1 0 0 0 0,1 0 0 0 0,0 0 0 0 0,0 0 0 0 0,2 0 1 0 0,-1 2-1 0 0,1-1 0 0 0,0 1 0 0 0,-1-1 1 0 0,1 1-1 0 0,-1 0 0 0 0,0 0 0 0 0,1 0 0 0 0,-1 0 1 0 0,0 0-1 0 0,0 1 0 0 0,-1-1 0 0 0,1 0 1 0 0,0 1-1 0 0,-1 0 0 0 0,2 3 0 0 0,5 11 4 0 0,-1-1 0 0 0,-1 1 0 0 0,0 0 1 0 0,-1 1-1 0 0,3 24 0 0 0,5 95-105 0 0,-9-87-122 0 0,-3-42 1153 0 0,-1 10-6871 0 0,-19-32-10675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2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11026 0 0,'9'0'10641'0'0,"18"-3"-9196"0"0,-14 1-619 0 0,-2 2-664 0 0,0 0-1 0 0,1 1 0 0 0,-1 1 0 0 0,18 3 0 0 0,26 3-3631 0 0,-20-11-6028 0 0,-25 0 2507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20 8106 0 0,'-1'-1'518'0'0,"0"0"0"0"0,-1 0 0 0 0,1 1 0 0 0,0-1 1 0 0,-1 0-1 0 0,1 0 0 0 0,-1 1 0 0 0,0-1 0 0 0,1 1 1 0 0,-1-1-1 0 0,1 1 0 0 0,-1 0 0 0 0,0-1 0 0 0,1 1 1 0 0,-1 0-1 0 0,0 0 0 0 0,1 0 0 0 0,-1 1 0 0 0,0-1 0 0 0,1 0 1 0 0,-4 1-1 0 0,4 1-364 0 0,-1-1 0 0 0,1 0 0 0 0,0 1 0 0 0,0-1 0 0 0,-1 1 0 0 0,1-1-1 0 0,0 1 1 0 0,0 0 0 0 0,1-1 0 0 0,-1 1 0 0 0,0 0 0 0 0,0 0 0 0 0,1 0 0 0 0,-1-1 0 0 0,1 1 0 0 0,0 0 0 0 0,0 0 0 0 0,-1 0 0 0 0,1 3 0 0 0,1 2-100 0 0,-1 0 0 0 0,1 1 0 0 0,0-1 0 0 0,0 0 0 0 0,1 0 0 0 0,0 0 0 0 0,0 0 0 0 0,1 0 1 0 0,0 0-1 0 0,6 10 0 0 0,-8-14-46 0 0,1 0 0 0 0,-1 0 0 0 0,1 0 0 0 0,0 0 0 0 0,0-1 1 0 0,0 1-1 0 0,0-1 0 0 0,0 1 0 0 0,1-1 0 0 0,-1 0 0 0 0,1 0 1 0 0,-1 0-1 0 0,1 0 0 0 0,0-1 0 0 0,0 1 0 0 0,-1-1 0 0 0,1 1 0 0 0,1-1 1 0 0,-1 0-1 0 0,0 0 0 0 0,0 0 0 0 0,0-1 0 0 0,0 1 0 0 0,1-1 0 0 0,5 0 1 0 0,-7 0 13 0 0,1-1 1 0 0,0-1 0 0 0,-1 1-1 0 0,1 0 1 0 0,-1-1-1 0 0,1 1 1 0 0,-1-1 0 0 0,0 1-1 0 0,0-1 1 0 0,0 0 0 0 0,0 0-1 0 0,0 0 1 0 0,0-1 0 0 0,0 1-1 0 0,0 0 1 0 0,-1-1 0 0 0,0 1-1 0 0,1-1 1 0 0,-1 1-1 0 0,0-1 1 0 0,0 1 0 0 0,0-1-1 0 0,0 0 1 0 0,-1 0 0 0 0,1 0-1 0 0,-1 1 1 0 0,0-1 0 0 0,0-4-1 0 0,1-1 32 0 0,-1 0-1 0 0,0 1 1 0 0,0-1-1 0 0,-1 0 0 0 0,0 1 1 0 0,0-1-1 0 0,-1 1 1 0 0,0-1-1 0 0,-5-10 1 0 0,7 16-48 0 0,-1 0 0 0 0,0 0 1 0 0,1 1-1 0 0,-1-1 0 0 0,0 0 1 0 0,0 1-1 0 0,-1-1 0 0 0,1 1 1 0 0,0-1-1 0 0,0 1 0 0 0,-1-1 1 0 0,1 1-1 0 0,-1 0 0 0 0,1 0 1 0 0,-1 0-1 0 0,0 0 0 0 0,1 0 1 0 0,-1 0-1 0 0,0 0 0 0 0,1 0 1 0 0,-1 1-1 0 0,0-1 0 0 0,0 1 1 0 0,0-1-1 0 0,0 1 0 0 0,0 0 1 0 0,0 0-1 0 0,0 0 0 0 0,1 0 1 0 0,-1 0-1 0 0,0 0 0 0 0,0 0 1 0 0,0 1-1 0 0,0-1 0 0 0,0 1 1 0 0,0-1-1 0 0,-2 2 0 0 0,0 1-253 0 0,0-1-1 0 0,0 1 0 0 0,0-1 0 0 0,0 1 0 0 0,0 0 0 0 0,1 1 1 0 0,-1-1-1 0 0,1 1 0 0 0,0-1 0 0 0,0 1 0 0 0,1 0 1 0 0,-1 0-1 0 0,-4 9 0 0 0,4-5-721 0 0,0 0 0 0 0,0 0 0 0 0,0 1 0 0 0,1-1-1 0 0,1 1 1 0 0,-1 0 0 0 0,1 0 0 0 0,0 11 0 0 0,2-14 943 0 0,0-1-1 0 0,-1 1 0 0 0,1-1 1 0 0,1 1-1 0 0,3 8 1 0 0,-3-8 1676 0 0,1 0 1 0 0,0-1-1 0 0,1 1 1 0 0,-1-1-1 0 0,7 7 0 0 0,-5-6-1142 0 0,0 0 0 0 0,0-1 0 0 0,0 0 0 0 0,1 0 0 0 0,0 0 0 0 0,0-1 0 0 0,0 0 0 0 0,8 4 0 0 0,-10-7-540 0 0,0 1-1 0 0,0-1 1 0 0,-1 0 0 0 0,1 0 0 0 0,0 0 0 0 0,0-1 0 0 0,0 0 0 0 0,0 1-1 0 0,1-1 1 0 0,-1 0 0 0 0,0-1 0 0 0,0 1 0 0 0,0-1 0 0 0,0 0 0 0 0,0 0-1 0 0,4-2 1 0 0,25-7-2367 0 0,7-3-5397 0 0,-40 13 7646 0 0,0 0 1 0 0,1 0 0 0 0,-1 0-1 0 0,1 0 1 0 0,-1-1 0 0 0,0 1-1 0 0,1 0 1 0 0,-1 0 0 0 0,0-1-1 0 0,1 1 1 0 0,-1 0-1 0 0,0-1 1 0 0,0 1 0 0 0,1 0-1 0 0,-1-1 1 0 0,0 1 0 0 0,0-1-1 0 0,0 1 1 0 0,1 0-1 0 0,-1-1 1 0 0,0 1 0 0 0,0-1-1 0 0,0 1 1 0 0,0 0 0 0 0,0-1-1 0 0,0 1 1 0 0,0-1 0 0 0,0 1-1 0 0,0-1 1 0 0,0 1-1 0 0,0 0 1 0 0,0-1 0 0 0,0 1-1 0 0,0-1 1 0 0,0 1 0 0 0,0 0-1 0 0,0-1 1 0 0,-1 1 0 0 0,1-1-1 0 0,0 0 1 0 0,-2-3-1424 0 0,6-4-3750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10850 0 0,'-10'0'13621'0'0,"2"26"-10403"0"0,-3 36-3258 0 0,10-47-75 0 0,-7 95 711 0 0,8-100-1158 0 0,1 0 0 0 0,0 0 1 0 0,0 0-1 0 0,1 1 0 0 0,0-1 0 0 0,1-1 1 0 0,0 1-1 0 0,7 14 0 0 0,-2-12-3277 0 0,0-6-2585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49 9938 0 0,'-2'-2'745'0'0,"1"-1"0"0"0,-1 1 0 0 0,1 0 0 0 0,0-1 0 0 0,0 1 0 0 0,0-1 0 0 0,0 1 0 0 0,0-1 0 0 0,1 0 0 0 0,-1 1 0 0 0,1-1 0 0 0,0 0 0 0 0,0-3 0 0 0,0 5-606 0 0,0 1-1 0 0,0-1 1 0 0,0 0-1 0 0,1 1 0 0 0,-1-1 1 0 0,0 1-1 0 0,1-1 1 0 0,-1 1-1 0 0,0 0 1 0 0,1-1-1 0 0,-1 1 0 0 0,0-1 1 0 0,1 1-1 0 0,-1 0 1 0 0,1-1-1 0 0,-1 1 0 0 0,1 0 1 0 0,-1-1-1 0 0,1 1 1 0 0,-1 0-1 0 0,1 0 1 0 0,-1-1-1 0 0,2 1 0 0 0,23 1 556 0 0,-22 0-645 0 0,1-1-1 0 0,0 1 1 0 0,-1 0 0 0 0,1 1 0 0 0,-1-1 0 0 0,1 0-1 0 0,-1 1 1 0 0,0 0 0 0 0,1 0 0 0 0,-1 0-1 0 0,0 0 1 0 0,0 1 0 0 0,-1-1 0 0 0,1 1 0 0 0,0-1-1 0 0,-1 1 1 0 0,1 0 0 0 0,-1 0 0 0 0,2 4 0 0 0,-2-3-6 0 0,-1 0 0 0 0,0 0 1 0 0,0 0-1 0 0,0 0 0 0 0,0 1 1 0 0,0-1-1 0 0,-1 0 0 0 0,0 1 1 0 0,0-1-1 0 0,0 0 0 0 0,-1 1 1 0 0,1-1-1 0 0,-1 0 0 0 0,0 0 1 0 0,0 0-1 0 0,-3 6 0 0 0,-2 6-10 0 0,-2 1-1 0 0,0-2 1 0 0,-10 17-1 0 0,-10 16 12 0 0,28-48-45 0 0,0 0 1 0 0,0 0 0 0 0,-1 1-1 0 0,1-1 1 0 0,0 0-1 0 0,0 1 1 0 0,0-1 0 0 0,0 0-1 0 0,0 1 1 0 0,0-1 0 0 0,-1 0-1 0 0,1 1 1 0 0,0-1 0 0 0,0 0-1 0 0,0 1 1 0 0,0-1-1 0 0,0 0 1 0 0,0 1 0 0 0,0-1-1 0 0,1 0 1 0 0,-1 1 0 0 0,0-1-1 0 0,0 0 1 0 0,0 1 0 0 0,0-1-1 0 0,0 0 1 0 0,0 1 0 0 0,1-1-1 0 0,-1 0 1 0 0,0 1-1 0 0,0-1 1 0 0,0 0 0 0 0,1 0-1 0 0,-1 1 1 0 0,0-1 0 0 0,0 0-1 0 0,1 0 1 0 0,-1 1 0 0 0,1-1-1 0 0,17 2-32 0 0,24-8-33 0 0,-41 5 65 0 0,63-8-765 0 0,-2 1-2771 0 0,-54 7 1779 0 0,0-1 0 0 0,0-1 0 0 0,0 1 1 0 0,0-1-1 0 0,8-5 0 0 0,-1-1-4890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19 11795 0 0,'-1'-1'357'0'0,"0"0"1"0"0,0 1 0 0 0,0-1-1 0 0,0 1 1 0 0,0-1 0 0 0,0 1 0 0 0,0-1-1 0 0,0 1 1 0 0,0 0 0 0 0,0 0 0 0 0,0-1-1 0 0,0 1 1 0 0,0 0 0 0 0,0 0 0 0 0,0 0-1 0 0,0 0 1 0 0,-1 0 0 0 0,1 0 0 0 0,0 0-1 0 0,0 1 1 0 0,0-1 0 0 0,0 0 0 0 0,0 1-1 0 0,0-1 1 0 0,0 0 0 0 0,0 1 0 0 0,0-1-1 0 0,0 1 1 0 0,-1 1 0 0 0,0 0-148 0 0,1 0 0 0 0,0-1-1 0 0,0 1 1 0 0,1 1 0 0 0,-1-1 0 0 0,0 0 0 0 0,1 0 0 0 0,-1 0 0 0 0,1 0-1 0 0,0 0 1 0 0,-1 0 0 0 0,1 1 0 0 0,0-1 0 0 0,1 2 0 0 0,-1 8-91 0 0,2-1 0 0 0,0 1 0 0 0,0-1 1 0 0,7 21-1 0 0,-7-27-98 0 0,0-1 0 0 0,0 0 0 0 0,0 0 0 0 0,1 0 0 0 0,-1 0 0 0 0,1 0 0 0 0,0-1 0 0 0,0 1 1 0 0,1-1-1 0 0,-1 1 0 0 0,0-1 0 0 0,1 0 0 0 0,0-1 0 0 0,0 1 0 0 0,5 2 0 0 0,-7-4-2 0 0,0 0 0 0 0,0-1 1 0 0,0 1-1 0 0,0-1 0 0 0,0 0 0 0 0,1 0 0 0 0,-1 1 1 0 0,0-1-1 0 0,0 0 0 0 0,0-1 0 0 0,0 1 0 0 0,0 0 1 0 0,0-1-1 0 0,0 1 0 0 0,0-1 0 0 0,0 0 0 0 0,0 1 1 0 0,0-1-1 0 0,0 0 0 0 0,0 0 0 0 0,0 0 0 0 0,0-1 1 0 0,-1 1-1 0 0,1 0 0 0 0,0-1 0 0 0,-1 1 0 0 0,1-1 1 0 0,-1 1-1 0 0,0-1 0 0 0,1 0 0 0 0,-1 0 0 0 0,0 1 1 0 0,0-1-1 0 0,0 0 0 0 0,0-2 0 0 0,2-2 11 0 0,0 0 0 0 0,-1 0 0 0 0,0 0-1 0 0,0 0 1 0 0,0 0 0 0 0,-1-1 0 0 0,0 1 0 0 0,0 0-1 0 0,-1-1 1 0 0,0 1 0 0 0,0-1 0 0 0,0 1-1 0 0,-1-1 1 0 0,0 1 0 0 0,0 0 0 0 0,-3-7 0 0 0,3 10-53 0 0,0 1 0 0 0,0-1 1 0 0,0 0-1 0 0,0 1 0 0 0,-1-1 1 0 0,1 1-1 0 0,-1 0 1 0 0,1 0-1 0 0,-1-1 0 0 0,0 1 1 0 0,0 0-1 0 0,0 0 0 0 0,0 1 1 0 0,0-1-1 0 0,-1 0 1 0 0,1 1-1 0 0,-1-1 0 0 0,1 1 1 0 0,-1 0-1 0 0,1 0 0 0 0,-1 0 1 0 0,0 0-1 0 0,1 0 1 0 0,-1 1-1 0 0,0-1 0 0 0,0 1 1 0 0,1-1-1 0 0,-1 1 0 0 0,0 0 1 0 0,0 0-1 0 0,0 1 0 0 0,1-1 1 0 0,-1 1-1 0 0,0-1 1 0 0,0 1-1 0 0,1 0 0 0 0,-1 0 1 0 0,-3 1-1 0 0,0 1-68 0 0,0 0 0 0 0,-1 0 0 0 0,2 1 0 0 0,-1-1 0 0 0,0 1 0 0 0,1 1 1 0 0,0-1-1 0 0,0 1 0 0 0,0 0 0 0 0,0 0 0 0 0,1 0 0 0 0,0 1 0 0 0,0-1 0 0 0,1 1 0 0 0,-1 0 0 0 0,1 0 0 0 0,0 0 0 0 0,-2 8 0 0 0,3-7 88 0 0,-1 1 1 0 0,1 0-1 0 0,0 0 0 0 0,1 0 0 0 0,-1 0 0 0 0,2 1 0 0 0,-1-1 0 0 0,1 0 0 0 0,0 0 0 0 0,1 1 1 0 0,0-1-1 0 0,1 0 0 0 0,-1 0 0 0 0,6 14 0 0 0,-4-17 76 0 0,0 0 1 0 0,0 0-1 0 0,0-1 1 0 0,1 1-1 0 0,0-1 1 0 0,0 0-1 0 0,0 0 1 0 0,0-1-1 0 0,1 1 0 0 0,-1-1 1 0 0,1 0-1 0 0,0 0 1 0 0,0 0-1 0 0,0-1 1 0 0,0 0-1 0 0,0 0 0 0 0,1 0 1 0 0,-1 0-1 0 0,1-1 1 0 0,-1 0-1 0 0,8 0 1 0 0,6 2-71 0 0,1-2 0 0 0,0 0 1 0 0,0-1-1 0 0,34-5 0 0 0,-16-5-67 0 0,-35 9-542 0 0,0-1 1 0 0,-1 1-1 0 0,0-1 1 0 0,1 1-1 0 0,-1-1 1 0 0,0 0-1 0 0,0 0 1 0 0,4-4-1 0 0,-4 3-208 0 0,0 0 0 0 0,0-1 1 0 0,0 1-1 0 0,-1-1 0 0 0,0 1 0 0 0,0-1 0 0 0,0 0 0 0 0,0 1 0 0 0,0-1 0 0 0,-1 0 0 0 0,1 0 0 0 0,-1 0 0 0 0,0 1 0 0 0,0-1 0 0 0,-1 0 1 0 0,0-4-1 0 0,0-14-210 0 0,-2-11 1647 0 0,-5 15 12640 0 0,4 27-9603 0 0,-3 21-1617 0 0,4-8-1701 0 0,-1 7 202 0 0,-2 43 0 0 0,6-64-856 0 0,0 0-1 0 0,1-1 1 0 0,0 1 0 0 0,0 0 0 0 0,0-1 0 0 0,1 1-1 0 0,0-1 1 0 0,1 1 0 0 0,0-1 0 0 0,6 12-1 0 0,3-6-3628 0 0,1-8-2153 0 0,2 1-1792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18436 0 0,'-4'3'480'0'0,"1"0"0"0"0,0-1 0 0 0,-1 1 0 0 0,1 0 1 0 0,0 1-1 0 0,1-1 0 0 0,-1 0 0 0 0,0 1 0 0 0,1 0 0 0 0,0-1 0 0 0,0 1 0 0 0,0 0 1 0 0,-2 7-1 0 0,2-4-177 0 0,0 1 0 0 0,0 0 0 0 0,1 0 0 0 0,0 0 0 0 0,1 0 0 0 0,-1 0 0 0 0,2 10 0 0 0,0-10-261 0 0,-1 0 0 0 0,2 1 0 0 0,-1-1 0 0 0,1 0 0 0 0,1 0 0 0 0,-1-1 0 0 0,1 1 0 0 0,0 0 0 0 0,1-1 0 0 0,0 0 0 0 0,0 1 0 0 0,1-2 0 0 0,0 1 0 0 0,0 0 0 0 0,9 8 0 0 0,-11-13-34 0 0,0 0 0 0 0,0 0 0 0 0,0 0 0 0 0,0-1 0 0 0,1 1-1 0 0,-1-1 1 0 0,0 1 0 0 0,1-1 0 0 0,-1 0 0 0 0,1 0 0 0 0,-1-1 0 0 0,1 1 0 0 0,0-1 0 0 0,-1 0 0 0 0,1 0-1 0 0,0 0 1 0 0,-1 0 0 0 0,1-1 0 0 0,-1 1 0 0 0,1-1 0 0 0,0 0 0 0 0,-1 0 0 0 0,0 0 0 0 0,1-1 0 0 0,-1 1 0 0 0,0-1-1 0 0,1 0 1 0 0,-1 0 0 0 0,0 0 0 0 0,0 0 0 0 0,-1 0 0 0 0,5-4 0 0 0,-2 1-27 0 0,0 0 1 0 0,0 0-1 0 0,0-1 1 0 0,-1 1-1 0 0,0-1 1 0 0,0 0-1 0 0,0-1 0 0 0,-1 1 1 0 0,0-1-1 0 0,0 1 1 0 0,-1-1-1 0 0,1 0 1 0 0,-1 0-1 0 0,-1 0 1 0 0,2-11-1 0 0,-3 13-241 0 0,0 1 0 0 0,0-1 0 0 0,-1 1 0 0 0,1 0 0 0 0,-1-1 0 0 0,0 1 0 0 0,0 0 0 0 0,-1-1 0 0 0,1 1 0 0 0,-1 0 0 0 0,0 0 0 0 0,0 0 0 0 0,0 1 0 0 0,-1-1 0 0 0,1 0 0 0 0,-1 1 0 0 0,0-1 0 0 0,0 1 0 0 0,0 0 0 0 0,-1 0 0 0 0,1 0 0 0 0,-1 1 0 0 0,1-1 0 0 0,-1 1 0 0 0,0 0 0 0 0,0 0 0 0 0,0 0 0 0 0,0 0 0 0 0,0 1 0 0 0,0 0 0 0 0,-1-1 0 0 0,1 2 0 0 0,0-1 0 0 0,-1 0 0 0 0,1 1 0 0 0,-1 0 0 0 0,1 0 0 0 0,-1 0 0 0 0,1 1 0 0 0,0-1 0 0 0,-1 1 0 0 0,1 0 0 0 0,0 0 0 0 0,-9 4 0 0 0,11-4 370 0 0,0 1 1 0 0,0-1-1 0 0,0 0 0 0 0,-1 1 0 0 0,2 0 0 0 0,-1-1 0 0 0,0 1 1 0 0,0 0-1 0 0,0 0 0 0 0,1 0 0 0 0,-1 0 0 0 0,1 0 0 0 0,0 0 1 0 0,-1 1-1 0 0,1-1 0 0 0,0 0 0 0 0,0 1 0 0 0,1-1 1 0 0,-1 1-1 0 0,0-1 0 0 0,1 1 0 0 0,-1-1 0 0 0,1 1 0 0 0,0-1 1 0 0,0 1-1 0 0,0-1 0 0 0,0 1 0 0 0,1 0 0 0 0,-1-1 0 0 0,1 1 1 0 0,-1-1-1 0 0,1 1 0 0 0,0-1 0 0 0,0 0 0 0 0,0 1 1 0 0,0-1-1 0 0,0 0 0 0 0,1 0 0 0 0,-1 0 0 0 0,1 1 0 0 0,-1-1 1 0 0,1-1-1 0 0,0 1 0 0 0,0 0 0 0 0,0 0 0 0 0,0-1 0 0 0,0 1 1 0 0,0-1-1 0 0,0 0 0 0 0,0 1 0 0 0,1-1 0 0 0,-1 0 1 0 0,0 0-1 0 0,1-1 0 0 0,-1 1 0 0 0,6 1 0 0 0,6 0 158 0 0,0-1 0 0 0,26 0 1 0 0,-29-2-653 0 0,1 1 0 0 0,-1 1 1 0 0,0 0-1 0 0,1 0 0 0 0,14 5 1 0 0,-15 0-3724 0 0,-11-6 3878 0 0,0 1 0 0 0,0-1 1 0 0,0 0-1 0 0,0 1 0 0 0,0-1 1 0 0,0 0-1 0 0,0 0 0 0 0,0 1 0 0 0,0-1 1 0 0,0 0-1 0 0,0 1 0 0 0,0-1 1 0 0,0 0-1 0 0,0 0 0 0 0,0 1 0 0 0,0-1 1 0 0,-1 0-1 0 0,1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3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36 8170 0 0,'-6'-1'2530'0'0,"-35"-7"7367"0"0,36 7-9469 0 0,0 0 1 0 0,0-1-1 0 0,0 0 0 0 0,0 0 0 0 0,1 0 0 0 0,-1 0 0 0 0,1-1 0 0 0,-1 1 1 0 0,1-1-1 0 0,-4-4 0 0 0,12 7-400 0 0,1 0 1 0 0,-1 1-1 0 0,0-1 1 0 0,1 1 0 0 0,-1 0-1 0 0,7 2 1 0 0,36 17-155 0 0,-1 2 0 0 0,58 38 0 0 0,-103-60 127 0 0,0 0-1 0 0,-1 1 0 0 0,1-1 0 0 0,0 1 0 0 0,-1-1 0 0 0,1 1 0 0 0,-1 0 0 0 0,1-1 1 0 0,-1 1-1 0 0,1-1 0 0 0,-1 1 0 0 0,1 0 0 0 0,-1 0 0 0 0,1-1 0 0 0,-1 1 1 0 0,0 0-1 0 0,0 0 0 0 0,1 0 0 0 0,-1-1 0 0 0,0 1 0 0 0,0 0 0 0 0,0 0 1 0 0,0 0-1 0 0,0-1 0 0 0,0 1 0 0 0,0 0 0 0 0,0 0 0 0 0,0 0 0 0 0,0 0 1 0 0,0-1-1 0 0,-1 1 0 0 0,1 0 0 0 0,0 0 0 0 0,0 0 0 0 0,-1-1 0 0 0,1 1 0 0 0,-1 0 1 0 0,1-1-1 0 0,-1 1 0 0 0,1 0 0 0 0,-1-1 0 0 0,1 1 0 0 0,-1 0 0 0 0,1-1 1 0 0,-1 1-1 0 0,0-1 0 0 0,1 1 0 0 0,-2 0 0 0 0,-6 5 8 0 0,-1 0 1 0 0,1 0-1 0 0,-13 6 0 0 0,9-5 19 0 0,-7 5-18 0 0,2 0 0 0 0,0 0 0 0 0,0 2 0 0 0,1 0 0 0 0,-21 24 0 0 0,34-34 6 0 0,0 0-1 0 0,0-1 1 0 0,1 1-1 0 0,-1 0 1 0 0,1 0-1 0 0,0 1 1 0 0,0-1 0 0 0,1 0-1 0 0,-1 1 1 0 0,1-1-1 0 0,0 1 1 0 0,0-1-1 0 0,0 1 1 0 0,1-1 0 0 0,-1 1-1 0 0,1 0 1 0 0,1-1-1 0 0,-1 1 1 0 0,0 0-1 0 0,1-1 1 0 0,0 1 0 0 0,0-1-1 0 0,1 1 1 0 0,-1-1-1 0 0,1 1 1 0 0,0-1-1 0 0,0 0 1 0 0,0 0-1 0 0,1 0 1 0 0,-1 0 0 0 0,6 6-1 0 0,-7-9-1 0 0,0 0-1 0 0,-1 0 1 0 0,1 0 0 0 0,0 0-1 0 0,0 0 1 0 0,0 0 0 0 0,0 0-1 0 0,0 0 1 0 0,0 0 0 0 0,0 0-1 0 0,1-1 1 0 0,-1 1 0 0 0,0 0-1 0 0,0-1 1 0 0,1 1-1 0 0,-1-1 1 0 0,0 1 0 0 0,1-1-1 0 0,-1 0 1 0 0,0 1 0 0 0,3-1-1 0 0,-3 0 5 0 0,1-1 0 0 0,-1 1 0 0 0,0-1-1 0 0,0 1 1 0 0,1-1 0 0 0,-1 0 0 0 0,0 1-1 0 0,0-1 1 0 0,0 0 0 0 0,0 0 0 0 0,0 0 0 0 0,0 0-1 0 0,0 0 1 0 0,0 0 0 0 0,0 0 0 0 0,-1 0-1 0 0,1 0 1 0 0,1-2 0 0 0,0-2 30 0 0,1 0 0 0 0,-1-1 0 0 0,0 0 0 0 0,0 1 0 0 0,0-1 0 0 0,-1 0 0 0 0,0 0 0 0 0,1-11 0 0 0,-3 7-30 0 0,0 0-1 0 0,0-1 0 0 0,-1 1 1 0 0,-1 0-1 0 0,1 0 0 0 0,-2 1 1 0 0,1-1-1 0 0,-1 1 0 0 0,-1-1 1 0 0,0 1-1 0 0,0 1 0 0 0,0-1 1 0 0,-1 1-1 0 0,-1 0 0 0 0,0 0 1 0 0,0 0-1 0 0,0 1 0 0 0,-1 0 1 0 0,0 1-1 0 0,0 0 0 0 0,0 0 0 0 0,-1 0 1 0 0,0 1-1 0 0,-14-5 0 0 0,22 9-54 0 0,1 1-1 0 0,-1 0 0 0 0,1 0 1 0 0,-1-1-1 0 0,1 1 0 0 0,-1 0 1 0 0,1 0-1 0 0,-1 0 0 0 0,1-1 1 0 0,-1 1-1 0 0,1 0 0 0 0,-1 0 1 0 0,1 0-1 0 0,-1 0 0 0 0,1 0 1 0 0,-1 0-1 0 0,1 0 0 0 0,-1 0 1 0 0,1 0-1 0 0,-1 0 0 0 0,0 1 1 0 0,1-1-1 0 0,-1 0 0 0 0,1 0 1 0 0,-1 0-1 0 0,1 1 0 0 0,-1-1 1 0 0,4 13-3038 0 0,18 13-6058 0 0,-9-17 5249 0 0,9 5-1857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4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11282 0 0,'-11'37'8464'0'0,"2"0"-3652"0"0,-2 9-2496 0 0,9-37-2396 0 0,-1 0 1 0 0,0 0 0 0 0,-1-1 0 0 0,1 1 0 0 0,-2-1 0 0 0,1 0-1 0 0,-1 0 1 0 0,0 0 0 0 0,-1-1 0 0 0,-6 7 0 0 0,17-16 71 0 0,0 0 1 0 0,0 0 0 0 0,1 0-1 0 0,-1 1 1 0 0,0 0 0 0 0,1 0-1 0 0,0 0 1 0 0,-1 1-1 0 0,1-1 1 0 0,-1 1 0 0 0,10 2-1 0 0,23-4-78 0 0,-30 1-71 0 0,67-13-1465 0 0,-40 1-2083 0 0,-4-7-4182 0 0,-17 7 479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3 22597 0 0,'0'0'61'0'0,"0"0"1"0"0,0 0 0 0 0,0 0-1 0 0,0 0 1 0 0,0 0-1 0 0,0 0 1 0 0,0 0-1 0 0,0 0 1 0 0,0-1 0 0 0,0 1-1 0 0,0 0 1 0 0,0 0-1 0 0,0 0 1 0 0,-1 0-1 0 0,1 0 1 0 0,0 0-1 0 0,0 0 1 0 0,0 0 0 0 0,0 0-1 0 0,0-1 1 0 0,0 1 246 0 0,0 0-247 0 0,0 0 1 0 0,0 0-1 0 0,0 0 1 0 0,0 0-1 0 0,-1 0 1 0 0,1 0 0 0 0,0 0-1 0 0,0 0 1 0 0,0 0-1 0 0,0 0 1 0 0,0 0-1 0 0,0 0 1 0 0,0 0 0 0 0,0 0-1 0 0,0 0 1 0 0,-1 0-1 0 0,1 0 1 0 0,0 0-1 0 0,0 0 1 0 0,0 0 0 0 0,0 0-1 0 0,0 0 1 0 0,0 0-1 0 0,0 0 1 0 0,0 0-1 0 0,0 0 1 0 0,-1 0 0 0 0,1 0-1 0 0,0 0 1 0 0,0 0-1 0 0,0 0 1 0 0,0 0 184 0 0,0 0-184 0 0,0 0-1 0 0,0 0 1 0 0,0 1-1 0 0,0-1 1 0 0,-1 0-1 0 0,-5 11 1454 0 0,-8 21-1350 0 0,12-28 222 0 0,-77 184-638 0 0,142-200-477 0 0,-32 8 485 0 0,-1 1 0 0 0,0 2-1 0 0,33 2 1 0 0,-62-1 169 0 0,0 0 0 0 0,0 0 0 0 0,0 0 0 0 0,0 0 0 0 0,-1 0 0 0 0,1 0 0 0 0,0 1 0 0 0,0-1 0 0 0,0 0 0 0 0,0 1 1 0 0,0-1-1 0 0,0 0 0 0 0,0 1 0 0 0,-1-1 0 0 0,1 1 0 0 0,0-1 0 0 0,0 1 0 0 0,-1 0 0 0 0,1-1 0 0 0,1 2 0 0 0,-2-1-137 0 0,0 0-1 0 0,0-1 0 0 0,0 1 1 0 0,0 0-1 0 0,0-1 0 0 0,0 1 1 0 0,0 0-1 0 0,0-1 0 0 0,0 1 1 0 0,0-1-1 0 0,0 1 0 0 0,0 0 1 0 0,-1-1-1 0 0,1 1 0 0 0,0-1 1 0 0,-1 1-1 0 0,1 0 0 0 0,0-1 1 0 0,-1 1-1 0 0,1-1 0 0 0,0 1 1 0 0,-1 0-1 0 0,-2 2-1040 0 0,0 0-1 0 0,-1 0 1 0 0,1 0 0 0 0,0 0-1 0 0,-1-1 1 0 0,0 1 0 0 0,-5 2-1 0 0,-34 13-2622 0 0,-21 11 2630 0 0,50-22 3675 0 0,0 0 1 0 0,-18 14-1 0 0,31-20-2026 0 0,1-1 0 0 0,-1 1 0 0 0,0-1-1 0 0,0 1 1 0 0,0-1 0 0 0,0 1 0 0 0,0 0-1 0 0,1 0 1 0 0,-1-1 0 0 0,0 1 0 0 0,0 0-1 0 0,1 0 1 0 0,-1 0 0 0 0,1 0 0 0 0,-1 0 0 0 0,1-1-1 0 0,-1 1 1 0 0,1 0 0 0 0,0 0 0 0 0,-1 0-1 0 0,1 1 1 0 0,0-1 0 0 0,0 0 0 0 0,0 0-1 0 0,-1 0 1 0 0,1 0 0 0 0,0 0 0 0 0,1 1-1 0 0,0 0-169 0 0,0-1 0 0 0,0 0 0 0 0,0 1 0 0 0,0-1 0 0 0,0 0 0 0 0,0 0 0 0 0,1 0 0 0 0,-1 0 0 0 0,0 0 0 0 0,1 0 0 0 0,-1-1 0 0 0,1 1 0 0 0,-1 0 0 0 0,1-1 0 0 0,-1 1 0 0 0,2 0 0 0 0,8 2-95 0 0,1-1-1 0 0,-1 0 1 0 0,0 0-1 0 0,14-1 1 0 0,-11-1-110 0 0,1-1-1 0 0,-1-1 1 0 0,20-4-1 0 0,-30 5-72 0 0,0 0-1 0 0,0 0 1 0 0,-1 0-1 0 0,1 0 0 0 0,-1 0 1 0 0,1-1-1 0 0,-1 0 1 0 0,1 0-1 0 0,-1 0 0 0 0,0 0 1 0 0,1 0-1 0 0,-1-1 1 0 0,-1 1-1 0 0,1-1 1 0 0,0 0-1 0 0,-1 0 0 0 0,5-6 1 0 0,-7 9 23 0 0,1-1 1 0 0,-1 0 0 0 0,1 0-1 0 0,-1 1 1 0 0,0-1 0 0 0,1 0-1 0 0,-1 0 1 0 0,0 0 0 0 0,0 1-1 0 0,0-1 1 0 0,0 0 0 0 0,1 0-1 0 0,-1 0 1 0 0,0 0 0 0 0,0 0 0 0 0,-1 1-1 0 0,1-1 1 0 0,0 0 0 0 0,0 0-1 0 0,0 0 1 0 0,-1 0 0 0 0,1 0-1 0 0,0 1 1 0 0,-1-1 0 0 0,1 0-1 0 0,0 0 1 0 0,-1 1 0 0 0,0-2-1 0 0,0 2 27 0 0,0 0 0 0 0,1 0 0 0 0,-1 0-1 0 0,0 0 1 0 0,1 0 0 0 0,-1 1 0 0 0,0-1 0 0 0,1 0-1 0 0,-1 0 1 0 0,0 0 0 0 0,1 1 0 0 0,-1-1-1 0 0,0 0 1 0 0,1 1 0 0 0,-1-1 0 0 0,1 1 0 0 0,-1-1-1 0 0,1 0 1 0 0,-1 1 0 0 0,1-1 0 0 0,-1 1-1 0 0,1 0 1 0 0,-1-1 0 0 0,1 1 0 0 0,0-1 0 0 0,-1 1-1 0 0,1 0 1 0 0,0-1 0 0 0,-1 1 0 0 0,1 0-1 0 0,0-1 1 0 0,0 1 0 0 0,0 0 0 0 0,0-1 0 0 0,0 2-1 0 0,-5 9 233 0 0,2 1-1 0 0,-1-1 0 0 0,2 0 0 0 0,-1 1 1 0 0,2 0-1 0 0,-1 13 0 0 0,2-20-443 0 0,0 1 0 0 0,1-1-1 0 0,0 1 1 0 0,0-1 0 0 0,0 1 0 0 0,3 6 0 0 0,-2-8-834 0 0,0 1 0 0 0,0-1 0 0 0,1 1 1 0 0,0-1-1 0 0,-1 0 0 0 0,2 0 1 0 0,5 6-1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5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23077 0 0,'12'-8'2609'0'0,"-9"6"-2207"0"0,0 0 1 0 0,0 0-1 0 0,0 0 1 0 0,0 0-1 0 0,0 1 0 0 0,1-1 1 0 0,-1 1-1 0 0,1 0 0 0 0,-1 0 1 0 0,1 0-1 0 0,6-1 1 0 0,-18 12-4379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39 7962 0 0,'-19'-14'9063'0'0,"-10"-4"-2579"0"0,27 16-6318 0 0,-1 1 0 0 0,0 0 0 0 0,0 0 1 0 0,0 1-1 0 0,0-1 0 0 0,1 1 0 0 0,-1-1 0 0 0,0 1 0 0 0,0 0 0 0 0,0 0 0 0 0,0 0 0 0 0,0 1 0 0 0,0-1 0 0 0,0 1 0 0 0,0 0 0 0 0,-5 1 0 0 0,-1 2-122 0 0,0 0 1 0 0,0 1-1 0 0,0-1 0 0 0,1 2 0 0 0,0-1 0 0 0,0 2 1 0 0,0-1-1 0 0,1 1 0 0 0,-1 0 0 0 0,2 0 0 0 0,-1 1 1 0 0,1-1-1 0 0,0 2 0 0 0,1-1 0 0 0,0 1 0 0 0,0 0 1 0 0,1 0-1 0 0,0 0 0 0 0,0 0 0 0 0,1 1 0 0 0,0-1 1 0 0,1 1-1 0 0,0 0 0 0 0,0 16 0 0 0,0-16-80 0 0,1 1-1 0 0,1 0 1 0 0,0-1-1 0 0,1 1 1 0 0,0-1 0 0 0,0 1-1 0 0,1-1 1 0 0,0 0-1 0 0,1 0 1 0 0,0 0 0 0 0,1 0-1 0 0,0 0 1 0 0,1 0-1 0 0,0-1 1 0 0,0 0-1 0 0,1 0 1 0 0,0 0 0 0 0,0-1-1 0 0,1 0 1 0 0,0 0-1 0 0,1-1 1 0 0,0 0-1 0 0,11 9 1 0 0,-13-13-393 0 0,-1 0 1 0 0,1 0-1 0 0,0-1 0 0 0,0 0 0 0 0,0 0 1 0 0,7 2-1 0 0,-9-3-312 0 0,0-1 1 0 0,1 1-1 0 0,-1-1 1 0 0,1 0-1 0 0,-1 0 1 0 0,0 0-1 0 0,1-1 1 0 0,-1 0-1 0 0,8-1 1 0 0,-11 1 517 0 0,0 1 0 0 0,0 0-1 0 0,0-1 1 0 0,0 1 0 0 0,-1-1 0 0 0,1 1 0 0 0,0-1 0 0 0,0 0 0 0 0,0 1 0 0 0,0-1 0 0 0,-1 0 0 0 0,1 1-1 0 0,0-1 1 0 0,-1 0 0 0 0,1 0 0 0 0,-1 0 0 0 0,1 0 0 0 0,-1 1 0 0 0,1-1 0 0 0,-1 0 0 0 0,1 0 0 0 0,-1 0-1 0 0,0 0 1 0 0,0 0 0 0 0,1 0 0 0 0,-1-1 0 0 0,3-8-1572 0 0,9-7-3534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 9090 0 0,'-2'-1'457'0'0,"-1"0"-1"0"0,0 0 1 0 0,1 0-1 0 0,-1 0 1 0 0,0 1-1 0 0,0-1 1 0 0,1 1-1 0 0,-1 0 1 0 0,0-1 0 0 0,0 1-1 0 0,0 1 1 0 0,1-1-1 0 0,-1 0 1 0 0,0 1-1 0 0,0-1 1 0 0,1 1-1 0 0,-1 0 1 0 0,0 0 0 0 0,1 0-1 0 0,-1 0 1 0 0,1 1-1 0 0,-1-1 1 0 0,1 1-1 0 0,-3 1 1 0 0,2 1-237 0 0,0-1 0 0 0,0 1 0 0 0,1 0 1 0 0,-1-1-1 0 0,1 1 0 0 0,0 0 0 0 0,0 0 0 0 0,0 1 0 0 0,1-1 1 0 0,0 0-1 0 0,-1 0 0 0 0,1 1 0 0 0,1-1 0 0 0,-1 9 0 0 0,-1 9 17 0 0,1 0-1 0 0,1 0 1 0 0,4 24 0 0 0,-4-39-188 0 0,1 0 0 0 0,0 0 0 0 0,1-1 0 0 0,0 1 0 0 0,0 0 0 0 0,0-1 0 0 0,1 1 0 0 0,0-1 0 0 0,0 0 0 0 0,1 1 0 0 0,0-2 0 0 0,0 1 0 0 0,9 10 0 0 0,-12-15-39 0 0,0 0-1 0 0,0 0 1 0 0,1 0 0 0 0,-1 0 0 0 0,0-1 0 0 0,1 1-1 0 0,-1 0 1 0 0,1 0 0 0 0,-1-1 0 0 0,1 1 0 0 0,-1-1-1 0 0,1 0 1 0 0,-1 1 0 0 0,1-1 0 0 0,0 0 0 0 0,-1 0-1 0 0,1 0 1 0 0,-1 0 0 0 0,1 0 0 0 0,0 0 0 0 0,2-1-1 0 0,-1 0 8 0 0,0 0 0 0 0,0 0 1 0 0,0-1-1 0 0,0 1 0 0 0,-1-1 0 0 0,1 0 0 0 0,0 0 0 0 0,-1 0 0 0 0,1 0 0 0 0,2-3 0 0 0,2-4 16 0 0,0 0 0 0 0,0 0 0 0 0,-1-1 0 0 0,11-20 0 0 0,-10 12-55 0 0,-1 1 0 0 0,-1-1 1 0 0,0 0-1 0 0,-2 0 0 0 0,0-1 0 0 0,0 1 0 0 0,-2-1 1 0 0,-1-25-1 0 0,37 164 1142 0 0,-32-97-1223 0 0,15 43 390 0 0,-18-62-555 0 0,-1 1 0 0 0,1-1 0 0 0,0 0 0 0 0,1 0 1 0 0,-1 0-1 0 0,1 0 0 0 0,0-1 0 0 0,-1 1 1 0 0,2-1-1 0 0,-1 1 0 0 0,6 4 0 0 0,-8-8-62 0 0,0 1 0 0 0,0-1 0 0 0,-1 0 0 0 0,1 0 0 0 0,0 0 0 0 0,0 0-1 0 0,-1 1 1 0 0,1-1 0 0 0,0 0 0 0 0,0 0 0 0 0,0-1 0 0 0,-1 1 0 0 0,1 0 0 0 0,0 0 0 0 0,0 0-1 0 0,-1 0 1 0 0,1-1 0 0 0,0 1 0 0 0,-1 0 0 0 0,1 0 0 0 0,0-1 0 0 0,-1 1 0 0 0,1-1 0 0 0,0 1 0 0 0,-1-1-1 0 0,1 1 1 0 0,-1-1 0 0 0,1 1 0 0 0,0-1 0 0 0,-1 1 0 0 0,0-1 0 0 0,1 0 0 0 0,-1 1 0 0 0,1-1 0 0 0,-1 0-1 0 0,0 0 1 0 0,1 1 0 0 0,-1-1 0 0 0,0 0 0 0 0,0 1 0 0 0,0-1 0 0 0,0 0 0 0 0,1-1 0 0 0,3-10-5390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9418 0 0,'1'7'7160'0'0,"5"11"-4451"0"0,-4-9-1434 0 0,21 130 3476 0 0,-6-30-4206 0 0,-11-92-546 0 0,-6-17 0 0 0,0 0 1 0 0,0 0 0 0 0,0 0-1 0 0,0 0 1 0 0,1 1 0 0 0,-1-1-1 0 0,0 0 1 0 0,0 0 0 0 0,0 0-1 0 0,1 0 1 0 0,-1 0 0 0 0,0 0-1 0 0,0 0 1 0 0,0 0 0 0 0,1 1-1 0 0,-1-1 1 0 0,0 0 0 0 0,0 0-1 0 0,0 0 1 0 0,1 0 0 0 0,-1 0-1 0 0,0 0 1 0 0,0 0 0 0 0,0 0-1 0 0,1 0 1 0 0,-1 0 0 0 0,0-1-1 0 0,0 1 1 0 0,0 0 0 0 0,1 0-1 0 0,-1 0 1 0 0,0 0 0 0 0,0 0-1 0 0,0 0 1 0 0,1 0 0 0 0,-1 0-1 0 0,0-1 1 0 0,17-25-37 0 0,-5 6 25 0 0,3 1-629 0 0,1 0 1 0 0,0 2-1 0 0,32-27 1 0 0,-39 40-3898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9610 0 0,'-1'6'10119'0'0,"0"7"-5253"0"0,-4 62-3430 0 0,2-27-1107 0 0,1-31-289 0 0,1 0 0 0 0,1 0 0 0 0,0 0 0 0 0,4 25 0 0 0,-1-42-37 0 0,3-9-4 0 0,9-18-20 0 0,-7 11-16 0 0,-3 9 90 0 0,0 0 0 0 0,0 0 0 0 0,0 0 0 0 0,1 0 0 0 0,0 1 0 0 0,10-8 0 0 0,16-4-1381 0 0,-28 17 681 0 0,-1 0-1 0 0,0 1 1 0 0,0-1 0 0 0,1 1-1 0 0,-1-1 1 0 0,0 1-1 0 0,0 0 1 0 0,1 0 0 0 0,3 1-1 0 0,3-1-7727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9506 0 0,'0'-1'841'0'0,"-1"1"-560"0"0,1-1-1 0 0,0 1 0 0 0,0 0 1 0 0,0-1-1 0 0,3-7 7290 0 0,-2 7-7289 0 0,12 5 3120 0 0,12 14-2957 0 0,9 15-655 0 0,-2-1-2392 0 0,3-5-5804 0 0,-28-24 5046 0 0,1-2-1981 0 0</inkml:trace>
  <inkml:trace contextRef="#ctx0" brushRef="#br0" timeOffset="1">193 29 9194 0 0,'-2'-3'1340'0'0,"1"0"1"0"0,-1 0-1 0 0,0 1 0 0 0,0-1 1 0 0,1 0-1 0 0,-2 1 0 0 0,1 0 1 0 0,-4-4-1 0 0,6 6-1170 0 0,0 0 0 0 0,-1 0 0 0 0,1-1 0 0 0,-1 1 0 0 0,1 0 0 0 0,0 0 0 0 0,-1 0 0 0 0,1 0 0 0 0,-1 0 0 0 0,1 0 0 0 0,-1 0 0 0 0,1 0 0 0 0,0 0 0 0 0,-1 0 0 0 0,1 0 0 0 0,-1 0 0 0 0,1 0 0 0 0,0 0 0 0 0,-1 0 0 0 0,1 1 0 0 0,-1-1 0 0 0,1 0 0 0 0,0 0-1 0 0,-1 0 1 0 0,0 1 0 0 0,-11 16 1547 0 0,4 2-1284 0 0,1 0 0 0 0,1 1 0 0 0,0 0 0 0 0,-3 31 0 0 0,-4 84-883 0 0,16-75-1202 0 0,5-31-1780 0 0,-7-27 2620 0 0,0 0 1 0 0,0 0-1 0 0,0 0 0 0 0,1 0 0 0 0,-1 0 0 0 0,0 0 0 0 0,1-1 0 0 0,0 1 1 0 0,-1 0-1 0 0,3 1 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9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 15259 0 0,'-28'-3'10694'0'0,"44"2"-9849"0"0,19 0-1044 0 0,-1 3 0 0 0,0 0 0 0 0,54 12 0 0 0,-79-11-1652 0 0,-5-1-1238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3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20372 0 0,'-1'2'283'0'0,"1"0"0"0"0,-1 0 0 0 0,1 0 0 0 0,0 0-1 0 0,0 0 1 0 0,0 1 0 0 0,0-1 0 0 0,0 0 0 0 0,1 0 0 0 0,-1 0-1 0 0,1 0 1 0 0,-1 0 0 0 0,1 0 0 0 0,0 0 0 0 0,0 0-1 0 0,0 0 1 0 0,0-1 0 0 0,0 1 0 0 0,0 0 0 0 0,2 2 0 0 0,-1-3-206 0 0,1 1 1 0 0,-1-1 0 0 0,1 1 0 0 0,-1-1 0 0 0,1 0 0 0 0,0 0 0 0 0,0 0 0 0 0,0 0 0 0 0,0-1 0 0 0,0 1 0 0 0,0-1 0 0 0,0 0 0 0 0,-1 1 0 0 0,5-2 0 0 0,39 0 61 0 0,71-10 1 0 0,-31 1-1198 0 0,7-2-4673 0 0,-33-4-5383 0 0,-42 10 4946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39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7546 0 0,'0'0'373'0'0,"-1"0"1"0"0,0 0 0 0 0,1 0 0 0 0,-1 0 0 0 0,1 0 0 0 0,-1 1 0 0 0,0-1-1 0 0,1 0 1 0 0,-1 0 0 0 0,1 0 0 0 0,-1 1 0 0 0,1-1 0 0 0,-1 0 0 0 0,1 1-1 0 0,-1-1 1 0 0,1 0 0 0 0,-1 1 0 0 0,1-1 0 0 0,-1 1 0 0 0,1-1 0 0 0,-1 1-1 0 0,1-1 1 0 0,0 1 0 0 0,-1-1 0 0 0,1 1 0 0 0,-1 0 0 0 0,-1 21 2789 0 0,10 24-2859 0 0,-8-42 434 0 0,26 124 1818 0 0,9 39-2294 0 0,-31-155 452 0 0,2-1-6852 0 0,-6-29-5243 0 0,-3 2 6828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13243 0 0,'-5'0'712'0'0,"1"0"0"0"0,-1 0 0 0 0,1 1 0 0 0,-1 0-1 0 0,1 0 1 0 0,-1 0 0 0 0,1 0 0 0 0,0 1 0 0 0,-1 0 0 0 0,1 0 0 0 0,0 0 0 0 0,0 0 0 0 0,0 0 0 0 0,1 1 0 0 0,-1 0 0 0 0,-4 4-1 0 0,3-2-319 0 0,1 1 0 0 0,-1 0 0 0 0,1-1 0 0 0,0 1 0 0 0,1 1 0 0 0,-1-1 0 0 0,1 1 0 0 0,1-1 0 0 0,-5 14 0 0 0,5-10-347 0 0,-1 0 0 0 0,2 1 0 0 0,-1-1 0 0 0,1 1 0 0 0,1 0 1 0 0,0-1-1 0 0,0 1 0 0 0,1 0 0 0 0,1-1 0 0 0,0 1 0 0 0,0-1 0 0 0,1 0 0 0 0,0 1 0 0 0,5 9 0 0 0,-7-17-45 0 0,1 0-1 0 0,0 0 1 0 0,-1 0-1 0 0,1-1 1 0 0,0 1 0 0 0,0 0-1 0 0,1-1 1 0 0,-1 1-1 0 0,0-1 1 0 0,1 0 0 0 0,0 0-1 0 0,-1 0 1 0 0,1 0-1 0 0,0 0 1 0 0,0-1 0 0 0,0 1-1 0 0,0-1 1 0 0,0 0-1 0 0,0 0 1 0 0,1 0 0 0 0,-1 0-1 0 0,0-1 1 0 0,1 1-1 0 0,-1-1 1 0 0,0 0 0 0 0,1 0-1 0 0,-1 0 1 0 0,0 0-1 0 0,1 0 1 0 0,-1-1-1 0 0,6-1 1 0 0,-3 0-8 0 0,0-1 1 0 0,0 1-1 0 0,0-1 0 0 0,-1 0 1 0 0,1 0-1 0 0,-1-1 0 0 0,0 0 1 0 0,0 0-1 0 0,0 0 0 0 0,0 0 0 0 0,-1-1 1 0 0,0 0-1 0 0,0 0 0 0 0,0 0 1 0 0,5-10-1 0 0,-5 9 5 0 0,-1 0 1 0 0,0-1-1 0 0,-1 1 0 0 0,0 0 1 0 0,0-1-1 0 0,0 0 1 0 0,-1 1-1 0 0,1-1 0 0 0,-2 0 1 0 0,1 0-1 0 0,-1 0 0 0 0,0 1 1 0 0,-1-1-1 0 0,-1-12 1 0 0,0 13 17 0 0,0 0 1 0 0,0 0 0 0 0,-1 0-1 0 0,0 0 1 0 0,0 1 0 0 0,-1-1 0 0 0,1 1-1 0 0,-1 0 1 0 0,0 0 0 0 0,-1 0-1 0 0,1 0 1 0 0,-1 1 0 0 0,0 0 0 0 0,0 0-1 0 0,-8-5 1 0 0,4 3 5 0 0,0 0 0 0 0,-1 1-1 0 0,1 0 1 0 0,-1 1 0 0 0,0 0 0 0 0,-18-4 0 0 0,26 7-76 0 0,-1 1 0 0 0,1-1 1 0 0,-1 1-1 0 0,1 0 0 0 0,-1 0 1 0 0,0 0-1 0 0,1 0 0 0 0,-1 0 0 0 0,1 0 1 0 0,-1 1-1 0 0,1-1 0 0 0,-1 1 1 0 0,1 0-1 0 0,0-1 0 0 0,-1 1 1 0 0,1 0-1 0 0,0 1 0 0 0,-1-1 1 0 0,1 0-1 0 0,0 1 0 0 0,0-1 1 0 0,0 1-1 0 0,0-1 0 0 0,0 1 1 0 0,1 0-1 0 0,-1 0 0 0 0,1 0 1 0 0,-1 0-1 0 0,1 0 0 0 0,-1 0 0 0 0,1 1 1 0 0,0-1-1 0 0,-1 4 0 0 0,0 0-578 0 0,0 1-1 0 0,0-1 1 0 0,1 1-1 0 0,0-1 0 0 0,1 1 1 0 0,-1-1-1 0 0,1 8 1 0 0,8 46-10370 0 0,-3-34 3404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0:40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20708 0 0,'9'-10'4809'0'0,"-1"-1"-3864"0"0,4-4-169 0 0,-1 0 32 0 0,-3 4-208 0 0,-4 2-240 0 0,-1 2-72 0 0,-1 1-64 0 0,-2 1-56 0 0,0 0-80 0 0,2 3-24 0 0,-4 0-152 0 0,4 1-232 0 0,-1 1-432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4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10 6849 0 0,'-1'-1'362'0'0,"-1"0"-1"0"0,0 0 0 0 0,1 0 0 0 0,-1 0 1 0 0,0 1-1 0 0,0-1 0 0 0,0 1 1 0 0,0-1-1 0 0,0 1 0 0 0,0 0 0 0 0,1 0 1 0 0,-1 0-1 0 0,0 0 0 0 0,0 0 0 0 0,0 0 1 0 0,-3 1-1 0 0,4-1-269 0 0,0 1 1 0 0,0 0-1 0 0,1 0 1 0 0,-1-1-1 0 0,0 1 1 0 0,0 0-1 0 0,1 0 1 0 0,-1 0-1 0 0,1 0 1 0 0,-1 0-1 0 0,1 0 1 0 0,-1 0-1 0 0,1 0 1 0 0,0 0-1 0 0,-1 0 1 0 0,1 0-1 0 0,0 0 1 0 0,0 0-1 0 0,0 0 1 0 0,0 1-1 0 0,0-1 1 0 0,0 0-1 0 0,0 0 1 0 0,0 0-1 0 0,0 0 1 0 0,0 0-1 0 0,1 0 1 0 0,-1 0-1 0 0,0 0 1 0 0,1 2-1 0 0,6 24 12 0 0,16 46 0 0 0,-19-65-102 0 0,-1 1-1 0 0,1-1 1 0 0,0 0 0 0 0,1 0-1 0 0,0-1 1 0 0,0 1-1 0 0,1-1 1 0 0,0 0 0 0 0,10 9-1 0 0,-15-15 2 0 0,0-1-1 0 0,0 1 0 0 0,0 0 1 0 0,0 0-1 0 0,0 0 1 0 0,0-1-1 0 0,0 1 1 0 0,0 0-1 0 0,0-1 1 0 0,0 1-1 0 0,0-1 1 0 0,1 1-1 0 0,-1-1 0 0 0,0 0 1 0 0,0 0-1 0 0,0 1 1 0 0,1-1-1 0 0,-1 0 1 0 0,0 0-1 0 0,0 0 1 0 0,1 0-1 0 0,-1 0 1 0 0,0-1-1 0 0,0 1 0 0 0,1 0 1 0 0,-1 0-1 0 0,0-1 1 0 0,0 1-1 0 0,0-1 1 0 0,0 1-1 0 0,1-1 1 0 0,-1 0-1 0 0,0 1 1 0 0,0-1-1 0 0,0 0 0 0 0,0 0 1 0 0,-1 1-1 0 0,1-1 1 0 0,0 0-1 0 0,0 0 1 0 0,0 0-1 0 0,-1 0 1 0 0,1 0-1 0 0,0-1 0 0 0,-1 1 1 0 0,1 0-1 0 0,-1 0 1 0 0,1 0-1 0 0,-1-2 1 0 0,4-9 33 0 0,0 0 0 0 0,-1 0 1 0 0,0 0-1 0 0,1-14 0 0 0,-2 9-36 0 0,1 1-53 0 0,-1 7-37 0 0,0-1 0 0 0,0 1 0 0 0,-1-1 0 0 0,0 1 0 0 0,-1-1 0 0 0,0 0 0 0 0,-3-15 0 0 0,3 25-92 0 0,0-1 1 0 0,-1 0-1 0 0,1 1 1 0 0,-1-1 0 0 0,1 1-1 0 0,0-1 1 0 0,-1 1-1 0 0,1-1 1 0 0,-1 1-1 0 0,0-1 1 0 0,1 1 0 0 0,-1-1-1 0 0,1 1 1 0 0,-1 0-1 0 0,0-1 1 0 0,1 1-1 0 0,-1 0 1 0 0,1 0 0 0 0,-1-1-1 0 0,0 1 1 0 0,0 0-1 0 0,1 0 1 0 0,-1 0 0 0 0,0 0-1 0 0,1 0 1 0 0,-1 0-1 0 0,0 0 1 0 0,0 0-1 0 0,-20 3-3589 0 0,9 2 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6337 0 0,'7'0'5422'0'0,"10"-1"-3574"0"0,1-3-1346 0 0,3-2 619 0 0,1 1 1 0 0,24-2-1 0 0,-2 9-3081 0 0,-40-1 992 0 0,0 0 1 0 0,1 0 0 0 0,-1 1 0 0 0,0-1 0 0 0,-1 1-1 0 0,1 0 1 0 0,7 4 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7402 0 0,'-1'0'245'0'0,"1"0"0"0"0,-1 0 0 0 0,1 0 0 0 0,-1 1 1 0 0,0-1-1 0 0,1 0 0 0 0,-1 1 0 0 0,1-1 0 0 0,-1 0 0 0 0,1 1 1 0 0,-1-1-1 0 0,1 0 0 0 0,-1 1 0 0 0,1-1 0 0 0,0 1 1 0 0,-1-1-1 0 0,1 1 0 0 0,-1-1 0 0 0,1 1 0 0 0,0 0 0 0 0,0-1 1 0 0,-1 1-1 0 0,1-1 0 0 0,0 1 0 0 0,0 0 0 0 0,0-1 1 0 0,0 1-1 0 0,0-1 0 0 0,-1 2 0 0 0,2-1-66 0 0,0 0-1 0 0,0-1 1 0 0,-1 1 0 0 0,1 0-1 0 0,0-1 1 0 0,0 1 0 0 0,0-1-1 0 0,0 1 1 0 0,0-1 0 0 0,0 1-1 0 0,0-1 1 0 0,0 0 0 0 0,0 1-1 0 0,0-1 1 0 0,2 0 0 0 0,46 5 843 0 0,-46-5-733 0 0,16-1-287 0 0,0 0 0 0 0,0-1 1 0 0,0 0-1 0 0,0-2 0 0 0,0-1 1 0 0,-1 0-1 0 0,23-10 0 0 0,-50 18-663 0 0,6-2 654 0 0,0 0 0 0 0,0-1 1 0 0,0 1-1 0 0,0 0 0 0 0,1 1 0 0 0,-1-1 1 0 0,0 0-1 0 0,1 1 0 0 0,-1 0 1 0 0,1-1-1 0 0,-1 1 0 0 0,1 0 0 0 0,0 0 1 0 0,0 0-1 0 0,0 1 0 0 0,0-1 1 0 0,0 0-1 0 0,0 1 0 0 0,1-1 0 0 0,-1 1 1 0 0,1 0-1 0 0,0-1 0 0 0,-1 4 1 0 0,0 0-14 0 0,1 0 0 0 0,1 0 0 0 0,-1 0 0 0 0,1 0 1 0 0,0 1-1 0 0,0-1 0 0 0,1 0 0 0 0,0 0 1 0 0,0 0-1 0 0,0 0 0 0 0,3 7 0 0 0,-2-9-339 0 0,0 1 0 0 0,0-1-1 0 0,0 0 1 0 0,0 0-1 0 0,1 0 1 0 0,5 7 0 0 0,-7-9-151 0 0,1 0 0 0 0,0 0 1 0 0,0-1-1 0 0,0 1 0 0 0,0-1 0 0 0,0 1 1 0 0,0-1-1 0 0,0 0 0 0 0,0 0 1 0 0,1 0-1 0 0,-1 0 0 0 0,0 0 0 0 0,4 0 1 0 0,6 0-4212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14595 0 0,'0'0'90'0'0,"0"0"0"0"0,0 0 0 0 0,0 0 0 0 0,-1 0-1 0 0,1-1 1 0 0,0 1 0 0 0,0 0 0 0 0,0 0 0 0 0,0 0 0 0 0,0 0-1 0 0,0 0 1 0 0,0-1 0 0 0,0 1 0 0 0,-1 0 0 0 0,1 0 0 0 0,0 0 0 0 0,0 0-1 0 0,0 0 1 0 0,0-1 0 0 0,0 1 0 0 0,0 0 0 0 0,0 0 0 0 0,0 0-1 0 0,0 0 1 0 0,0-1 0 0 0,0 1 0 0 0,0 0 0 0 0,0 0 0 0 0,0 0 0 0 0,0 0-1 0 0,0-1 1 0 0,0 1 0 0 0,0 0 0 0 0,1 0 0 0 0,-1 0 0 0 0,0 0 0 0 0,0-1-1 0 0,0 1 1 0 0,0 0 0 0 0,0 0 0 0 0,0 0 0 0 0,0 0 0 0 0,0 0-1 0 0,1 0 1 0 0,-1 0 0 0 0,0-1 0 0 0,0 1 0 0 0,0 0 0 0 0,0 0 0 0 0,1 0-1 0 0,13-4 1154 0 0,21 3-1500 0 0,-33 1 510 0 0,27-1-268 0 0,28-1-533 0 0,-54 3-112 0 0,1-1 0 0 0,-1 0 0 0 0,1 1 0 0 0,-1 0-1 0 0,1 0 1 0 0,-1 0 0 0 0,0 0 0 0 0,0 0 0 0 0,1 1 0 0 0,-1-1 0 0 0,0 1 0 0 0,4 3 0 0 0,-6-4 497 0 0,-1-1 0 0 0,0 0 0 0 0,1 0 0 0 0,-1 1 0 0 0,0-1 0 0 0,0 0 1 0 0,1 1-1 0 0,-1-1 0 0 0,0 0 0 0 0,0 1 0 0 0,0-1 0 0 0,0 1 0 0 0,1-1 0 0 0,-1 0 0 0 0,0 1 1 0 0,0-1-1 0 0,0 1 0 0 0,0-1 0 0 0,0 0 0 0 0,0 1 0 0 0,0-1 0 0 0,0 1 0 0 0,0-1 0 0 0,0 0 1 0 0,0 1-1 0 0,0-1 0 0 0,-1 1 0 0 0,1 0 0 0 0,-3 7-3680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7674 0 0,'1'5'3963'0'0,"10"-1"-2233"0"0,15 1-719 0 0,-23-4-586 0 0,56 3 899 0 0,-43-4-1070 0 0,0 1 0 0 0,25 5 0 0 0,-40-6-225 0 0,-1 0 0 0 0,1 0 0 0 0,0 0 0 0 0,-1 0 0 0 0,1 0 0 0 0,0 0 0 0 0,0 1 0 0 0,-1-1 0 0 0,1 0 0 0 0,0 0 0 0 0,-1 1 0 0 0,1-1 0 0 0,-1 1 0 0 0,1-1 0 0 0,0 1-1 0 0,-1-1 1 0 0,1 1 0 0 0,-1-1 0 0 0,1 1 0 0 0,-1-1 0 0 0,0 1 0 0 0,1-1 0 0 0,-1 1 0 0 0,1 0 0 0 0,-1-1 0 0 0,0 1 0 0 0,0 0 0 0 0,1-1 0 0 0,-1 1 0 0 0,0 0 0 0 0,0-1 0 0 0,0 1 0 0 0,0 0 0 0 0,0 0 0 0 0,0-1 0 0 0,0 1 0 0 0,0 1 0 0 0,-14 30 354 0 0,12-30-386 0 0,1 0-1 0 0,-1 0 1 0 0,1 0 0 0 0,-1 0-1 0 0,1 0 1 0 0,0 1-1 0 0,0-1 1 0 0,0 1 0 0 0,1-1-1 0 0,-1 0 1 0 0,0 1-1 0 0,1-1 1 0 0,-1 1 0 0 0,1-1-1 0 0,0 1 1 0 0,0 0-1 0 0,0-1 1 0 0,0 1 0 0 0,1 2-1 0 0,0-3 3 0 0,0-1 0 0 0,-1 0-1 0 0,1 0 1 0 0,0 0 0 0 0,0 0 0 0 0,0 0-1 0 0,0 0 1 0 0,0 0 0 0 0,0 0-1 0 0,0 0 1 0 0,0 0 0 0 0,0 0 0 0 0,0-1-1 0 0,1 1 1 0 0,-1-1 0 0 0,0 1-1 0 0,1-1 1 0 0,-1 1 0 0 0,0-1 0 0 0,1 1-1 0 0,-1-1 1 0 0,0 0 0 0 0,1 0-1 0 0,0 0 1 0 0,2 0 17 0 0,-1-1 1 0 0,0 1-1 0 0,0-1 0 0 0,0 0 0 0 0,0 0 1 0 0,0 0-1 0 0,0-1 0 0 0,0 1 0 0 0,0-1 1 0 0,3-1-1 0 0,2-3 67 0 0,1 0 1 0 0,-1-1-1 0 0,-1 0 0 0 0,1 0 1 0 0,10-15-1 0 0,-14 16-29 0 0,-1 0-1 0 0,0-1 1 0 0,0 1-1 0 0,0-1 1 0 0,-1 1-1 0 0,0-1 1 0 0,0 0 0 0 0,1-13-1 0 0,-2 18-39 0 0,-1 1 0 0 0,0-1-1 0 0,1 1 1 0 0,-1-1 0 0 0,0 1-1 0 0,0-1 1 0 0,0 1 0 0 0,0-1-1 0 0,-1 1 1 0 0,1-1 0 0 0,0 0-1 0 0,-1 1 1 0 0,1 0 0 0 0,-1-1-1 0 0,1 1 1 0 0,-1-1 0 0 0,0 1 0 0 0,1 0-1 0 0,-1-1 1 0 0,0 1 0 0 0,0 0-1 0 0,0 0 1 0 0,0 0 0 0 0,0-1-1 0 0,0 1 1 0 0,0 0 0 0 0,-1 0-1 0 0,1 1 1 0 0,0-1 0 0 0,0 0 0 0 0,-1 0-1 0 0,1 1 1 0 0,-1-1 0 0 0,1 1-1 0 0,0-1 1 0 0,-1 1 0 0 0,1-1-1 0 0,-1 1 1 0 0,1 0 0 0 0,-1 0-1 0 0,0 0 1 0 0,1 0 0 0 0,-1 0 0 0 0,1 0-1 0 0,-1 0 1 0 0,-1 1 0 0 0,-1-1-41 0 0,0 1 1 0 0,0 0 0 0 0,0 0 0 0 0,0 0-1 0 0,0 0 1 0 0,1 1 0 0 0,-1-1 0 0 0,1 1-1 0 0,-1 0 1 0 0,1 0 0 0 0,0 0 0 0 0,-1 1-1 0 0,1-1 1 0 0,0 1 0 0 0,1-1 0 0 0,-1 1-1 0 0,0 0 1 0 0,1 0 0 0 0,0 1 0 0 0,-1-1-1 0 0,1 0 1 0 0,-2 7 0 0 0,1-4-17 0 0,1 1-1 0 0,0-1 1 0 0,0 1 0 0 0,1 0 0 0 0,0 0-1 0 0,0 0 1 0 0,1 0 0 0 0,-1 0-1 0 0,2 0 1 0 0,-1 0 0 0 0,3 12 0 0 0,-1-6 71 0 0,1-1 0 0 0,-2 1 1 0 0,0 0-1 0 0,0 0 1 0 0,-3 22-1 0 0,2-31-16 0 0,-1-1 0 0 0,1 1 0 0 0,-1-1 0 0 0,0 0 0 0 0,0 1 0 0 0,-1-1 0 0 0,1 0 0 0 0,-1 0 0 0 0,0 0 0 0 0,1 0 0 0 0,-1 0 0 0 0,-1 0 0 0 0,1-1 0 0 0,0 1 0 0 0,-1 0 0 0 0,1-1 0 0 0,-1 0 0 0 0,0 0 0 0 0,1 0 0 0 0,-1 0 0 0 0,0 0 0 0 0,0 0 0 0 0,-1-1 0 0 0,1 0 0 0 0,-6 2 0 0 0,66-15 563 0 0,34-9-494 0 0,-78 17-1009 0 0,-1 0-1 0 0,21-11 1 0 0,-29 12 246 0 0,0 1 0 0 0,-1-1 1 0 0,1 0-1 0 0,-1 0 0 0 0,0 0 0 0 0,0 0 1 0 0,0-1-1 0 0,0 1 0 0 0,3-7 1 0 0,-3 6-213 0 0,17-19-5070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13267 0 0,'-3'18'1147'0'0,"0"0"0"0"0,1 0 0 0 0,1 0 0 0 0,1 0 0 0 0,4 31 1 0 0,-2-32-1077 0 0,1 0 0 0 0,0 0 0 0 0,2 0 0 0 0,0-1 0 0 0,1 0 0 0 0,0 0 0 0 0,1 0 0 0 0,1 0 0 0 0,1-1 0 0 0,13 17 0 0 0,-21-30-68 0 0,0 0 0 0 0,1 0 0 0 0,-1 0 0 0 0,1 0 0 0 0,0-1 0 0 0,0 1 0 0 0,-1 0 0 0 0,1-1 0 0 0,0 0 0 0 0,0 1-1 0 0,0-1 1 0 0,0 0 0 0 0,1 0 0 0 0,-1 0 0 0 0,0 0 0 0 0,0-1 0 0 0,1 1 0 0 0,-1-1 0 0 0,0 1 0 0 0,1-1 0 0 0,-1 0 0 0 0,1 0 0 0 0,-1 0 0 0 0,0 0 0 0 0,4 0 0 0 0,-3-1 16 0 0,-1 0 1 0 0,1-1-1 0 0,-1 1 1 0 0,0 0-1 0 0,1-1 1 0 0,-1 0-1 0 0,0 1 1 0 0,0-1 0 0 0,0 0-1 0 0,0 0 1 0 0,0 0-1 0 0,0 0 1 0 0,-1 0-1 0 0,1 0 1 0 0,-1-1 0 0 0,0 1-1 0 0,1-1 1 0 0,-1 1-1 0 0,0-1 1 0 0,0 1-1 0 0,1-5 1 0 0,8-33 882 0 0,-8 29-1869 0 0,0 1-1 0 0,0-1 1 0 0,-1 0 0 0 0,-1-14 0 0 0,0 23 700 0 0,0-1 0 0 0,0 1-1 0 0,0-1 1 0 0,0 0 0 0 0,-1 1 0 0 0,1-1 0 0 0,-1 1 0 0 0,1 0 0 0 0,-1-1 0 0 0,0 1-1 0 0,0-1 1 0 0,0 1 0 0 0,-1 0 0 0 0,1 0 0 0 0,0 0 0 0 0,-1 0 0 0 0,0 0 0 0 0,1 0-1 0 0,-1 0 1 0 0,0 0 0 0 0,0 0 0 0 0,0 1 0 0 0,0-1 0 0 0,0 1 0 0 0,0 0 0 0 0,-1-1-1 0 0,1 1 1 0 0,0 0 0 0 0,-1 0 0 0 0,1 1 0 0 0,0-1 0 0 0,-1 0 0 0 0,1 1 0 0 0,-1 0-1 0 0,0-1 1 0 0,1 1 0 0 0,-1 0 0 0 0,1 0 0 0 0,-3 1 0 0 0,-3-1 351 0 0,0 0-1 0 0,0 1 1 0 0,1 0 0 0 0,-1 0 0 0 0,0 1 0 0 0,1 0-1 0 0,0 0 1 0 0,-1 1 0 0 0,1 0 0 0 0,0 0 0 0 0,0 0 0 0 0,-8 7-1 0 0,14-10 50 0 0,1 1-1 0 0,-1-1 1 0 0,1 1-1 0 0,-1-1 0 0 0,1 1 1 0 0,0 0-1 0 0,-1-1 1 0 0,1 1-1 0 0,0 0 1 0 0,-1-1-1 0 0,1 1 0 0 0,0 0 1 0 0,0 0-1 0 0,-1-1 1 0 0,1 1-1 0 0,0 0 1 0 0,0-1-1 0 0,0 1 0 0 0,0 0 1 0 0,0 0-1 0 0,0-1 1 0 0,0 1-1 0 0,1 0 1 0 0,-1 0-1 0 0,0-1 0 0 0,0 1 1 0 0,1 1-1 0 0,16 18 2749 0 0,-13-17-2422 0 0,1 0 0 0 0,0 0-1 0 0,0 0 1 0 0,0 0 0 0 0,0-1-1 0 0,11 4 1 0 0,-8-5-472 0 0,0 0-1 0 0,0-1 1 0 0,0 1 0 0 0,0-2-1 0 0,0 1 1 0 0,0-1 0 0 0,0 0 0 0 0,0-1-1 0 0,0 0 1 0 0,0 0 0 0 0,-1-1 0 0 0,1 1-1 0 0,6-5 1 0 0,-5 2-914 0 0,-1 0 0 0 0,0 0 0 0 0,-1 0 0 0 0,1-1 0 0 0,-1 0 0 0 0,-1-1 0 0 0,1 0 0 0 0,-1 0 0 0 0,0 0 1 0 0,9-15-1 0 0,-6 5-3286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6833 0 0,'-2'2'541'0'0,"0"0"0"0"0,0 0-1 0 0,0 0 1 0 0,0 0 0 0 0,0 0-1 0 0,0 0 1 0 0,1 0 0 0 0,-1 1-1 0 0,1-1 1 0 0,0 1 0 0 0,-1 0-1 0 0,1-1 1 0 0,0 1-1 0 0,1 0 1 0 0,-1-1 0 0 0,0 1-1 0 0,0 5 1 0 0,-1 53 2527 0 0,2-51-2677 0 0,7 148 1105 0 0,-5-126-1694 0 0,2-1 1 0 0,17 60-1 0 0,-12-72-2132 0 0,-8-19 2181 0 0,-1 0 1 0 0,0 0-1 0 0,0 0 0 0 0,1 0 1 0 0,-1 0-1 0 0,0-1 1 0 0,1 1-1 0 0,-1 0 0 0 0,0 0 1 0 0,0 0-1 0 0,1 0 1 0 0,-1 0-1 0 0,0-1 0 0 0,0 1 1 0 0,0 0-1 0 0,1 0 1 0 0,-1 0-1 0 0,0-1 0 0 0,0 1 1 0 0,0 0-1 0 0,1 0 1 0 0,-1-1-1 0 0,0 1 0 0 0,0 0 1 0 0,0 0-1 0 0,0-1 1 0 0,0 1-1 0 0,0 0 1 0 0,0-1-1 0 0,0 1 0 0 0,0 0 1 0 0,0 0-1 0 0,0-1 1 0 0,5-22-5267 0 0,-4 10 4607 0 0,2-12-3809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21 10970 0 0,'-16'19'6463'0'0,"19"-13"-4411"0"0,12-3-1543 0 0,9-2-179 0 0,60 1 95 0 0,-76-2-448 0 0,1 0 0 0 0,-1-1-1 0 0,0 0 1 0 0,0-1 0 0 0,0 0 0 0 0,-1 0-1 0 0,14-6 1 0 0,-20 8-6 0 0,0 0-1 0 0,-1-1 1 0 0,1 1 0 0 0,0 0-1 0 0,0-1 1 0 0,0 1 0 0 0,-1-1-1 0 0,1 1 1 0 0,0-1 0 0 0,0 1-1 0 0,-1-1 1 0 0,1 1 0 0 0,0-1-1 0 0,-1 0 1 0 0,1 1 0 0 0,-1-1-1 0 0,1 0 1 0 0,-1 1 0 0 0,1-1-1 0 0,-1 0 1 0 0,1 0 0 0 0,-1 0-1 0 0,0 1 1 0 0,0-1 0 0 0,1 0-1 0 0,-1 0 1 0 0,0 0 0 0 0,0 0-1 0 0,0 0 1 0 0,0 1 0 0 0,0-1-1 0 0,0 0 1 0 0,0 0 0 0 0,0 0-1 0 0,0 0 1 0 0,0 0 0 0 0,0 0-1 0 0,-1-1 1 0 0,0 2 13 0 0,0-1 0 0 0,0 0 1 0 0,0 0-1 0 0,0 1 0 0 0,0-1 0 0 0,0 1 0 0 0,0-1 0 0 0,0 1 0 0 0,0-1 0 0 0,0 1 0 0 0,0 0 1 0 0,0-1-1 0 0,-1 1 0 0 0,1 0 0 0 0,0 0 0 0 0,0 0 0 0 0,0 0 0 0 0,0 0 0 0 0,-1 0 1 0 0,1 0-1 0 0,0 0 0 0 0,0 1 0 0 0,0-1 0 0 0,0 0 0 0 0,0 1 0 0 0,-1-1 0 0 0,1 1 0 0 0,0-1 1 0 0,-2 2-1 0 0,-21 13-128 0 0,0 1 1 0 0,0 1 0 0 0,-31 29 0 0 0,15-11 120 0 0,31-28 101 0 0,0 0 0 0 0,1 1 1 0 0,0 0-1 0 0,1 0 1 0 0,0 1-1 0 0,0 0 1 0 0,1 0-1 0 0,0 1 1 0 0,-5 10-1 0 0,10-17-27 0 0,0 1 1 0 0,-1 0-1 0 0,1 0 0 0 0,0 0 1 0 0,1 0-1 0 0,-1-1 0 0 0,1 1 1 0 0,0 0-1 0 0,0 0 0 0 0,0 0 1 0 0,0 0-1 0 0,1 0 0 0 0,-1 0 0 0 0,1 0 1 0 0,0 0-1 0 0,1 0 0 0 0,-1-1 1 0 0,0 1-1 0 0,1 0 0 0 0,0-1 1 0 0,0 1-1 0 0,0-1 0 0 0,0 0 1 0 0,1 0-1 0 0,-1 0 0 0 0,1 0 0 0 0,0 0 1 0 0,5 4-1 0 0,2 1-37 0 0,0-1 0 0 0,1-1 0 0 0,-1 1 0 0 0,1-2 0 0 0,1 0 0 0 0,-1 0 0 0 0,1-1 0 0 0,-1 0 0 0 0,1-1 0 0 0,0 0 0 0 0,1-1 0 0 0,-1-1 0 0 0,0 1 0 0 0,1-2 0 0 0,-1 0 0 0 0,21-3 0 0 0,-23 2-676 0 0,-1-1 0 0 0,1 0 0 0 0,0-1 0 0 0,-1 0 0 0 0,0 0 0 0 0,0-1 0 0 0,15-9 0 0 0,-19 10-192 0 0,-1 1 0 0 0,0-2 0 0 0,0 1 0 0 0,0 0 0 0 0,-1-1 1 0 0,1 0-1 0 0,2-4 0 0 0,4-8-4435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5969 0 0,'0'-4'1009'0'0,"0"1"-1"0"0,0-1 1 0 0,1 1-1 0 0,-1-1 1 0 0,1 1-1 0 0,0 0 1 0 0,0-1-1 0 0,1-2 1 0 0,-1 4-578 0 0,0 0 1 0 0,0 1 0 0 0,0-1-1 0 0,0 1 1 0 0,0-1 0 0 0,1 1-1 0 0,-1-1 1 0 0,0 1 0 0 0,1 0-1 0 0,-1 0 1 0 0,0-1 0 0 0,4 0-1 0 0,-2 1-236 0 0,0-1 0 0 0,0 2-1 0 0,1-1 1 0 0,-1 0 0 0 0,0 1 0 0 0,0-1-1 0 0,1 1 1 0 0,-1 0 0 0 0,0 0 0 0 0,1 0-1 0 0,-1 1 1 0 0,0-1 0 0 0,1 1 0 0 0,-1 0-1 0 0,0 0 1 0 0,0 0 0 0 0,6 3-1 0 0,-5-3-156 0 0,0 1 0 0 0,1 0-1 0 0,-1 0 1 0 0,0 0 0 0 0,-1 1-1 0 0,1-1 1 0 0,0 1-1 0 0,-1 0 1 0 0,1 0 0 0 0,-1 0-1 0 0,0 0 1 0 0,0 1 0 0 0,0-1-1 0 0,-1 1 1 0 0,1 0-1 0 0,2 5 1 0 0,-4-5 26 0 0,0 0 1 0 0,0 0-1 0 0,0 1 1 0 0,0-1-1 0 0,-1 0 1 0 0,0 1-1 0 0,0-1 0 0 0,0 1 1 0 0,0-1-1 0 0,-1 0 1 0 0,1 1-1 0 0,-1-1 0 0 0,0 0 1 0 0,-1 0-1 0 0,1 1 1 0 0,-1-1-1 0 0,-3 6 1 0 0,-1 1-13 0 0,-1 1 1 0 0,0-1-1 0 0,-11 13 1 0 0,-16 24-362 0 0,34-47 295 0 0,-1-1 1 0 0,1 1-1 0 0,0-1 0 0 0,0 1 1 0 0,-1 0-1 0 0,1-1 0 0 0,0 1 1 0 0,0-1-1 0 0,0 1 1 0 0,0 0-1 0 0,0-1 0 0 0,0 1 1 0 0,0 0-1 0 0,0-1 1 0 0,0 1-1 0 0,0 0 0 0 0,0-1 1 0 0,0 1-1 0 0,0-1 0 0 0,0 1 1 0 0,1 0-1 0 0,-1-1 1 0 0,0 1-1 0 0,0-1 0 0 0,1 1 1 0 0,-1 0-1 0 0,0-1 0 0 0,1 1 1 0 0,19 11-193 0 0,24-4 112 0 0,-25-7 20 0 0,-14-1 142 0 0,1 1-1 0 0,-1-1 1 0 0,1 1-1 0 0,-1 0 0 0 0,1 0 1 0 0,8 3-1 0 0,-12-3-21 0 0,-1 0-1 0 0,0 0 0 0 0,1 0 1 0 0,-1 0-1 0 0,0 0 0 0 0,0 0 0 0 0,0 0 1 0 0,0 0-1 0 0,0 0 0 0 0,0 0 1 0 0,0 0-1 0 0,-1 1 0 0 0,1-1 1 0 0,0 0-1 0 0,-1 1 0 0 0,1-1 1 0 0,-1 0-1 0 0,1 1 0 0 0,-1-1 1 0 0,0 1-1 0 0,1-1 0 0 0,-1 1 1 0 0,0-1-1 0 0,0 1 0 0 0,0-1 1 0 0,0 1-1 0 0,0-1 0 0 0,0 1 0 0 0,-1-1 1 0 0,0 2-1 0 0,0 3 22 0 0,0 0-1 0 0,-1 0 1 0 0,0-1-1 0 0,0 1 1 0 0,-1-1-1 0 0,0 0 1 0 0,0 0-1 0 0,0 0 1 0 0,0 0 0 0 0,-1 0-1 0 0,-5 6 1 0 0,6-8-275 0 0,0 0 1 0 0,-1 0-1 0 0,1 0 0 0 0,0 0 1 0 0,-1-1-1 0 0,0 1 1 0 0,1-1-1 0 0,-1 0 1 0 0,0 0-1 0 0,0 0 1 0 0,0-1-1 0 0,-1 0 0 0 0,1 1 1 0 0,0-1-1 0 0,0-1 1 0 0,-6 1-1 0 0,9-1-17 0 0,1 0 1 0 0,-1 0-1 0 0,0 0 0 0 0,1 0 1 0 0,-1 0-1 0 0,0 0 0 0 0,1 0 0 0 0,-1 0 1 0 0,1 0-1 0 0,-1-1 0 0 0,0 1 0 0 0,1 0 1 0 0,-1-1-1 0 0,1 1 0 0 0,-1 0 0 0 0,0-1 1 0 0,1 1-1 0 0,-1-1 0 0 0,1 1 0 0 0,0-1 1 0 0,-1 1-1 0 0,1-1 0 0 0,-1 1 1 0 0,1-1-1 0 0,0 1 0 0 0,-1-1 0 0 0,1 1 1 0 0,0-1-1 0 0,-1 0 0 0 0,1 1 0 0 0,0-1 1 0 0,0 0-1 0 0,0 1 0 0 0,0-1 0 0 0,0 0 1 0 0,0 1-1 0 0,0-2 0 0 0,0 0-510 0 0,0 0-1 0 0,0 0 1 0 0,0-1-1 0 0,0 1 0 0 0,1 0 1 0 0,0 0-1 0 0,-1 0 1 0 0,1 0-1 0 0,2-4 1 0 0,4-4-4034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12203 0 0,'1'2'507'0'0,"0"0"0"0"0,1 0 0 0 0,-1-1 0 0 0,0 1 0 0 0,1 0 0 0 0,0 0-1 0 0,-1-1 1 0 0,1 1 0 0 0,0-1 0 0 0,0 1 0 0 0,-1-1 0 0 0,1 0 0 0 0,4 2 0 0 0,-2-1-183 0 0,1-1 0 0 0,-1 1 0 0 0,1-1-1 0 0,-1 0 1 0 0,1 0 0 0 0,6 0 0 0 0,7-1-528 0 0,-1-1 0 0 0,32-5 0 0 0,-30 3 766 0 0,70-5-1524 0 0,-51 5-1995 0 0,-1 0-3831 0 0,-30 3 3818 0 0</inkml:trace>
  <inkml:trace contextRef="#ctx0" brushRef="#br0" timeOffset="1">56 317 13187 0 0,'1'9'5953'0'0,"2"-3"-4241"0"0,4 2-575 0 0,3-3-145 0 0,3-1-232 0 0,5-1-144 0 0,0-1-184 0 0,3-2-112 0 0,4 0-80 0 0,2-1-128 0 0,2-2-56 0 0,0-2-72 0 0,-1-1-416 0 0,0 1-936 0 0,0 0-2153 0 0,-4-2-1728 0 0,0 1-3753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4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18972 0 0,'1'0'5209'0'0,"0"0"-4713"0"0,0 1-304 0 0,0 2-192 0 0,0-2-288 0 0,0 1-616 0 0,2-1-1688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54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83 163 8202 0 0,'-10'2'1508'0'0,"-33"3"4378"0"0,42-5-5595 0 0,0 0-1 0 0,0 0 1 0 0,-1 0 0 0 0,1 0 0 0 0,0 0-1 0 0,0 0 1 0 0,-1-1 0 0 0,1 1-1 0 0,0 0 1 0 0,0-1 0 0 0,0 1 0 0 0,0-1-1 0 0,-1 1 1 0 0,1-1 0 0 0,0 0-1 0 0,0 1 1 0 0,0-1 0 0 0,0 0-1 0 0,1 0 1 0 0,-1 0 0 0 0,0 0 0 0 0,0 0-1 0 0,0 0 1 0 0,1 0 0 0 0,-1 0-1 0 0,0 0 1 0 0,1 0 0 0 0,-1-1-1 0 0,1 1-233 0 0,0 1 0 0 0,0 0 0 0 0,0 0 0 0 0,0 0 0 0 0,0 0 0 0 0,0-1 0 0 0,0 1 0 0 0,0 0 0 0 0,0 0-1 0 0,0 0 1 0 0,0-1 0 0 0,0 1 0 0 0,0 0 0 0 0,0 0 0 0 0,0 0 0 0 0,0 0 0 0 0,0-1 0 0 0,0 1 0 0 0,0 0-1 0 0,1 0 1 0 0,-1 0 0 0 0,0 0 0 0 0,0 0 0 0 0,0-1 0 0 0,0 1 0 0 0,0 0 0 0 0,1 0 0 0 0,-1 0 0 0 0,0 0-1 0 0,0 0 1 0 0,0 0 0 0 0,0 0 0 0 0,1 0 0 0 0,-1 0 0 0 0,0 0 0 0 0,0 0 0 0 0,0-1 0 0 0,0 1 0 0 0,1 0-1 0 0,-1 0 1 0 0,0 0 0 0 0,0 0 0 0 0,1 1 0 0 0,14-1 891 0 0,13 7-275 0 0,22 8-502 0 0,1-3-1 0 0,0-1 1 0 0,0-3-1 0 0,1-2 1 0 0,1-3 0 0 0,-1-2-1 0 0,95-9 1 0 0,422-17 238 0 0,-59 10 365 0 0,-169 1-418 0 0,157-26-153 0 0,-22 0-65 0 0,-250 37-103 0 0,69-2 13 0 0,-293 5-48 0 0,117-10 60 0 0,-103 8-51 0 0,0-2 0 0 0,0 1 0 0 0,0-2 0 0 0,0 0 0 0 0,17-9 0 0 0,-26 11 0 0 0,0 0 0 0 0,1 0 0 0 0,-1 1-1 0 0,0 0 1 0 0,1 1 0 0 0,9-2 0 0 0,-41 14-2080 0 0,-9 4-4760 0 0,17-14 260 0 0,-3-1-2930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9:5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138 239 9498 0 0,'-16'17'1490'0'0,"0"-1"0"0"0,2 2 0 0 0,0 0 0 0 0,-22 37 0 0 0,29-41-1045 0 0,1 0-1 0 0,0 0 1 0 0,1 0 0 0 0,1 1-1 0 0,0 0 1 0 0,1 0-1 0 0,1 0 1 0 0,-1 21 0 0 0,2-14-389 0 0,1 1 0 0 0,1-1 0 0 0,1 0 0 0 0,1 0 0 0 0,1 0 0 0 0,1 0 0 0 0,1-1 0 0 0,1 0 0 0 0,0 0 0 0 0,2 0 0 0 0,1-1 0 0 0,0 0 0 0 0,1-1 0 0 0,1 0 0 0 0,1-1 0 0 0,1 0 0 0 0,0-1 0 0 0,1-1 0 0 0,1 0 0 0 0,1-1 0 0 0,0-1 0 0 0,0-1 0 0 0,2 0 0 0 0,0-1 0 0 0,0-1 0 0 0,30 12 0 0 0,-17-12-80 0 0,-1-2 0 0 0,1-1-1 0 0,1-2 1 0 0,-1-1 0 0 0,1-1-1 0 0,0-2 1 0 0,0-1 0 0 0,0-2-1 0 0,0-1 1 0 0,0-2 0 0 0,-1-1 0 0 0,55-16-1 0 0,-56 12-6 0 0,0-2 1 0 0,0-1-1 0 0,-1-1 0 0 0,-1-1 0 0 0,0-2 1 0 0,-1-1-1 0 0,-1-2 0 0 0,-1 0 0 0 0,0-2 0 0 0,-2-1 1 0 0,0 0-1 0 0,37-48 0 0 0,-50 54 38 0 0,0 0 0 0 0,-1-1 1 0 0,-1 0-1 0 0,-1 0 0 0 0,0-1 1 0 0,-1-1-1 0 0,-1 1 0 0 0,-1-1 0 0 0,0 0 1 0 0,-2 0-1 0 0,0 0 0 0 0,-1-1 0 0 0,-1 1 1 0 0,-1-1-1 0 0,-2-23 0 0 0,-2 21 40 0 0,0 0 1 0 0,0 0-1 0 0,-2 1 0 0 0,-1 0 1 0 0,-1 0-1 0 0,-1 1 0 0 0,0 0 1 0 0,-1 0-1 0 0,-2 1 0 0 0,0 1 1 0 0,-1 0-1 0 0,0 0 0 0 0,-19-18 1 0 0,17 21 104 0 0,-1 1 0 0 0,-1 0 0 0 0,1 1-1 0 0,-2 1 1 0 0,0 0 0 0 0,0 2 0 0 0,-1 0 0 0 0,-1 1 0 0 0,1 1 0 0 0,-1 1 0 0 0,-23-6 0 0 0,18 8 19 0 0,-1 1 0 0 0,0 1 1 0 0,0 1-1 0 0,0 1 1 0 0,1 2-1 0 0,-1 0 0 0 0,0 2 1 0 0,-37 8-1 0 0,31-3-132 0 0,0 2-1 0 0,1 0 0 0 0,0 3 1 0 0,1 0-1 0 0,0 2 0 0 0,2 1 1 0 0,-1 1-1 0 0,2 2 0 0 0,1 0 1 0 0,0 2-1 0 0,1 1 1 0 0,2 1-1 0 0,0 1 0 0 0,-35 48 1 0 0,36-38-999 0 0,2 0 1 0 0,-17 38-1 0 0,28-50-2616 0 0,0 0 0 0 0,-7 34 0 0 0,10-21-4002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4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19 127 7490 0 0,'-8'-11'1377'0'0,"-2"-5"713"0"0,10 15-2048 0 0,0 0 1 0 0,1 0 0 0 0,-1 0-1 0 0,0 1 1 0 0,1-1 0 0 0,-1 0-1 0 0,1 0 1 0 0,-1 0-1 0 0,1 1 1 0 0,0-1 0 0 0,-1 0-1 0 0,1 1 1 0 0,0-1 0 0 0,-1 1-1 0 0,1-1 1 0 0,0 1-1 0 0,0-1 1 0 0,0 1 0 0 0,-1-1-1 0 0,1 1 1 0 0,2-1 0 0 0,17-10 116 0 0,10-5 50 0 0,2 0 0 0 0,36-12 0 0 0,-60 25-63 0 0,-1 1 1 0 0,1 0-1 0 0,0 0 0 0 0,0 0 0 0 0,0 1 1 0 0,0 0-1 0 0,0 1 0 0 0,0 0 1 0 0,0 0-1 0 0,0 1 0 0 0,0 0 0 0 0,0 0 1 0 0,0 1-1 0 0,15 4 0 0 0,-18-3 60 0 0,-1 0 0 0 0,0 0 0 0 0,0 0-1 0 0,0 0 1 0 0,0 0 0 0 0,-1 1 0 0 0,1 0 0 0 0,-1-1 0 0 0,0 1-1 0 0,0 0 1 0 0,0 1 0 0 0,-1-1 0 0 0,0 1 0 0 0,1-1-1 0 0,-2 1 1 0 0,1-1 0 0 0,0 1 0 0 0,-1 0 0 0 0,1 5 0 0 0,2 13 290 0 0,-1 0 0 0 0,1 42 1 0 0,-4-50-494 0 0,-5 141 851 0 0,-1-29-4514 0 0,0-150-8507 0 0,6 3 8784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7130 0 0,'-3'11'2210'0'0,"0"-1"1"0"0,1 1 0 0 0,-1 14 0 0 0,2 64-153 0 0,2-48-1660 0 0,1 60-483 0 0,8-35-2913 0 0,-10-98-3548 0 0,12-9 5551 0 0,-11 38 1163 0 0,1 0-1 0 0,-1 0 1 0 0,0 0-1 0 0,1 0 0 0 0,0 0 1 0 0,0 0-1 0 0,0 0 1 0 0,0 0-1 0 0,0 1 1 0 0,0-1-1 0 0,1 1 1 0 0,-1-1-1 0 0,1 1 1 0 0,0 0-1 0 0,0 0 1 0 0,0 0-1 0 0,0 1 1 0 0,0-1-1 0 0,0 1 1 0 0,0-1-1 0 0,0 1 1 0 0,7-1-1 0 0,-7 2-70 0 0,0 0 1 0 0,1 0-1 0 0,-1 1 0 0 0,1-1 1 0 0,-1 1-1 0 0,0 0 0 0 0,1 0 1 0 0,-1 0-1 0 0,0 0 0 0 0,0 0 1 0 0,5 3-1 0 0,-7-3-350 0 0,1 0 0 0 0,-1 0 0 0 0,1 0 0 0 0,0 0 0 0 0,-1 1 1 0 0,0-1-1 0 0,1 0 0 0 0,-1 1 0 0 0,0-1 0 0 0,0 1 0 0 0,1-1 0 0 0,-1 1 0 0 0,0-1 1 0 0,-1 1-1 0 0,1 0 0 0 0,0-1 0 0 0,0 1 0 0 0,-1 0 0 0 0,1 0 0 0 0,-1 0 0 0 0,1 3 1 0 0,-6 3-2112 0 0,4-8 1942 0 0,-4 4-2270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5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8914 0 0,'-3'18'1764'0'0,"1"0"0"0"0,1 0-1 0 0,0 0 1 0 0,3 24 0 0 0,-1-34-1431 0 0,0-1 1 0 0,0 1-1 0 0,1-1 0 0 0,0 1 1 0 0,0-1-1 0 0,1 0 0 0 0,-1 0 1 0 0,2 0-1 0 0,-1 0 0 0 0,1-1 0 0 0,0 1 1 0 0,9 10-1 0 0,-11-15-336 0 0,-1-1-1 0 0,1 1 0 0 0,-1-1 1 0 0,1 0-1 0 0,0 0 1 0 0,0 1-1 0 0,-1-1 1 0 0,1 0-1 0 0,0 0 1 0 0,0-1-1 0 0,0 1 1 0 0,0 0-1 0 0,0-1 0 0 0,0 1 1 0 0,0-1-1 0 0,0 0 1 0 0,1 1-1 0 0,2-1 1 0 0,-1-1-125 0 0,0 1 0 0 0,0-1 0 0 0,0 0 0 0 0,0 0 1 0 0,-1-1-1 0 0,1 1 0 0 0,0-1 0 0 0,-1 0 0 0 0,5-3 1 0 0,6-4-1723 0 0,-1-1 0 0 0,-1-1 0 0 0,20-22 0 0 0,-28 29 924 0 0,13-14-2735 0 0,1 0-1760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75 8266 0 0,'2'-3'8320'0'0,"-3"3"-8172"0"0,19-5 3489 0 0,39-4-3908 0 0,-17 3 665 0 0,-28 4-470 0 0,35-8 376 0 0,-45 9-411 0 0,1 0 1 0 0,-1 0-1 0 0,1 0 1 0 0,-1 0-1 0 0,1 0 0 0 0,-1 0 1 0 0,0-1-1 0 0,1 1 1 0 0,-1-1-1 0 0,0 1 0 0 0,0-1 1 0 0,0 0-1 0 0,3-4 0 0 0,-5 6 22 0 0,0 0 0 0 0,1-1 0 0 0,-1 1 0 0 0,0 0 0 0 0,0-1 0 0 0,0 1 0 0 0,1 0 0 0 0,-1-1 0 0 0,0 1 0 0 0,0 0-1 0 0,0-1 1 0 0,0 1 0 0 0,0 0 0 0 0,0-1 0 0 0,0 1 0 0 0,0 0 0 0 0,0-1 0 0 0,0 1 0 0 0,0-1 0 0 0,0 1-1 0 0,0 0 1 0 0,0-1 0 0 0,0 1 0 0 0,-1 0 0 0 0,1-1 0 0 0,0 1 0 0 0,0 0 0 0 0,0-1 0 0 0,0 1 0 0 0,-1 0 0 0 0,1-1-1 0 0,0 1 1 0 0,0 0 0 0 0,-1 0 0 0 0,1-1 0 0 0,-1 1 0 0 0,-16-5-2061 0 0,-17 7 458 0 0,18 2 2024 0 0,1 2 0 0 0,0 0 0 0 0,0 0 0 0 0,0 2 0 0 0,1 0 0 0 0,0 0 0 0 0,1 1 0 0 0,0 1 0 0 0,-23 22 0 0 0,33-28-79 0 0,-1 0 0 0 0,1 0 0 0 0,0 0-1 0 0,0 1 1 0 0,0-1 0 0 0,1 1 0 0 0,0 0-1 0 0,0 0 1 0 0,0 0 0 0 0,0 0 0 0 0,1 0-1 0 0,0 0 1 0 0,0 0 0 0 0,0 0 0 0 0,1 0-1 0 0,-1 1 1 0 0,1-1 0 0 0,1 0 0 0 0,-1 1-1 0 0,1-1 1 0 0,0 0 0 0 0,2 8 0 0 0,-1-6-121 0 0,0-1 0 0 0,1 1 0 0 0,0 0 0 0 0,0-1 1 0 0,1 0-1 0 0,0 0 0 0 0,0 0 0 0 0,0 0 0 0 0,1-1 0 0 0,0 1 1 0 0,0-1-1 0 0,0 0 0 0 0,1-1 0 0 0,-1 1 0 0 0,1-1 0 0 0,8 4 1 0 0,-7-4-86 0 0,0-1 0 0 0,1-1 0 0 0,-1 1 0 0 0,1-1 1 0 0,-1 0-1 0 0,1-1 0 0 0,0 0 0 0 0,10 0 0 0 0,-13-1-417 0 0,0 0-1 0 0,-1 0 1 0 0,1-1 0 0 0,0 0-1 0 0,0 0 1 0 0,6-2-1 0 0,-8 2-326 0 0,-1 0 0 0 0,1-1 0 0 0,-1 1 0 0 0,1 0 0 0 0,-1-1 0 0 0,0 1 0 0 0,0-1 0 0 0,0 0 0 0 0,0 0-1 0 0,0 0 1 0 0,0 0 0 0 0,2-3 0 0 0,-4 4 337 0 0,1-1-1 0 0,0 1 1 0 0,0-1-1 0 0,-1 0 1 0 0,1 0-1 0 0,-1 1 1 0 0,0-1-1 0 0,1 0 1 0 0,-1 0-1 0 0,0 1 1 0 0,0-1-1 0 0,0 0 1 0 0,0 0-1 0 0,0 0 1 0 0,-1-2-1 0 0,0-6-1075 0 0,3-11-2205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0:3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10890 0 0,'6'24'5095'0'0,"7"40"0"0"0,-2 69-2585 0 0,-6-48-2254 0 0,-5-81-272 0 0,0 1 0 0 0,1-1 0 0 0,-1 0 0 0 0,1 0 0 0 0,0 0-1 0 0,0 0 1 0 0,1 0 0 0 0,-1 0 0 0 0,1 0 0 0 0,0 0 0 0 0,5 6-1 0 0,-6-8-24 0 0,1-1 0 0 0,-1 1 0 0 0,1-1 0 0 0,0 0 0 0 0,0 0 0 0 0,0 0 0 0 0,0 0 0 0 0,-1 0-1 0 0,1 0 1 0 0,0-1 0 0 0,1 1 0 0 0,-1 0 0 0 0,0-1 0 0 0,0 0 0 0 0,0 1 0 0 0,0-1 0 0 0,0 0-1 0 0,0 0 1 0 0,0 0 0 0 0,1-1 0 0 0,-1 1 0 0 0,0 0 0 0 0,0-1 0 0 0,0 0 0 0 0,2 0-1 0 0,6-2-237 0 0,-1 0 0 0 0,0-1 0 0 0,0 0 0 0 0,15-10 0 0 0,9-13-6154 0 0,-33 27 6287 0 0,1 0 0 0 0,-1-1 0 0 0,2-4-4236 0 0,-2 5 4236 0 0,0 0 0 0 0,0 0-1 0 0,0 0 1 0 0,-1-1 0 0 0,1 1 0 0 0,-3-2-2921 0 0,-3 2-796 0 0</inkml:trace>
  <inkml:trace contextRef="#ctx0" brushRef="#br0" timeOffset="1">12 507 7314 0 0,'-2'8'1196'0'0,"1"1"0"0"0,0 0 0 0 0,1 0 1 0 0,0 0-1 0 0,0-1 0 0 0,1 1 1 0 0,0 0-1 0 0,1 0 0 0 0,5 16 1 0 0,-6-21-1025 0 0,1-1 1 0 0,0 1-1 0 0,0-1 0 0 0,0 1 1 0 0,0-1-1 0 0,1 0 1 0 0,-1 0-1 0 0,1 0 1 0 0,-1 0-1 0 0,1 0 1 0 0,0-1-1 0 0,1 1 0 0 0,-1-1 1 0 0,0 0-1 0 0,0 0 1 0 0,1 0-1 0 0,0 0 1 0 0,-1-1-1 0 0,1 1 1 0 0,0-1-1 0 0,0 0 0 0 0,-1 0 1 0 0,1 0-1 0 0,5 0 1 0 0,5 0-472 0 0,0-1-1 0 0,0 0 1 0 0,0 0 0 0 0,0-2 0 0 0,0 1 0 0 0,0-2 0 0 0,0 0 0 0 0,16-6 0 0 0,13-11-4675 0 0,-5-6-3330 0 0,-18 10 3103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10242 0 0,'2'-3'15365'0'0,"24"-3"-12497"0"0,23-4-5188 0 0,-34 7 3682 0 0,10 0-1320 0 0,42-11 51 0 0,-63 13-89 0 0,0 0 0 0 0,0 0 0 0 0,0-1 0 0 0,0 0 0 0 0,-1 1 0 0 0,1-1 0 0 0,0-1 0 0 0,-1 1 0 0 0,0-1-1 0 0,0 1 1 0 0,0-1 0 0 0,0 0 0 0 0,4-5 0 0 0,-7 8-6 0 0,1 0 0 0 0,-1-1-1 0 0,0 1 1 0 0,1-1 0 0 0,-1 1 0 0 0,0 0-1 0 0,0-1 1 0 0,1 1 0 0 0,-1-1 0 0 0,0 1-1 0 0,0-1 1 0 0,0 1 0 0 0,0-1 0 0 0,0 1-1 0 0,0-1 1 0 0,1 1 0 0 0,-1-1 0 0 0,0 1-1 0 0,0-1 1 0 0,0 1 0 0 0,-1-1-1 0 0,1 1 1 0 0,0-1 0 0 0,0 1 0 0 0,0-1-1 0 0,0 1 1 0 0,0-1 0 0 0,-1 1 0 0 0,1-1-1 0 0,0 1 1 0 0,-1-1 0 0 0,-16-5-154 0 0,-21 8-108 0 0,33 0 261 0 0,1 0-1 0 0,-1 0 1 0 0,1 0 0 0 0,-1 1-1 0 0,1 0 1 0 0,0 0 0 0 0,0 0-1 0 0,0 0 1 0 0,0 0 0 0 0,1 1-1 0 0,0 0 1 0 0,-1-1 0 0 0,1 1-1 0 0,0 0 1 0 0,1 1 0 0 0,-1-1-1 0 0,1 1 1 0 0,0-1 0 0 0,0 1-1 0 0,0-1 1 0 0,1 1 0 0 0,-1 0-1 0 0,1 0 1 0 0,0 8 0 0 0,-1-3 5 0 0,2-1 0 0 0,-1 1-1 0 0,2-1 1 0 0,-1 1 0 0 0,1 0 0 0 0,0-1 0 0 0,1 1 0 0 0,0-1 0 0 0,1 0 0 0 0,0 0 0 0 0,0 0 0 0 0,7 11-1 0 0,11 8-1246 0 0,-6-19-3634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 10698 0 0,'0'-1'558'0'0,"-1"1"-1"0"0,0-1 0 0 0,1 0 0 0 0,-1 1 1 0 0,0-1-1 0 0,1 1 0 0 0,-1-1 1 0 0,0 1-1 0 0,0-1 0 0 0,0 1 0 0 0,0-1 1 0 0,1 1-1 0 0,-1 0 0 0 0,0 0 1 0 0,0-1-1 0 0,0 1 0 0 0,0 0 0 0 0,0 0 1 0 0,0 0-1 0 0,0 0 0 0 0,0 0 1 0 0,0 0-1 0 0,1 0 0 0 0,-1 0 0 0 0,-2 1 1 0 0,0 8 2836 0 0,2 9-3538 0 0,1 24 567 0 0,2 81 798 0 0,-1-109-1955 0 0,1 1 0 0 0,0 0 0 0 0,1 0 0 0 0,1-1 0 0 0,10 27 0 0 0,-2-21-4521 0 0,-2-8-2069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16 6881 0 0,'0'-1'437'0'0,"0"1"-1"0"0,0-1 1 0 0,0 0-1 0 0,1 0 1 0 0,-1 0-1 0 0,1 1 1 0 0,-1-1-1 0 0,0 0 1 0 0,1 1-1 0 0,-1-1 0 0 0,1 0 1 0 0,-1 1-1 0 0,1-1 1 0 0,0 0-1 0 0,-1 1 1 0 0,1-1-1 0 0,0 1 1 0 0,-1-1-1 0 0,1 1 1 0 0,0 0-1 0 0,0-1 0 0 0,-1 1 1 0 0,1 0-1 0 0,0-1 1 0 0,0 1-1 0 0,0 0 1 0 0,0 0-1 0 0,0 0-109 0 0,0 1 0 0 0,0-1-1 0 0,0 1 1 0 0,0-1 0 0 0,0 1 0 0 0,-1 0-1 0 0,1 0 1 0 0,0-1 0 0 0,-1 1 0 0 0,1 0-1 0 0,0 0 1 0 0,-1 0 0 0 0,1 0 0 0 0,-1 0-1 0 0,1-1 1 0 0,-1 1 0 0 0,1 2-1 0 0,2 6 210 0 0,0 0 0 0 0,-1 1-1 0 0,2 13 1 0 0,-3-4-350 0 0,0-1-1 0 0,-3 35 1 0 0,2-48-227 0 0,-1 0-1 0 0,1 0 1 0 0,-1 0-1 0 0,0-1 1 0 0,0 1 0 0 0,-1 0-1 0 0,0-1 1 0 0,1 1-1 0 0,-2-1 1 0 0,1 1 0 0 0,0-1-1 0 0,-1 0 1 0 0,0 0-1 0 0,0 0 1 0 0,0 0 0 0 0,-4 3-1 0 0,4-6-33 0 0,1 1 0 0 0,-1-1 0 0 0,0 0 1 0 0,0 0-1 0 0,0 0 0 0 0,0 0 0 0 0,0-1 0 0 0,0 1 0 0 0,0-1 0 0 0,0 1 0 0 0,-1-1 1 0 0,-3-1-1 0 0,5 1 82 0 0,1 0 1 0 0,-1 0-1 0 0,0 0 1 0 0,0 0 0 0 0,0-1-1 0 0,0 1 1 0 0,0-1 0 0 0,1 1-1 0 0,-1-1 1 0 0,0 0-1 0 0,0 0 1 0 0,1 1 0 0 0,-1-1-1 0 0,0-1 1 0 0,1 1 0 0 0,-1 0-1 0 0,1 0 1 0 0,0 0-1 0 0,-1-1 1 0 0,-1-2 0 0 0,3 4 24 0 0,0-1 0 0 0,1 1 0 0 0,-1-1 1 0 0,0 1-1 0 0,0 0 0 0 0,1 0 0 0 0,-1-1 1 0 0,1 1-1 0 0,-1 0 0 0 0,0 0 0 0 0,1-1 1 0 0,-1 1-1 0 0,1 0 0 0 0,-1 0 0 0 0,0 0 1 0 0,1 0-1 0 0,-1-1 0 0 0,1 1 0 0 0,-1 0 1 0 0,1 0-1 0 0,-1 0 0 0 0,0 0 1 0 0,1 0-1 0 0,-1 0 0 0 0,1 0 0 0 0,-1 0 1 0 0,1 0-1 0 0,-1 1 0 0 0,1-1 0 0 0,-1 0 1 0 0,0 0-1 0 0,1 1 0 0 0,19 1 280 0 0,-7 0-125 0 0,0 0 0 0 0,0 0 0 0 0,23-1 0 0 0,-31-2-574 0 0,0 1-1 0 0,-1-1 1 0 0,1 0 0 0 0,-1 0-1 0 0,0-1 1 0 0,6-1-1 0 0,-7 1-514 0 0,-1 1-1 0 0,1 0 0 0 0,-1-1 0 0 0,0 1 0 0 0,0-1 0 0 0,1 0 0 0 0,-1 0 0 0 0,0 0 0 0 0,-1 0 0 0 0,1 0 0 0 0,2-4 0 0 0,-3 5 437 0 0,0-1 0 0 0,-1 0-1 0 0,1 1 1 0 0,0-1 0 0 0,-1 0 0 0 0,0 0 0 0 0,1 1-1 0 0,-1-1 1 0 0,0 0 0 0 0,0 0 0 0 0,0 0-1 0 0,0 1 1 0 0,0-4 0 0 0,-1-3-1025 0 0,4-8-3026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9282 0 0,'-10'-6'16453'0'0,"6"29"-12635"0"0,5 35-4332 0 0,-1-57 691 0 0,1 21-250 0 0,6 71 690 0 0,-5-82-1020 0 0,0-1 0 0 0,0 1-1 0 0,1-1 1 0 0,0 1 0 0 0,1-1 0 0 0,6 12 0 0 0,-5-15-1646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12291 0 0,'-1'24'9392'0'0,"-1"2"-4739"0"0,-15 97-4583 0 0,11-104-1104 0 0,2-26-809 0 0,4 1 1716 0 0,0 1 1 0 0,0-1 0 0 0,0 1 0 0 0,0 0 0 0 0,3-9 0 0 0,-2 11 224 0 0,0-1 1 0 0,1 1-1 0 0,0 0 1 0 0,0 0-1 0 0,0 0 1 0 0,0 0-1 0 0,0 0 1 0 0,1 0-1 0 0,-1 0 1 0 0,1 1 0 0 0,0-1-1 0 0,0 1 1 0 0,0 0-1 0 0,0 0 1 0 0,0 0-1 0 0,0 0 1 0 0,1 0-1 0 0,-1 1 1 0 0,0-1 0 0 0,1 1-1 0 0,-1 0 1 0 0,7-1-1 0 0,-6 1-139 0 0,0 1 0 0 0,0 0 1 0 0,-1-1-1 0 0,1 1 0 0 0,0 1 0 0 0,0-1 0 0 0,0 0 1 0 0,-1 1-1 0 0,1 0 0 0 0,4 1 0 0 0,-6-1-274 0 0,1 0 0 0 0,-1 0 0 0 0,1 1 0 0 0,-1-1 1 0 0,1 1-1 0 0,-1-1 0 0 0,0 1 0 0 0,0 0 0 0 0,0 0 0 0 0,0 0 0 0 0,0 0 0 0 0,0 0 0 0 0,0 0 0 0 0,2 4 1 0 0,-4-5-309 0 0,0 0 0 0 0,1 0 1 0 0,-1 0-1 0 0,1 0 0 0 0,-1 0 1 0 0,0 0-1 0 0,0 0 0 0 0,1 0 1 0 0,-1 0-1 0 0,0 0 1 0 0,0 0-1 0 0,0 0 0 0 0,0 0 1 0 0,0 0-1 0 0,0 0 0 0 0,-1 2 1 0 0,-1 4-5090 0 0</inkml:trace>
  <inkml:trace contextRef="#ctx0" brushRef="#br0" timeOffset="1">11 231 13539 0 0,'-1'0'322'0'0,"1"1"0"0"0,0-1 0 0 0,0 1 0 0 0,0-1 0 0 0,-1 0 0 0 0,1 1 0 0 0,0-1 0 0 0,0 1 0 0 0,0-1 0 0 0,0 1 0 0 0,0-1 0 0 0,0 0 0 0 0,0 1 0 0 0,0-1 0 0 0,0 1 0 0 0,0-1 0 0 0,0 1-1 0 0,0-1 1 0 0,0 1 0 0 0,0-1 0 0 0,0 0 0 0 0,3 5 3864 0 0,-1-4-3864 0 0,19 8 2434 0 0,26-4-3012 0 0,-37-5-174 0 0,0 0 0 0 0,1-1 0 0 0,18-3 1 0 0,-10-2-4439 0 0,-3-5-5265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4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 15339 0 0,'0'35'6671'0'0,"8"4"-3696"0"0,-7-36-2900 0 0,-1-1 0 0 0,1 1-1 0 0,0-1 1 0 0,0 1 0 0 0,0-1-1 0 0,0 1 1 0 0,1-1 0 0 0,-1 0-1 0 0,1 0 1 0 0,-1 1 0 0 0,1-1-1 0 0,0 0 1 0 0,0-1 0 0 0,0 1 0 0 0,0 0-1 0 0,0 0 1 0 0,0-1 0 0 0,0 1-1 0 0,1-1 1 0 0,-1 0 0 0 0,0 0-1 0 0,1 0 1 0 0,-1 0 0 0 0,1 0-1 0 0,3 1 1 0 0,-4-2-69 0 0,0-1 0 0 0,0 1 0 0 0,-1 0 0 0 0,1-1 0 0 0,0 1 0 0 0,0-1 0 0 0,-1 1 0 0 0,1-1-1 0 0,0 0 1 0 0,-1 0 0 0 0,1 1 0 0 0,-1-1 0 0 0,1 0 0 0 0,-1-1 0 0 0,1 1 0 0 0,-1 0 0 0 0,0 0 0 0 0,0-1 0 0 0,1 1 0 0 0,-1 0 0 0 0,0-1 0 0 0,0 1-1 0 0,0-1 1 0 0,-1 0 0 0 0,1 1 0 0 0,0-1 0 0 0,-1 0 0 0 0,1 1 0 0 0,-1-1 0 0 0,1 0 0 0 0,-1 0 0 0 0,1-2 0 0 0,0-2 10 0 0,0 0-1 0 0,0 0 1 0 0,-1 0 0 0 0,1-1 0 0 0,-1 1-1 0 0,-1 0 1 0 0,1 0 0 0 0,-3-9 0 0 0,3 14-13 0 0,0-1 1 0 0,-1 1-1 0 0,1-1 1 0 0,-1 1 0 0 0,0-1-1 0 0,1 1 1 0 0,-1 0 0 0 0,0-1-1 0 0,0 1 1 0 0,0 0-1 0 0,0 0 1 0 0,0-1 0 0 0,0 1-1 0 0,0 0 1 0 0,0 0 0 0 0,-1 0-1 0 0,1 0 1 0 0,0 0-1 0 0,-1 1 1 0 0,1-1 0 0 0,-1 0-1 0 0,1 1 1 0 0,-3-2-1 0 0,1 2 6 0 0,1 0-1 0 0,-1 0 1 0 0,1 0-1 0 0,-1 0 0 0 0,0 0 1 0 0,1 0-1 0 0,-1 1 0 0 0,0-1 1 0 0,1 1-1 0 0,-1 0 0 0 0,1 0 1 0 0,-1 0-1 0 0,-2 1 1 0 0,1 0-23 0 0,0 0 1 0 0,1 0 0 0 0,-1 1 0 0 0,1-1 0 0 0,-1 1 0 0 0,1 0 0 0 0,0-1 0 0 0,0 2-1 0 0,0-1 1 0 0,0 0 0 0 0,1 0 0 0 0,-1 1 0 0 0,1 0 0 0 0,0-1 0 0 0,0 1 0 0 0,0 0-1 0 0,1 0 1 0 0,-2 5 0 0 0,3-6-158 0 0,-1-1 0 0 0,2 1 0 0 0,-1 0 0 0 0,0-1 0 0 0,0 1 1 0 0,1-1-1 0 0,0 1 0 0 0,-1 0 0 0 0,1-1 0 0 0,0 1 0 0 0,0-1 0 0 0,0 0 0 0 0,2 3 0 0 0,-2-4-484 0 0,0 1-1 0 0,0-1 1 0 0,0 1-1 0 0,1-1 1 0 0,-1 0-1 0 0,0 0 1 0 0,1 1-1 0 0,-1-1 1 0 0,1 0-1 0 0,-1 0 1 0 0,1-1-1 0 0,2 2 1 0 0,-1 0-1960 0 0,-3-2 2485 0 0,0 0-1 0 0,0 0 0 0 0,0 0 0 0 0,1 0 1 0 0,-1 0-1 0 0,0 0 0 0 0,0 0 0 0 0,0-1 1 0 0,0 1-1 0 0,1 0 0 0 0,2-5-4679 0 0,4-1-255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17 7722 0 0,'2'-16'14261'0'0,"-1"28"-8516"0"0,-3 30-4641 0 0,-1 6-895 0 0,3-31-477 0 0,-1 0 0 0 0,0-1 0 0 0,-2 1 0 0 0,0 0 0 0 0,-5 16 0 0 0,5-27-1390 0 0,3-13 954 0 0,5-13 485 0 0,-2 14 258 0 0,1 1 0 0 0,0-1 1 0 0,0 1-1 0 0,1 0 0 0 0,-1 0 0 0 0,1 1 0 0 0,0-1 0 0 0,10-5 1 0 0,-12 8-111 0 0,-1 0 0 0 0,1 0 0 0 0,0 1 1 0 0,0-1-1 0 0,-1 1 0 0 0,1 0 0 0 0,0 0 0 0 0,0 0 1 0 0,0 0-1 0 0,0 1 0 0 0,1-1 0 0 0,-1 1 1 0 0,0 0-1 0 0,0-1 0 0 0,0 1 0 0 0,0 1 0 0 0,0-1 1 0 0,1 0-1 0 0,-1 1 0 0 0,4 1 0 0 0,5 7-3155 0 0,-12-7 2638 0 0,1-1 1 0 0,0 0-1 0 0,-1 0 0 0 0,1 0 0 0 0,-1 1 1 0 0,0-1-1 0 0,1 0 0 0 0,-1 1 0 0 0,0-1 0 0 0,0 0 1 0 0,0 1-1 0 0,0-1 0 0 0,0 0 0 0 0,0 0 1 0 0,0 1-1 0 0,0-1 0 0 0,-1 0 0 0 0,1 1 1 0 0,0-1-1 0 0,-1 0 0 0 0,1 0 0 0 0,-2 3 0 0 0,-3 5-3912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30 12763 0 0,'-6'14'8084'0'0,"11"-5"-3278"0"0,-3-8-4552 0 0,0 0 0 0 0,0-1 0 0 0,1 1 0 0 0,-1 0 0 0 0,1-1 0 0 0,-1 1 0 0 0,0-1 0 0 0,1 0 0 0 0,-1 0 0 0 0,4 0 0 0 0,61-9-838 0 0,-63 8 588 0 0,45-13-96 0 0,-47 13 56 0 0,1 0-1 0 0,0 0 1 0 0,-1 0 0 0 0,1 0 0 0 0,-1-1 0 0 0,1 1 0 0 0,-1-1 0 0 0,1 0-1 0 0,-1 0 1 0 0,0 1 0 0 0,0-1 0 0 0,0-1 0 0 0,0 1 0 0 0,2-4-1 0 0,-2 1 23 0 0,-6 8 140 0 0,-3 12 105 0 0,5-2-16 0 0,2-1 0 0 0,-1 1 0 0 0,2-1 0 0 0,2 20 0 0 0,0-6-3951 0 0,-2 0-6927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19460 0 0,'-15'22'5325'0'0,"5"7"-3474"0"0,0 33-2360 0 0,7-40 952 0 0,1-5-522 0 0,-2 15-986 0 0,-13 46 0 0 0,19-97-1744 0 0,-3 16 2888 0 0,1 1 1 0 0,0-1-1 0 0,0 1 1 0 0,0-1-1 0 0,1 0 1 0 0,-1 1-1 0 0,0-1 1 0 0,1 1-1 0 0,0 0 0 0 0,-1-1 1 0 0,1 1-1 0 0,0-1 1 0 0,0 1-1 0 0,1 0 1 0 0,-1 0-1 0 0,0 0 1 0 0,1 0-1 0 0,-1 0 0 0 0,4-3 1 0 0,2-1 65 0 0,0 1-1 0 0,1 0 1 0 0,-1 1 0 0 0,1 0 0 0 0,0 0 0 0 0,14-5-1 0 0,-18 8-128 0 0,0-1 0 0 0,0 1 0 0 0,0 0 0 0 0,0 0 0 0 0,0 1-1 0 0,0-1 1 0 0,0 1 0 0 0,0 0 0 0 0,0 0 0 0 0,0 0 0 0 0,0 1 0 0 0,0-1-1 0 0,0 1 1 0 0,0 0 0 0 0,0 0 0 0 0,6 3 0 0 0,-8-3-236 0 0,0 0 0 0 0,-1 1 1 0 0,1-1-1 0 0,0 1 0 0 0,-1-1 0 0 0,0 1 1 0 0,1 0-1 0 0,-1-1 0 0 0,0 1 1 0 0,0 0-1 0 0,2 4 0 0 0,-2-4-869 0 0,0 0-1 0 0,0 0 1 0 0,-1 1 0 0 0,1-1 0 0 0,0 1-1 0 0,-1-1 1 0 0,0 1 0 0 0,0-1-1 0 0,0 0 1 0 0,0 4 0 0 0,-1 3-5259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63 13499 0 0,'-3'-2'12657'0'0,"24"-7"-9922"0"0,35-9-3275 0 0,-36 13-77 0 0,58-12-1677 0 0,-52 11-3975 0 0,0 1-5672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13 303 11410 0 0,'-2'4'939'0'0,"0"-1"-1"0"0,0 1 0 0 0,1 0 0 0 0,0 0 0 0 0,-1 0 0 0 0,2 0 0 0 0,-1 0 0 0 0,0 0 1 0 0,1 1-1 0 0,0-1 0 0 0,0 5 0 0 0,0-4-551 0 0,1 0 0 0 0,-1-1 0 0 0,1 1 1 0 0,1 0-1 0 0,-1-1 0 0 0,1 1 0 0 0,-1-1 0 0 0,1 0 0 0 0,4 6 0 0 0,-4-6-361 0 0,0-1-1 0 0,0 0 1 0 0,1 0-1 0 0,-1 0 1 0 0,1 0-1 0 0,0-1 0 0 0,0 1 1 0 0,0-1-1 0 0,0 0 1 0 0,0 1-1 0 0,0-1 1 0 0,1-1-1 0 0,-1 1 0 0 0,1 0 1 0 0,-1-1-1 0 0,1 0 1 0 0,-1 0-1 0 0,1 0 0 0 0,0 0 1 0 0,0-1-1 0 0,0 1 1 0 0,-1-1-1 0 0,1 0 1 0 0,0 0-1 0 0,0 0 0 0 0,6-2 1 0 0,-7 1-16 0 0,0 0 0 0 0,1 0 0 0 0,-1-1 0 0 0,0 0 1 0 0,0 1-1 0 0,0-1 0 0 0,0-1 0 0 0,-1 1 0 0 0,1 0 0 0 0,0-1 1 0 0,-1 1-1 0 0,0-1 0 0 0,1 1 0 0 0,-1-1 0 0 0,0 0 0 0 0,0 0 1 0 0,-1 0-1 0 0,1-1 0 0 0,-1 1 0 0 0,0 0 0 0 0,1 0 0 0 0,-1-1 1 0 0,-1 1-1 0 0,1-1 0 0 0,0 1 0 0 0,-1-1 0 0 0,0-3 0 0 0,1 5 2 0 0,-1-1-1 0 0,0 1 0 0 0,0 0 1 0 0,0 0-1 0 0,0-1 0 0 0,0 1 1 0 0,0 0-1 0 0,-1 0 0 0 0,1 0 0 0 0,-1 0 1 0 0,0-1-1 0 0,1 1 0 0 0,-1 0 1 0 0,0 0-1 0 0,0 0 0 0 0,0 0 1 0 0,-1 1-1 0 0,1-1 0 0 0,0 0 1 0 0,-1 0-1 0 0,1 1 0 0 0,-1-1 0 0 0,0 1 1 0 0,1-1-1 0 0,-1 1 0 0 0,0 0 1 0 0,0 0-1 0 0,0-1 0 0 0,0 1 1 0 0,0 1-1 0 0,0-1 0 0 0,0 0 1 0 0,0 0-1 0 0,0 1 0 0 0,0-1 0 0 0,-1 1 1 0 0,1 0-1 0 0,0 0 0 0 0,0-1 1 0 0,0 1-1 0 0,-1 1 0 0 0,-2-1 1 0 0,-2 2-74 0 0,0-1 0 0 0,1 1 0 0 0,-1 0 0 0 0,1 0 0 0 0,-13 7 0 0 0,5-2-2460 0 0,-2-1-3620 0 0</inkml:trace>
  <inkml:trace contextRef="#ctx0" brushRef="#br0" timeOffset="1">239 8 16339 0 0,'0'-1'305'0'0,"-1"1"-1"0"0,1-1 1 0 0,0 1 0 0 0,0 0-1 0 0,-2-2 1219 0 0,2 2-1219 0 0,-1-1 1 0 0,1 1-1 0 0,0 0 1 0 0,-1-1-1 0 0,1 1 1 0 0,-1 0-1 0 0,1 0 1 0 0,0 0-1 0 0,-1-1 1 0 0,1 1-1 0 0,-1 0 1 0 0,1 0-1 0 0,-1 0 1 0 0,1 0-1 0 0,-1 0 1 0 0,1 0-1 0 0,-1 0 1 0 0,1 0-1 0 0,-1 0 1 0 0,1 0-1 0 0,0 0 1 0 0,-1 0-1 0 0,1 1 1 0 0,-1-1-1 0 0,0 0 1 0 0,-8 18 3146 0 0,1 42-5250 0 0,6-44 2746 0 0,1-6-1433 0 0,-1-1 1 0 0,1 0-1 0 0,-2 0 0 0 0,1 0 1 0 0,-5 10-1 0 0,10-25-673 0 0,-1 1 1096 0 0,0 1 0 0 0,0-1 1 0 0,1 1-1 0 0,-1 0 1 0 0,1 0-1 0 0,0 0 0 0 0,1 0 1 0 0,-1 1-1 0 0,6-6 0 0 0,-1 3 164 0 0,1 1-1 0 0,-1 0 1 0 0,1 1-1 0 0,0 0 1 0 0,15-5-1 0 0,-21 7-222 0 0,1 1 0 0 0,0 1-1 0 0,0-1 1 0 0,-1 1 0 0 0,1-1-1 0 0,0 1 1 0 0,0 0 0 0 0,4 1 0 0 0,-7-1-168 0 0,1 0 0 0 0,-1 1-1 0 0,1-1 1 0 0,-1 1 0 0 0,1-1 0 0 0,-1 1 0 0 0,0-1 0 0 0,1 1 0 0 0,-1 0 0 0 0,0 0 0 0 0,0 0 0 0 0,1 0 0 0 0,-1 0 0 0 0,0 0-1 0 0,0 0 1 0 0,0 0 0 0 0,0 0 0 0 0,0 0 0 0 0,-1 1 0 0 0,2 1 0 0 0,-1 11-8443 0 0,-4-7 2495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15291 0 0,'-5'3'4359'0'0,"5"-3"-4152"0"0,0 0 1 0 0,0 0-1 0 0,0 1 1 0 0,0-1 0 0 0,0 0-1 0 0,0 0 1 0 0,-1 1-1 0 0,1-1 1 0 0,0 0-1 0 0,0 1 1 0 0,0-1-1 0 0,0 0 1 0 0,0 0 0 0 0,0 1-1 0 0,0-1 1 0 0,0 0-1 0 0,0 0 1 0 0,0 1-1 0 0,0-1 1 0 0,1 0-1 0 0,-1 1 1 0 0,0-1-1 0 0,0 0 1 0 0,1 2 1037 0 0,-1-2-1037 0 0,20 6 2102 0 0,27-4-2647 0 0,-33-3 392 0 0,-1 0 1 0 0,0 0 0 0 0,18-5 0 0 0,-26 5-307 0 0,-1 0 0 0 0,0 0 0 0 0,0-1 0 0 0,0 1 0 0 0,0-1 0 0 0,-1 0 0 0 0,1 0 0 0 0,0-1 1 0 0,-1 1-1 0 0,0-1 0 0 0,1 0 0 0 0,-1 1 0 0 0,0-2 0 0 0,4-4 0 0 0,-7 8 197 0 0,0 0 0 0 0,0 0 1 0 0,0 0-1 0 0,0 0 0 0 0,0 0 0 0 0,0 0 0 0 0,0 0 1 0 0,-1 0-1 0 0,1 0 0 0 0,0 0 0 0 0,0 0 0 0 0,0 0 1 0 0,0 0-1 0 0,0 0 0 0 0,0 0 0 0 0,0 0 1 0 0,0 0-1 0 0,0 0 0 0 0,0 0 0 0 0,0-1 0 0 0,0 1 1 0 0,-1 0-1 0 0,1 0-430 0 0,0 0 430 0 0,0 0 0 0 0,0 0 0 0 0,0 0 1 0 0,0-1-1 0 0,0 1 0 0 0,0 0 0 0 0,0 0 0 0 0,0 0 1 0 0,0 0-1 0 0,0 0 0 0 0,0 0 0 0 0,0 0 1 0 0,0 0-1 0 0,0 0 0 0 0,0 0 0 0 0,0-1 0 0 0,0 1 1 0 0,0 0-1 0 0,0 0 0 0 0,0 0 0 0 0,0 0 0 0 0,0 0 1 0 0,0 0-1 0 0,0 0 0 0 0,0 0 0 0 0,0 0 1 0 0,1-1-216 0 0,-13 6-432 0 0,-11 8 1495 0 0,21-11-571 0 0,0 0 1 0 0,0 1-1 0 0,0 0 0 0 0,0-1 0 0 0,0 1 0 0 0,0 0 0 0 0,1 0 0 0 0,-1 0 1 0 0,1 0-1 0 0,0 0 0 0 0,0 0 0 0 0,0 0 0 0 0,0 1 0 0 0,1-1 1 0 0,-1 0-1 0 0,1 0 0 0 0,0 1 0 0 0,0-1 0 0 0,0 0 0 0 0,0 0 0 0 0,1 1 1 0 0,-1-1-1 0 0,1 0 0 0 0,0 0 0 0 0,0 1 0 0 0,0-1 0 0 0,3 5 1 0 0,-1-2-538 0 0,-1 0 0 0 0,2 0 0 0 0,-1 0 0 0 0,1 0 1 0 0,8 10-1 0 0,-9-13-936 0 0,0 0 0 0 0,0 0-1 0 0,0 0 1 0 0,0 0 0 0 0,1-1 0 0 0,0 1 0 0 0,-1-1 0 0 0,8 4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 11690 0 0,'-14'-2'14522'0'0,"45"-7"-13065"0"0,-10 8-1280 0 0,1 1 1 0 0,-1 1-1 0 0,30 6 1 0 0,8 0-863 0 0,0-8-3361 0 0,-48-2-730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0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21285 0 0,'2'2'5401'0'0,"1"0"-3993"0"0,-1 1-496 0 0,1 1-368 0 0,-1-2-320 0 0,-1 1-112 0 0,1-2-64 0 0,1 0-40 0 0,-1 1-64 0 0,2-1-264 0 0,0 1-440 0 0,0 1-776 0 0,2 0-1721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1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1 4953 0 0,'1'4'785'0'0,"1"1"1"0"0,0 0-1 0 0,-1-1 0 0 0,2 1 0 0 0,-1-1 1 0 0,0 1-1 0 0,5 4 0 0 0,-6-6-392 0 0,27 43 2576 0 0,64 122 3662 0 0,-80-143-6100 0 0,-2 2 1 0 0,0-1 0 0 0,-2 2 0 0 0,9 51-1 0 0,-10-15 76 0 0,-4 1 0 0 0,-6 111-1 0 0,-31 132 177 0 0,15-163-562 0 0,14-103-197 0 0,-81 577 892 0 0,72-546-750 0 0,-4 0 0 0 0,-39 105 1 0 0,36-129-162 0 0,-1 0 0 0 0,-3-2 1 0 0,-1 0-1 0 0,-42 54 0 0 0,37-56-209 0 0,22-30-986 0 0,-1 0-1 0 0,-24 26 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2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32 5361 0 0,'-4'2'784'0'0,"0"0"0"0"0,0 0-1 0 0,0 0 1 0 0,0 1 0 0 0,0-1 0 0 0,1 1 0 0 0,-1 0-1 0 0,1 0 1 0 0,0 0 0 0 0,-6 8 0 0 0,5-6-351 0 0,1 0 1 0 0,0 0 0 0 0,0 0-1 0 0,0 1 1 0 0,1-1-1 0 0,0 1 1 0 0,0 0 0 0 0,-1 7-1 0 0,2-10-411 0 0,0 0 0 0 0,0 0 0 0 0,1 0 0 0 0,0 0 0 0 0,0-1 0 0 0,-1 1 0 0 0,2 0 1 0 0,-1 0-1 0 0,0 0 0 0 0,1 0 0 0 0,-1 0 0 0 0,1 0 0 0 0,0 0 0 0 0,0 0 0 0 0,0 0 0 0 0,0-1 0 0 0,0 1 0 0 0,1 0 0 0 0,-1-1 0 0 0,1 1 0 0 0,0-1 0 0 0,0 0 0 0 0,0 1 0 0 0,0-1 0 0 0,0 0 0 0 0,0 0 0 0 0,0 0 0 0 0,1-1 0 0 0,-1 1 0 0 0,1 0 0 0 0,-1-1 0 0 0,1 0 0 0 0,0 0 1 0 0,0 1-1 0 0,-1-2 0 0 0,1 1 0 0 0,5 1 0 0 0,-5-2-29 0 0,-1 1 1 0 0,1-1 0 0 0,-1 0-1 0 0,1 0 1 0 0,-1 0 0 0 0,1 0-1 0 0,-1 0 1 0 0,1 0 0 0 0,-1-1-1 0 0,0 1 1 0 0,1-1 0 0 0,-1 0-1 0 0,1 0 1 0 0,-1 0-1 0 0,0 0 1 0 0,0 0 0 0 0,0 0-1 0 0,5-3 1 0 0,-4 1 20 0 0,0 0 0 0 0,0-1-1 0 0,-1 1 1 0 0,1 0 0 0 0,0-1 0 0 0,-1 0 0 0 0,0 1-1 0 0,0-1 1 0 0,0 0 0 0 0,1-6 0 0 0,0 3 49 0 0,-1-1 0 0 0,0 0 0 0 0,-1 0 0 0 0,1 0 0 0 0,-2 0 0 0 0,1 0 0 0 0,-1 0 0 0 0,0 0 1 0 0,-1 0-1 0 0,0 0 0 0 0,-3-11 0 0 0,4 16-17 0 0,-1 0 0 0 0,0 1 0 0 0,0-1 0 0 0,0 1 0 0 0,0-1 0 0 0,-1 1 0 0 0,1 0-1 0 0,0-1 1 0 0,-1 1 0 0 0,0 0 0 0 0,0 0 0 0 0,1 0 0 0 0,-1 0 0 0 0,0 0 0 0 0,-1 1 0 0 0,1-1 0 0 0,0 1 0 0 0,0-1 0 0 0,-1 1 0 0 0,1 0 0 0 0,-1-1 0 0 0,1 1 0 0 0,-1 1 0 0 0,1-1 0 0 0,-1 0 0 0 0,0 1 0 0 0,1-1 0 0 0,-1 1 0 0 0,0 0-1 0 0,0 0 1 0 0,1 0 0 0 0,-1 0 0 0 0,0 0 0 0 0,1 1 0 0 0,-1-1 0 0 0,0 1 0 0 0,1 0 0 0 0,-4 1 0 0 0,2-1-47 0 0,1 1-1 0 0,-1-1 1 0 0,1 1-1 0 0,0 0 0 0 0,-1 1 1 0 0,1-1-1 0 0,0 0 1 0 0,0 1-1 0 0,1-1 1 0 0,-1 1-1 0 0,1 0 1 0 0,-1 0-1 0 0,1 0 1 0 0,0 1-1 0 0,0-1 1 0 0,0 0-1 0 0,0 1 1 0 0,1-1-1 0 0,-1 1 1 0 0,1-1-1 0 0,0 1 1 0 0,0 0-1 0 0,0 0 1 0 0,1-1-1 0 0,0 1 1 0 0,-1 0-1 0 0,1 5 1 0 0,1-5-392 0 0,-1-1 0 0 0,1 1 0 0 0,-1 0 0 0 0,1-1 0 0 0,0 1 1 0 0,1 0-1 0 0,-1-1 0 0 0,3 6 0 0 0,-2-7-270 0 0,-1 0 0 0 0,1 0-1 0 0,-1 0 1 0 0,1 0 0 0 0,0 0 0 0 0,0-1-1 0 0,0 1 1 0 0,0-1 0 0 0,0 1 0 0 0,0-1-1 0 0,0 1 1 0 0,0-1 0 0 0,1 0 0 0 0,2 1-1 0 0,15 5-3927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4777 0 0,'2'29'12122'0'0,"1"32"-11240"0"0,-3 37-11728 0 0,-1-78 6576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3721 0 0,'1'-2'447'0'0,"-1"1"1"0"0,1 0-1 0 0,0-1 1 0 0,0 1-1 0 0,0 0 1 0 0,0-1-1 0 0,0 1 1 0 0,0 0-1 0 0,0 0 1 0 0,0 0-1 0 0,0 0 0 0 0,0 0 1 0 0,0 0-1 0 0,1 0 1 0 0,-1 0-1 0 0,2 0 1 0 0,1-1-90 0 0,-1 0 0 0 0,1 0 0 0 0,0 1 0 0 0,0 0 0 0 0,0 0-1 0 0,7-1 1 0 0,-8 1-319 0 0,-1 1 0 0 0,1 0 0 0 0,0 0 0 0 0,0 0 0 0 0,0 0 0 0 0,-1 0 0 0 0,1 1 0 0 0,0 0 0 0 0,5 1 0 0 0,-7-2 11 0 0,0 1 1 0 0,-1-1-1 0 0,1 1 0 0 0,0-1 1 0 0,0 1-1 0 0,0-1 1 0 0,0 1-1 0 0,0 0 0 0 0,-1-1 1 0 0,1 1-1 0 0,0 0 0 0 0,0 0 1 0 0,-1 0-1 0 0,1 0 0 0 0,-1 0 1 0 0,1-1-1 0 0,-1 1 0 0 0,1 0 1 0 0,-1 0-1 0 0,0 0 1 0 0,1 0-1 0 0,-1 0 0 0 0,0 0 1 0 0,1 2-1 0 0,-2 0 22 0 0,1-1 1 0 0,-1 1-1 0 0,1-1 1 0 0,-1 1-1 0 0,0-1 1 0 0,0 1-1 0 0,0-1 1 0 0,0 0-1 0 0,0 0 1 0 0,0 0-1 0 0,-1 1 1 0 0,1-1-1 0 0,-1 0 1 0 0,0 0-1 0 0,1-1 1 0 0,-1 1-1 0 0,-3 2 1 0 0,3-3-67 0 0,0 1 1 0 0,1 0 0 0 0,-1-1-1 0 0,0 1 1 0 0,1 0-1 0 0,-1 0 1 0 0,1 0-1 0 0,0 0 1 0 0,-1 0 0 0 0,1 0-1 0 0,0 0 1 0 0,0 0-1 0 0,1 1 1 0 0,-1-1-1 0 0,0 0 1 0 0,1 0-1 0 0,-1 3 1 0 0,1-3-24 0 0,1-1 0 0 0,-1 1 0 0 0,1-1 0 0 0,-1 0 0 0 0,1 1 0 0 0,0-1 0 0 0,-1 0 0 0 0,1 0 0 0 0,0 1 0 0 0,0-1 0 0 0,0 0 1 0 0,0 0-1 0 0,0 0 0 0 0,0 0 0 0 0,0 0 0 0 0,0 0 0 0 0,1 0 0 0 0,-1 0 0 0 0,0-1 0 0 0,0 1 0 0 0,1 0 0 0 0,-1-1 0 0 0,0 1 0 0 0,1-1 0 0 0,-1 1 0 0 0,1-1 0 0 0,-1 0 0 0 0,1 0 0 0 0,-1 0 0 0 0,1 0 0 0 0,-1 0 0 0 0,3 0 0 0 0,0 0-203 0 0,1 0-1 0 0,-1 0 0 0 0,0 0 0 0 0,0-1 0 0 0,0 1 0 0 0,0-1 1 0 0,0 0-1 0 0,0-1 0 0 0,0 1 0 0 0,6-4 0 0 0,-6 2-687 0 0,0 0 1 0 0,0-1-1 0 0,0 1 0 0 0,0-1 0 0 0,-1 0 0 0 0,0 0 0 0 0,4-7 0 0 0,3-6-3256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3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10058 0 0,'-1'3'568'0'0,"-1"-1"-1"0"0,1 1 0 0 0,-1 0 1 0 0,1 0-1 0 0,0-1 1 0 0,0 1-1 0 0,0 0 0 0 0,0 0 1 0 0,0 0-1 0 0,1 1 1 0 0,-1 4-1 0 0,1-1-26 0 0,1 0 0 0 0,-1 0 0 0 0,1 0 0 0 0,3 12 1 0 0,1-2-228 0 0,1-1 1 0 0,0 0-1 0 0,13 20 1 0 0,-13-25-282 0 0,1 0 0 0 0,0 0 0 0 0,12 13 0 0 0,-17-21-23 0 0,0-1 0 0 0,0 0-1 0 0,0 0 1 0 0,0 0 0 0 0,0 0-1 0 0,0 0 1 0 0,1-1-1 0 0,-1 1 1 0 0,1 0 0 0 0,-1-1-1 0 0,1 0 1 0 0,-1 0 0 0 0,1 0-1 0 0,0 0 1 0 0,0 0-1 0 0,-1 0 1 0 0,1-1 0 0 0,0 1-1 0 0,0-1 1 0 0,0 0 0 0 0,5 0-1 0 0,-7-1 7 0 0,1 1 1 0 0,-1-1-1 0 0,0 0 0 0 0,1 0 1 0 0,-1 1-1 0 0,0-1 0 0 0,0 0 0 0 0,1 0 1 0 0,-1 0-1 0 0,0-1 0 0 0,0 1 1 0 0,0 0-1 0 0,0 0 0 0 0,-1 0 0 0 0,1-1 1 0 0,0 1-1 0 0,0 0 0 0 0,-1-1 1 0 0,1 1-1 0 0,-1-1 0 0 0,1 1 0 0 0,-1-1 1 0 0,0 1-1 0 0,1-1 0 0 0,-1 1 1 0 0,0-2-1 0 0,0-45-141 0 0,-1 40 24 0 0,-3-28-151 0 0,2 28-750 0 0,1 1-1 0 0,-1-1 1 0 0,-1 0-1 0 0,0 1 1 0 0,-5-11-1 0 0,7 16 784 0 0,0 0 0 0 0,0 0-1 0 0,0 1 1 0 0,0-1 0 0 0,-1 0 0 0 0,1 1 0 0 0,0-1 0 0 0,-1 0-1 0 0,1 1 1 0 0,-1 0 0 0 0,0-1 0 0 0,1 1 0 0 0,-1 0-1 0 0,0 0 1 0 0,0 0 0 0 0,0 0 0 0 0,0 0 0 0 0,0 0 0 0 0,0 1-1 0 0,0-1 1 0 0,0 1 0 0 0,0-1 0 0 0,0 1 0 0 0,0 0-1 0 0,0 0 1 0 0,0 0 0 0 0,0 0 0 0 0,0 0 0 0 0,0 0 0 0 0,0 1-1 0 0,0-1 1 0 0,-1 0 0 0 0,1 1 0 0 0,0 0 0 0 0,1 0-1 0 0,-1-1 1 0 0,0 1 0 0 0,0 0 0 0 0,0 1 0 0 0,0-1 0 0 0,1 0-1 0 0,-3 2 1 0 0,1-1 214 0 0,0 1 1 0 0,0-1-1 0 0,1 1 0 0 0,-1 0 0 0 0,0 0 0 0 0,1 0 0 0 0,0 0 1 0 0,0 1-1 0 0,0-1 0 0 0,0 1 0 0 0,0-1 0 0 0,1 1 0 0 0,-1-1 1 0 0,1 1-1 0 0,-1 6 0 0 0,1-7 123 0 0,1 0-1 0 0,-1 0 1 0 0,1 0 0 0 0,0 0-1 0 0,0 0 1 0 0,0 0 0 0 0,0 0 0 0 0,1 0-1 0 0,-1 0 1 0 0,1 0 0 0 0,0-1 0 0 0,-1 1-1 0 0,1 0 1 0 0,1 0 0 0 0,-1-1-1 0 0,0 1 1 0 0,1 0 0 0 0,-1-1 0 0 0,1 1-1 0 0,0-1 1 0 0,2 3 0 0 0,-2-4 36 0 0,-1 0 0 0 0,1 0 0 0 0,-1 0 0 0 0,1-1 0 0 0,0 1 0 0 0,-1 0 0 0 0,1-1 0 0 0,0 1 0 0 0,0-1 0 0 0,0 0 0 0 0,-1 0 0 0 0,1 1 0 0 0,0-1 0 0 0,0 0 0 0 0,0-1 0 0 0,-1 1 0 0 0,1 0 0 0 0,0 0 0 0 0,0-1 0 0 0,0 1-1 0 0,-1-1 1 0 0,1 0 0 0 0,0 1 0 0 0,-1-1 0 0 0,1 0 0 0 0,0 0 0 0 0,-1 0 0 0 0,0 0 0 0 0,3-3 0 0 0,7-4-274 0 0,0 0 0 0 0,17-19 0 0 0,-21 19 38 0 0,4-3-372 0 0,35-38-3706 0 0,-43 45 3977 0 0,1 0 0 0 0,-2 0 0 0 0,1 0 0 0 0,0 0 0 0 0,-1-1 0 0 0,0 1 0 0 0,0-1 0 0 0,0 1 0 0 0,-1-1 0 0 0,1-10 3777 0 0,-7 22-687 0 0,-3 11 147 0 0,5-7-2416 0 0,0-1 0 0 0,1 1 0 0 0,1-1 0 0 0,0 1 0 0 0,0 0 0 0 0,2 20 0 0 0,-1-29-626 0 0,1 0 0 0 0,-1 1 0 0 0,1-1 0 0 0,0 0-1 0 0,-1 0 1 0 0,1 0 0 0 0,0 0 0 0 0,0 0 0 0 0,0 0 0 0 0,1 0 0 0 0,-1 0-1 0 0,0 0 1 0 0,1-1 0 0 0,-1 1 0 0 0,4 2 0 0 0,-3-2-28 0 0,1-1 1 0 0,-1 0 0 0 0,1 0 0 0 0,-1 0-1 0 0,1 0 1 0 0,0 0 0 0 0,-1-1-1 0 0,1 1 1 0 0,-1-1 0 0 0,1 0-1 0 0,0 0 1 0 0,0 0 0 0 0,-1 0 0 0 0,1 0-1 0 0,0 0 1 0 0,3-2 0 0 0,16-5-1225 0 0,-12 1-1973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7009 0 0,'-3'8'1207'0'0,"0"0"-1"0"0,1 0 1 0 0,0 0-1 0 0,0 0 0 0 0,1 1 1 0 0,0-1-1 0 0,1 0 0 0 0,0 0 1 0 0,1 15-1 0 0,-1-21-1143 0 0,1 0 1 0 0,-1 0-1 0 0,0 0 1 0 0,1 0-1 0 0,0 0 1 0 0,-1 0-1 0 0,1 0 1 0 0,0 0-1 0 0,0 0 1 0 0,0 0-1 0 0,0 0 0 0 0,0-1 1 0 0,1 1-1 0 0,-1 0 1 0 0,0-1-1 0 0,1 1 1 0 0,-1-1-1 0 0,1 1 1 0 0,0-1-1 0 0,-1 0 0 0 0,1 0 1 0 0,0 0-1 0 0,0 0 1 0 0,0 0-1 0 0,0 0 1 0 0,0 0-1 0 0,0 0 1 0 0,0-1-1 0 0,0 1 1 0 0,0-1-1 0 0,0 0 0 0 0,0 1 1 0 0,0-1-1 0 0,0 0 1 0 0,1 0-1 0 0,-1 0 1 0 0,0-1-1 0 0,0 1 1 0 0,0 0-1 0 0,0-1 1 0 0,3-1-1 0 0,-1 1-163 0 0,22-5-1957 0 0,-9 1-6436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8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4489 0 0,'-1'0'256'0'0,"1"0"0"0"0,-1 0 0 0 0,1-1 0 0 0,-1 1 0 0 0,1 0 0 0 0,-1 0 0 0 0,1-1 0 0 0,-1 1 0 0 0,1 0 0 0 0,0-1 0 0 0,-1 1 0 0 0,1 0 0 0 0,-1-1 0 0 0,1 1 0 0 0,0-1 0 0 0,-1 1 0 0 0,1-1 0 0 0,0 1 0 0 0,-1-1 0 0 0,1 1 0 0 0,0-1 0 0 0,0 1 0 0 0,0-1 0 0 0,0 1 0 0 0,-1-1 1 0 0,1 1-1 0 0,0-1 0 0 0,0 1 0 0 0,0-1 0 0 0,0 1 0 0 0,0-1 0 0 0,0 0 0 0 0,19-6 7256 0 0,-8 4-9317 0 0,-5 2 1923 0 0,0 0 1 0 0,0 0-1 0 0,0 0 0 0 0,1 1 0 0 0,-1-1 0 0 0,0 2 0 0 0,0-1 0 0 0,0 1 0 0 0,0 0 0 0 0,0 0 1 0 0,0 0-1 0 0,9 4 0 0 0,-13-4-74 0 0,0 0 0 0 0,0 0 0 0 0,0 0 0 0 0,0 0 0 0 0,0 1 1 0 0,-1-1-1 0 0,1 0 0 0 0,0 1 0 0 0,-1-1 0 0 0,1 1 0 0 0,-1 0 0 0 0,0-1 1 0 0,1 1-1 0 0,-1 0 0 0 0,0 0 0 0 0,0 0 0 0 0,0 0 0 0 0,-1 0 0 0 0,1 0 0 0 0,0 0 1 0 0,-1 0-1 0 0,1 0 0 0 0,-1 0 0 0 0,1 0 0 0 0,-1 0 0 0 0,0 1 0 0 0,0-1 1 0 0,0 0-1 0 0,0 0 0 0 0,-1 0 0 0 0,1 0 0 0 0,-1 0 0 0 0,1 0 0 0 0,-1 1 0 0 0,0-1 1 0 0,1 0-1 0 0,-1 0 0 0 0,-2 3 0 0 0,-3 7-66 0 0,-1 0 1 0 0,0 0-1 0 0,-1-1 0 0 0,0 0 1 0 0,0 0-1 0 0,-1-1 1 0 0,-1 0-1 0 0,-13 11 0 0 0,72-22-1061 0 0,-16-5 918 0 0,21-3 106 0 0,-50 9-363 0 0,-1 0 1 0 0,1 0 0 0 0,0 1-1 0 0,-1-1 1 0 0,1 1 0 0 0,-1-1-1 0 0,5 3 1 0 0,-8-3 135 0 0,1 0-1 0 0,-1 0 1 0 0,1 0 0 0 0,-1 0-1 0 0,0 0 1 0 0,1 1 0 0 0,-1-1-1 0 0,0 0 1 0 0,1 0 0 0 0,-1 1-1 0 0,0-1 1 0 0,3 3-2291 0 0,-3-3 2290 0 0,0 1 1 0 0,0-1 0 0 0,0 0-1 0 0,1 1 1 0 0,-1-1 0 0 0,0 1-1 0 0,0-1 1 0 0,0 0 0 0 0,0 1-1 0 0,0-1 1 0 0,0 1 0 0 0,0-1-1 0 0,0 1 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8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8106 0 0,'9'-7'8665'0'0,"6"3"-5231"0"0,20 3-4274 0 0,-23 1 563 0 0,-4 0-979 0 0,-7 0 519 0 0,1 0 0 0 0,-1 0 0 0 0,1 0-1 0 0,-1 0 1 0 0,1 0 0 0 0,0 0-1 0 0,-1-1 1 0 0,0 1 0 0 0,1 0 0 0 0,-1-1-1 0 0,1 1 1 0 0,-1-1 0 0 0,1 0 0 0 0,0-1-1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5929 0 0,'-6'0'8688'0'0,"6"0"-8471"0"0,-4 11 3668 0 0,4 18-2647 0 0,0-23-445 0 0,4 88 660 0 0,0-18-5000 0 0,-4-26-6587 0 0,-6-37 6158 0 0,3-8 1222 0 0</inkml:trace>
  <inkml:trace contextRef="#ctx0" brushRef="#br0" timeOffset="1">1 311 5497 0 0,'11'-5'10177'0'0,"15"-7"-2408"0"0,-19 9-7369 0 0,0 1 1 0 0,0 0 0 0 0,0 0-1 0 0,12-2 1 0 0,-16 4-416 0 0,-1 0 1 0 0,1-1-1 0 0,0 1 0 0 0,-1 0 1 0 0,1 1-1 0 0,0-1 0 0 0,-1 0 1 0 0,1 1-1 0 0,-1 0 0 0 0,1-1 0 0 0,-1 1 1 0 0,1 0-1 0 0,-1 0 0 0 0,1 0 1 0 0,-1 1-1 0 0,0-1 0 0 0,1 0 1 0 0,-1 1-1 0 0,0 0 0 0 0,0-1 1 0 0,0 1-1 0 0,-1 0 0 0 0,1 0 1 0 0,0 0-1 0 0,-1 0 0 0 0,1 1 0 0 0,-1-1 1 0 0,1 0-1 0 0,-1 1 0 0 0,1 3 1 0 0,9 24-2143 0 0,-9-19-2063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9242 0 0,'-15'4'14069'0'0,"13"-3"-13483"0"0,-4 17 4092 0 0,9 28-5925 0 0,-2-38 2345 0 0,9 73-727 0 0,4-1 0 0 0,36 120 1 0 0,-49-198-447 0 0,7 16-240 0 0,-1-13-2325 0 0,2-8-4103 0 0,-11-8-1348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48 11282 0 0,'-2'1'418'0'0,"0"0"-1"0"0,1-1 1 0 0,-1 1-1 0 0,0 0 0 0 0,1 0 1 0 0,-1 0-1 0 0,1 0 0 0 0,-1 0 1 0 0,1 0-1 0 0,0 0 1 0 0,-1 0-1 0 0,1 1 0 0 0,0-1 1 0 0,0 0-1 0 0,0 1 1 0 0,0-1-1 0 0,0 1 0 0 0,0 0 1 0 0,0-1-1 0 0,0 1 0 0 0,1 0 1 0 0,-2 3-1 0 0,2-1-151 0 0,-1-1 0 0 0,1 1 0 0 0,0 0 0 0 0,0 0 0 0 0,0 0 0 0 0,1 0 0 0 0,0 0 1 0 0,-1 0-1 0 0,1 0 0 0 0,2 5 0 0 0,0-3-255 0 0,-1 1 0 0 0,1 0 0 0 0,1-1 0 0 0,-1 0 0 0 0,1 1 0 0 0,0-2 0 0 0,0 1 0 0 0,1 0 0 0 0,0-1 0 0 0,0 0 0 0 0,9 8 0 0 0,-12-12-15 0 0,-1 1-1 0 0,1-1 1 0 0,-1 0-1 0 0,1 0 1 0 0,0 0 0 0 0,0 0-1 0 0,-1-1 1 0 0,1 1-1 0 0,0 0 1 0 0,0-1-1 0 0,0 1 1 0 0,0-1 0 0 0,0 0-1 0 0,0 1 1 0 0,0-1-1 0 0,0 0 1 0 0,0 0-1 0 0,0-1 1 0 0,0 1 0 0 0,0 0-1 0 0,0 0 1 0 0,0-1-1 0 0,-1 0 1 0 0,1 1 0 0 0,0-1-1 0 0,0 0 1 0 0,0 0-1 0 0,-1 0 1 0 0,1 0-1 0 0,0 0 1 0 0,-1 0 0 0 0,1 0-1 0 0,-1 0 1 0 0,1-1-1 0 0,-1 1 1 0 0,1-1-1 0 0,-1 1 1 0 0,0-1 0 0 0,0 0-1 0 0,0 1 1 0 0,0-1-1 0 0,0 0 1 0 0,1-2 0 0 0,0-2 22 0 0,0 0 1 0 0,0 0 0 0 0,-1-1 0 0 0,0 1 0 0 0,0 0 0 0 0,0 0 0 0 0,-1-1 0 0 0,0 1 0 0 0,0 0 0 0 0,-1-1 0 0 0,1 1 0 0 0,-4-10 0 0 0,2 11-57 0 0,0-1 0 0 0,-1 0 0 0 0,0 1 0 0 0,0-1 0 0 0,0 1 0 0 0,-1 0 0 0 0,0 0 0 0 0,0 0 0 0 0,0 1-1 0 0,0 0 1 0 0,-1-1 0 0 0,0 1 0 0 0,0 1 0 0 0,0-1 0 0 0,0 1 0 0 0,0 0 0 0 0,-1 0 0 0 0,1 0 0 0 0,-1 1 0 0 0,-9-3 0 0 0,11 4-57 0 0,0 0 0 0 0,0 0 0 0 0,0 0 0 0 0,0 1 0 0 0,0-1 0 0 0,0 1 0 0 0,0 0 0 0 0,0 0 0 0 0,0 0 0 0 0,-1 1 0 0 0,1 0 0 0 0,0-1 0 0 0,0 1 0 0 0,1 1 0 0 0,-1-1 0 0 0,0 1 0 0 0,0-1 0 0 0,1 1 1 0 0,-1 0-1 0 0,1 0 0 0 0,-1 1 0 0 0,1-1 0 0 0,0 1 0 0 0,0-1 0 0 0,0 1 0 0 0,0 0 0 0 0,0 0 0 0 0,1 1 0 0 0,-1-1 0 0 0,1 0 0 0 0,-3 7 0 0 0,2-2 6 0 0,0 0-1 0 0,1 0 1 0 0,-1 0-1 0 0,2 0 1 0 0,-1 0-1 0 0,1 1 1 0 0,0-1-1 0 0,1 0 1 0 0,0 1-1 0 0,1-1 1 0 0,-1 0-1 0 0,1 1 1 0 0,1-1-1 0 0,0 0 1 0 0,0 0-1 0 0,1 0 1 0 0,-1 0-1 0 0,7 10 1 0 0,-7-13 284 0 0,0 0 0 0 0,1 0 0 0 0,0-1 0 0 0,0 1 0 0 0,0-1 0 0 0,1 0 0 0 0,-1 0 0 0 0,1 0 0 0 0,0 0 0 0 0,0-1-1 0 0,0 1 1 0 0,1-1 0 0 0,-1 0 0 0 0,1-1 0 0 0,-1 1 0 0 0,1-1 0 0 0,0 0 0 0 0,0 0 0 0 0,0 0 0 0 0,1-1 0 0 0,-1 0 0 0 0,0 0 0 0 0,0 0 0 0 0,1 0 0 0 0,-1-1 0 0 0,0 0 0 0 0,1 0 0 0 0,-1-1 0 0 0,8 0 0 0 0,4-4-169 0 0,0 1 0 0 0,0-2 1 0 0,25-12-1 0 0,-13 1-4031 0 0,-6-2-5697 0 0,-16 11 3097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29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15339 0 0,'4'-7'7233'0'0,"-3"7"-7026"0"0,12-1 2226 0 0,15 3-1996 0 0,-27-2-136 0 0,19 3 75 0 0,45 7 78 0 0,-60-9-426 0 0,1 0 0 0 0,-1 1 0 0 0,0 0 0 0 0,1 0 0 0 0,-1 0 0 0 0,0 1 0 0 0,0 0 0 0 0,8 6 0 0 0,-12-8-18 0 0,1 0 0 0 0,-1 0-1 0 0,0 0 1 0 0,0 0-1 0 0,0 1 1 0 0,0-1-1 0 0,-1 0 1 0 0,1 0-1 0 0,0 1 1 0 0,0-1-1 0 0,-1 0 1 0 0,1 1 0 0 0,-1-1-1 0 0,1 1 1 0 0,-1-1-1 0 0,0 1 1 0 0,1-1-1 0 0,-1 1 1 0 0,0-1-1 0 0,0 1 1 0 0,0-1-1 0 0,0 1 1 0 0,0-1-1 0 0,-1 1 1 0 0,1-1 0 0 0,0 1-1 0 0,-1-1 1 0 0,1 0-1 0 0,-1 1 1 0 0,1-1-1 0 0,-1 1 1 0 0,0-1-1 0 0,0 0 1 0 0,1 0-1 0 0,-3 2 1 0 0,-3 5-86 0 0,0-1 0 0 0,-1 1 0 0 0,0-2 0 0 0,-13 10 0 0 0,-1 3-25 0 0,19-18 91 0 0,1 0 0 0 0,0 0 0 0 0,0 1 0 0 0,0-1 0 0 0,0 1 0 0 0,0-1 0 0 0,0 1 0 0 0,0-1 0 0 0,0 1 0 0 0,0 0 0 0 0,1-1 1 0 0,-1 1-1 0 0,1 0 0 0 0,-1-1 0 0 0,1 1 0 0 0,0 0 0 0 0,-1 0 0 0 0,1 0 0 0 0,0-1 0 0 0,0 1 0 0 0,1 0 0 0 0,-1 0 0 0 0,0-1 0 0 0,0 1 0 0 0,1 0 0 0 0,-1 0 0 0 0,1-1 0 0 0,0 1 0 0 0,-1 0 0 0 0,1-1 0 0 0,0 1 0 0 0,0-1 0 0 0,0 1 0 0 0,0-1 0 0 0,0 1 0 0 0,0-1 0 0 0,1 0 1 0 0,1 2-1 0 0,0 0-29 0 0,1 0 1 0 0,-1-1-1 0 0,1 0 1 0 0,-1 0-1 0 0,1 0 1 0 0,0 0-1 0 0,0 0 1 0 0,0-1-1 0 0,0 0 1 0 0,0 0-1 0 0,0 0 1 0 0,0 0-1 0 0,0 0 1 0 0,1-1-1 0 0,6 0 1 0 0,-1-2-542 0 0,0 0 1 0 0,0 0-1 0 0,-1-1 1 0 0,16-6-1 0 0,1-1-2087 0 0,-30 13 2846 0 0,0 0 0 0 0,1 0 1 0 0,0 1-1 0 0,-1-1 1 0 0,1 1-1 0 0,-5 7 0 0 0,0 0 543 0 0,-1-1-47 0 0,-5 5 30 0 0,2 1-1 0 0,-12 18 1 0 0,21-31-636 0 0,1 0 1 0 0,0 1 0 0 0,0-1 0 0 0,1 1-1 0 0,-1 0 1 0 0,1 0 0 0 0,-1-1 0 0 0,1 1-1 0 0,1 0 1 0 0,-1 0 0 0 0,0 0 0 0 0,1 0 0 0 0,0 0-1 0 0,0 0 1 0 0,0 0 0 0 0,1 8 0 0 0,0-11-52 0 0,-1 0-1 0 0,0 0 1 0 0,1 0 0 0 0,-1 1 0 0 0,1-1 0 0 0,0 0 0 0 0,-1 0 0 0 0,1 0 0 0 0,0 0 0 0 0,0 0 0 0 0,-1-1-1 0 0,1 1 1 0 0,0 0 0 0 0,0 0 0 0 0,0 0 0 0 0,0-1 0 0 0,0 1 0 0 0,0 0 0 0 0,0-1 0 0 0,0 1 0 0 0,0-1 0 0 0,3 1-1 0 0,-1 0 2 0 0,0-1 0 0 0,0 0 0 0 0,0 1-1 0 0,-1-1 1 0 0,1-1 0 0 0,0 1-1 0 0,0 0 1 0 0,0-1 0 0 0,4 0 0 0 0,6-3-122 0 0,-1-1 1 0 0,1 0-1 0 0,13-9 1 0 0,-22 12 3 0 0,17-8-1134 0 0,-2 1-3468 0 0,-7 2-4363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2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 6633 0 0,'0'0'228'0'0,"0"-1"-1"0"0,-1 1 1 0 0,1 0-1 0 0,0 0 1 0 0,0-1-1 0 0,-1 1 1 0 0,1-1-1 0 0,0 1 1 0 0,0 0 0 0 0,0-1-1 0 0,-1 1 1 0 0,1 0-1 0 0,0-1 1 0 0,0 1-1 0 0,0-1 1 0 0,0 1-1 0 0,0-1 1 0 0,0 1-1 0 0,0 0 1 0 0,0-1-1 0 0,0 1 1 0 0,0-1-1 0 0,0 1 1 0 0,0 0-1 0 0,0-1 1 0 0,0 1-1 0 0,1-1 1 0 0,-1 1-1 0 0,0 0 1 0 0,0-1-1 0 0,14-6 3033 0 0,31 4-2337 0 0,-30 3-443 0 0,23 2 99 0 0,-23 6-2767 0 0,-14-7 1886 0 0,-1 0-1 0 0,0-1 1 0 0,0 1-1 0 0,1-1 0 0 0,-1 1 1 0 0,0 0-1 0 0,0-1 0 0 0,0 1 1 0 0,0 0-1 0 0,0-1 1 0 0,0 1-1 0 0,0-1 0 0 0,0 1 1 0 0,0 0-1 0 0,0-1 0 0 0,0 1 1 0 0,-1-1-1 0 0,1 1 1 0 0,0 0-1 0 0,0-1 0 0 0,-1 1 1 0 0,1-1-1 0 0,0 1 1 0 0,-1-1-1 0 0,1 1 0 0 0,0-1 1 0 0,-1 1-1 0 0,-5 7-4971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8826 0 0,'2'1'765'0'0,"-1"0"0"0"0,1-1 0 0 0,0 1 0 0 0,0-1-1 0 0,-1 0 1 0 0,1 0 0 0 0,0 0 0 0 0,0 1 0 0 0,0-2 0 0 0,-1 1 0 0 0,3 0 0 0 0,39-12 1165 0 0,-18 5-1358 0 0,-19 6-498 0 0,23-3 107 0 0,-28 3-160 0 0,1 1 0 0 0,-1 0 0 0 0,0 0 0 0 0,1 0 0 0 0,-1 0-1 0 0,0 0 1 0 0,1 1 0 0 0,-1-1 0 0 0,0 0 0 0 0,0 1 0 0 0,1-1 0 0 0,-1 1 0 0 0,0-1-1 0 0,0 1 1 0 0,1-1 0 0 0,-1 1 0 0 0,1 1 0 0 0,-1-1-5 0 0,-1 0-1 0 0,0-1 1 0 0,0 1 0 0 0,1 0 0 0 0,-1 0 0 0 0,0 0 0 0 0,0-1-1 0 0,0 1 1 0 0,0 0 0 0 0,0 0 0 0 0,0 0 0 0 0,-1 0-1 0 0,1-1 1 0 0,0 1 0 0 0,0 0 0 0 0,0 0 0 0 0,-1-1-1 0 0,1 1 1 0 0,-1 0 0 0 0,1 0 0 0 0,0-1 0 0 0,-1 1-1 0 0,1 0 1 0 0,-1 0 0 0 0,-16 20-1 0 0,14-17 27 0 0,-4 5 89 0 0,1 0 0 0 0,0 0 0 0 0,1 0 0 0 0,-7 15 0 0 0,11-23-84 0 0,1 1 0 0 0,-1 0-1 0 0,0 0 1 0 0,0 0-1 0 0,1-1 1 0 0,-1 1-1 0 0,1 0 1 0 0,-1 0 0 0 0,1 0-1 0 0,0 0 1 0 0,-1 0-1 0 0,1 0 1 0 0,1 0-1 0 0,-1 0 1 0 0,0 0 0 0 0,0 0-1 0 0,1 0 1 0 0,-1 0-1 0 0,1 0 1 0 0,-1-1-1 0 0,1 1 1 0 0,0 0 0 0 0,0 0-1 0 0,0 0 1 0 0,0-1-1 0 0,0 1 1 0 0,0-1 0 0 0,0 1-1 0 0,0-1 1 0 0,1 1-1 0 0,-1-1 1 0 0,3 2-1 0 0,-3-2-31 0 0,0-1-1 0 0,-1 1 0 0 0,1-1 1 0 0,0 0-1 0 0,0 1 0 0 0,0-1 1 0 0,0 0-1 0 0,0 0 0 0 0,0 1 1 0 0,-1-1-1 0 0,1 0 0 0 0,0 0 0 0 0,0 0 1 0 0,0 0-1 0 0,0 0 0 0 0,0 0 1 0 0,0-1-1 0 0,0 1 0 0 0,0 0 1 0 0,-1 0-1 0 0,1-1 0 0 0,0 1 1 0 0,0 0-1 0 0,0-1 0 0 0,1 0 0 0 0,0-1 8 0 0,0 1-1 0 0,0-1 0 0 0,0 0 0 0 0,-1 0 0 0 0,1 0 0 0 0,0 0 1 0 0,-1-1-1 0 0,3-3 0 0 0,-1-2 18 0 0,1 1 0 0 0,-1-1 1 0 0,-1 1-1 0 0,4-17 0 0 0,-5 19-109 0 0,-1 1-1 0 0,0-1 0 0 0,0 0 1 0 0,0 1-1 0 0,0-1 1 0 0,-1 1-1 0 0,0-1 0 0 0,0 0 1 0 0,0 1-1 0 0,0 0 0 0 0,-1-1 1 0 0,-3-5-1 0 0,3 6-523 0 0,0 1-1 0 0,0-1 1 0 0,-1 1-1 0 0,1 0 1 0 0,-1 0 0 0 0,0 0-1 0 0,0 0 1 0 0,-6-4-1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6481 0 0,'9'1'12173'0'0,"-9"-1"-11919"0"0,3 18 3972 0 0,-7 17-2836 0 0,-13 28-749 0 0,12-44-864 0 0,0-1-1 0 0,-4 32 1 0 0,9-50 210 0 0,0 1 1 0 0,0-1 0 0 0,0 0 0 0 0,0 0 0 0 0,0 0-1 0 0,0 0 1 0 0,0 0 0 0 0,0 1 0 0 0,0-1 0 0 0,0 0-1 0 0,0 0 1 0 0,0 0 0 0 0,0 0 0 0 0,0 0 0 0 0,0 0-1 0 0,0 0 1 0 0,0 1 0 0 0,0-1 0 0 0,0 0 0 0 0,1 0-1 0 0,-1 0 1 0 0,0 0 0 0 0,0 0 0 0 0,0 0 0 0 0,0 0-1 0 0,0 0 1 0 0,0 0 0 0 0,0 1 0 0 0,0-1 0 0 0,1 0-1 0 0,-1 0 1 0 0,0 0 0 0 0,0 0 0 0 0,0 0 0 0 0,0 0-1 0 0,0 0 1 0 0,0 0 0 0 0,1 0 0 0 0,-1 0 0 0 0,0 0-1 0 0,0 0 1 0 0,0 0 0 0 0,0 0 0 0 0,0 0 0 0 0,0 0 0 0 0,1 0-1 0 0,-1 0 1 0 0,0 0 0 0 0,0 0 0 0 0,0-1 0 0 0,12-4-300 0 0,14-12 145 0 0,-22 14 129 0 0,47-28-437 0 0,-26 16-1734 0 0,-1 0-3613 0 0,-14 3-1280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8298 0 0,'-9'6'12276'0'0,"8"-4"-11718"0"0,-5 14 3018 0 0,3 17-2588 0 0,3-28-869 0 0,0 1 1 0 0,0-1-1 0 0,0 0 0 0 0,1 1 1 0 0,0-1-1 0 0,0 1 0 0 0,1-1 1 0 0,-1 0-1 0 0,1 0 0 0 0,3 6 1 0 0,-4-9-114 0 0,0 0 0 0 0,1 0 0 0 0,-1 0 1 0 0,1 0-1 0 0,-1-1 0 0 0,1 1 0 0 0,0 0 1 0 0,0-1-1 0 0,-1 1 0 0 0,1-1 0 0 0,0 0 1 0 0,0 1-1 0 0,0-1 0 0 0,1 0 0 0 0,-1 0 1 0 0,0-1-1 0 0,0 1 0 0 0,0 0 0 0 0,1-1 1 0 0,-1 1-1 0 0,0-1 0 0 0,1 0 0 0 0,-1 0 1 0 0,0 0-1 0 0,4 0 0 0 0,28-6 41 0 0,-27 4-487 0 0,-1 1 0 0 0,1-1-1 0 0,0 1 1 0 0,0 1-1 0 0,8 0 1 0 0,-47 11-21960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3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9994 0 0,'-1'2'546'0'0,"0"0"1"0"0,1 0-1 0 0,-1 0 0 0 0,1 0 0 0 0,0 1 1 0 0,0-1-1 0 0,0 0 0 0 0,0 0 0 0 0,0 0 1 0 0,0 0-1 0 0,1 0 0 0 0,-1 0 0 0 0,1 0 1 0 0,-1 0-1 0 0,1 0 0 0 0,0 0 0 0 0,0 0 1 0 0,-1 0-1 0 0,2 0 0 0 0,-1 0 0 0 0,0 0 1 0 0,0-1-1 0 0,3 3 0 0 0,-2-2-389 0 0,1-1 0 0 0,0 1 0 0 0,0-1 0 0 0,0 0 0 0 0,0-1 0 0 0,0 1 0 0 0,0 0 0 0 0,0-1 0 0 0,1 1 0 0 0,-1-1 0 0 0,0 0 0 0 0,0 0 0 0 0,0 0 0 0 0,0-1 0 0 0,5 0 0 0 0,19-4-119 0 0,49-17 1 0 0,-14 4-2518 0 0,-65 19 2443 0 0,0 0 0 0 0,1 1 0 0 0,-1-1 0 0 0,0 1 0 0 0,0 0 0 0 0,1 0 0 0 0,-1 0 0 0 0,1 0 0 0 0,0 0 0 0 0,0 0 0 0 0,0 1 0 0 0,0-1 0 0 0,0 1-1 0 0,0 0 1 0 0,1-1 0 0 0,-1 1 0 0 0,1 0 0 0 0,-1 0 0 0 0,1 0 0 0 0,0 0 0 0 0,1 0 0 0 0,-1 0 0 0 0,0 5 0 0 0,0-2 320 0 0,0 0 0 0 0,0 0 1 0 0,0 0-1 0 0,1 1 0 0 0,0-1 1 0 0,1 0-1 0 0,-1 0 0 0 0,1 0 0 0 0,1 0 1 0 0,-1 0-1 0 0,4 10 0 0 0,-3-13-223 0 0,0 0 0 0 0,-1 0-1 0 0,1-1 1 0 0,0 1 0 0 0,0-1 0 0 0,0 1 0 0 0,1-1-1 0 0,-1 0 1 0 0,1 0 0 0 0,-1 0 0 0 0,1 0-1 0 0,-1 0 1 0 0,1-1 0 0 0,0 1 0 0 0,0-1 0 0 0,0 1-1 0 0,0-1 1 0 0,0 0 0 0 0,0-1 0 0 0,0 1-1 0 0,1 0 1 0 0,-1-1 0 0 0,6 1 0 0 0,-4-1-307 0 0,1-1 1 0 0,-1 1-1 0 0,0-1 0 0 0,1 0 1 0 0,9-3-1 0 0,-10 3-918 0 0,0-1 0 0 0,0-1 0 0 0,0 1-1 0 0,0-1 1 0 0,7-5 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4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39 13403 0 0,'-1'-1'314'0'0,"1"0"0"0"0,-1 1-1 0 0,1-1 1 0 0,-1 0 0 0 0,1 0 0 0 0,-1 0 0 0 0,1 0 0 0 0,-1 0 0 0 0,1 1 0 0 0,0-1-1 0 0,-1 0 1 0 0,1 0 0 0 0,0 0 0 0 0,0 0 0 0 0,0 0 0 0 0,0 0 0 0 0,0 0 0 0 0,0 0-1 0 0,0 0 1 0 0,0 0 0 0 0,0 0 0 0 0,0 0 0 0 0,1 0 0 0 0,-1 0 0 0 0,1-1 0 0 0,0 1-123 0 0,0 0 0 0 0,0 0 1 0 0,0 0-1 0 0,0 0 0 0 0,0 1 0 0 0,0-1 1 0 0,1 0-1 0 0,-1 0 0 0 0,0 1 1 0 0,0-1-1 0 0,1 1 0 0 0,-1-1 1 0 0,0 1-1 0 0,1 0 0 0 0,2-1 1 0 0,9 0-177 0 0,0 0 1 0 0,1 1 0 0 0,15 1-1 0 0,-14 0 681 0 0,-1 0-530 0 0,-1 0 1 0 0,1 0-1 0 0,-1 1 0 0 0,0 1 1 0 0,0 0-1 0 0,15 7 1 0 0,-25-9-304 0 0,0 0 0 0 0,-1 0 0 0 0,1 1 0 0 0,-1-1 0 0 0,1 1 0 0 0,-1 0 0 0 0,1 0 0 0 0,-1 0 0 0 0,0 0 0 0 0,0 0 0 0 0,0 0 1 0 0,0 0-1 0 0,0 1 0 0 0,2 4 0 0 0,-3-5-342 0 0,-1 0 0 0 0,1 1 1 0 0,-1-1-1 0 0,1 1 1 0 0,-1-1-1 0 0,0 0 0 0 0,0 1 1 0 0,0-1-1 0 0,0 1 1 0 0,-1-1-1 0 0,1 1 0 0 0,-1-1 1 0 0,1 0-1 0 0,-1 1 1 0 0,0-1-1 0 0,0 0 0 0 0,0 1 1 0 0,0-1-1 0 0,0 0 1 0 0,-3 4-1 0 0,-14 13-6433 0 0,5-11 2190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7466 0 0,'20'-14'9800'0'0,"-1"12"-5965"0"0,-19 2-3808 0 0,1 1 0 0 0,-1-1 0 0 0,1 0 1 0 0,-1 0-1 0 0,1 0 0 0 0,-1 1 1 0 0,1-1-1 0 0,-1 0 0 0 0,1 1 1 0 0,-1-1-1 0 0,1 0 0 0 0,-1 1 1 0 0,0-1-1 0 0,1 1 0 0 0,-1-1 0 0 0,0 1 1 0 0,1-1-1 0 0,-1 0 0 0 0,0 1 1 0 0,1-1-1 0 0,-1 1 0 0 0,0 0 1 0 0,0-1-1 0 0,0 1 0 0 0,1 0 0 0 0,-1 1 6 0 0,0-1 0 0 0,0 1 0 0 0,0 0-1 0 0,0 0 1 0 0,-1 0 0 0 0,1-1-1 0 0,0 1 1 0 0,-1 0 0 0 0,1 0-1 0 0,-1-1 1 0 0,0 1 0 0 0,0 1-1 0 0,0-2-20 0 0,1 0 0 0 0,-1 0 0 0 0,1-1 0 0 0,-1 1 0 0 0,1 0 0 0 0,0 0 0 0 0,-1 0 0 0 0,1 0-1 0 0,0 0 1 0 0,0 0 0 0 0,0 0 0 0 0,0 0 0 0 0,0 0 0 0 0,0 0 0 0 0,0 0 0 0 0,0 0-1 0 0,0 0 1 0 0,0-1 0 0 0,0 1 0 0 0,1 0 0 0 0,-1 0 0 0 0,0 0 0 0 0,1 0 0 0 0,-1 0 0 0 0,0 0-1 0 0,1 0 1 0 0,0-1 0 0 0,0 2 0 0 0,1 0 25 0 0,-1-1 0 0 0,1 0 1 0 0,0-1-1 0 0,0 1 0 0 0,-1 0 0 0 0,1 0 0 0 0,0-1 0 0 0,0 1 1 0 0,0-1-1 0 0,0 0 0 0 0,0 1 0 0 0,0-1 0 0 0,2 0 1 0 0,6 0 103 0 0,-1-1 1 0 0,1 0 0 0 0,0 0-1 0 0,14-5 1 0 0,32-17 60 0 0,8-4 672 0 0,-32 20-3891 0 0,0 9-4340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113 231 11594 0 0,'-2'0'807'0'0,"-1"0"0"0"0,1 0 0 0 0,0 0 0 0 0,-1 1 0 0 0,1-1 0 0 0,0 1 0 0 0,-1 0 0 0 0,1-1 0 0 0,-3 3-1 0 0,-11 12 2482 0 0,14-11-3204 0 0,1 0 0 0 0,-1 1 0 0 0,1-1 0 0 0,0 0 0 0 0,0 1 0 0 0,0-1-1 0 0,1 1 1 0 0,-1-1 0 0 0,1 7 0 0 0,1-6-82 0 0,-1 1 0 0 0,1-1 0 0 0,0 0 0 0 0,0 0 0 0 0,1 0 0 0 0,-1-1 0 0 0,1 1 0 0 0,0 0 0 0 0,0 0 0 0 0,1-1 0 0 0,-1 0 0 0 0,1 1 0 0 0,0-1 0 0 0,0 0 0 0 0,5 4 0 0 0,-7-7-6 0 0,0 1 0 0 0,1-1 0 0 0,-1 0 0 0 0,1 0 0 0 0,-1 0-1 0 0,1 0 1 0 0,0 0 0 0 0,-1 0 0 0 0,1 0 0 0 0,0-1 0 0 0,-1 1 0 0 0,1-1 0 0 0,0 1 0 0 0,0-1 0 0 0,0 1 0 0 0,0-1 0 0 0,0 0 0 0 0,0 0 0 0 0,-1 0 0 0 0,1 0 0 0 0,0 0 0 0 0,0-1 0 0 0,0 1 0 0 0,0-1 0 0 0,0 1 0 0 0,-1-1-1 0 0,1 1 1 0 0,0-1 0 0 0,0 0 0 0 0,-1 0 0 0 0,1 0 0 0 0,-1 0 0 0 0,1 0 0 0 0,-1 0 0 0 0,1 0 0 0 0,-1-1 0 0 0,0 1 0 0 0,1-1 0 0 0,-1 1 0 0 0,0-1 0 0 0,0 1 0 0 0,0-1 0 0 0,1-1 0 0 0,3-5-66 0 0,-1 0 1 0 0,0 0-1 0 0,0 0 1 0 0,0 0-1 0 0,-1-1 0 0 0,4-15 1 0 0,-6 19-157 0 0,0 0-1 0 0,0-1 1 0 0,0 1 0 0 0,-1 0-1 0 0,1 0 1 0 0,-1-1 0 0 0,-1 1-1 0 0,1 0 1 0 0,-1 0 0 0 0,0-1-1 0 0,0 1 1 0 0,0 0 0 0 0,-2-5-1 0 0,1 8-229 0 0,1 0 0 0 0,-1 0-1 0 0,0 1 1 0 0,1-1 0 0 0,-1 1-1 0 0,0-1 1 0 0,0 1 0 0 0,0-1-1 0 0,0 1 1 0 0,0 0 0 0 0,-1 0-1 0 0,1 0 1 0 0,0 0 0 0 0,0 1-1 0 0,-1-1 1 0 0,1 1 0 0 0,0-1-1 0 0,-1 1 1 0 0,1 0 0 0 0,0-1-1 0 0,-1 1 1 0 0,1 1 0 0 0,-1-1-1 0 0,1 0 1 0 0,0 0 0 0 0,-1 1-1 0 0,1 0 1 0 0,-4 1 0 0 0,-11 1-3650 0 0</inkml:trace>
  <inkml:trace contextRef="#ctx0" brushRef="#br0" timeOffset="1">1 297 6921 0 0,'1'1'589'0'0,"-1"0"0"0"0,1 1 0 0 0,0-1 0 0 0,0 0-1 0 0,0 0 1 0 0,0 0 0 0 0,0 0 0 0 0,0 0 0 0 0,0 0-1 0 0,0 0 1 0 0,0-1 0 0 0,1 1 0 0 0,-1 0-1 0 0,0 0 1 0 0,2 0 0 0 0,24 3 3458 0 0,31-12-2881 0 0,-44 5-414 0 0,76-12-710 0 0,-60 11-3289 0 0,0 1-4437 0 0,-16 1 819 0 0</inkml:trace>
  <inkml:trace contextRef="#ctx0" brushRef="#br0" timeOffset="2">399 4 15515 0 0,'-1'0'247'0'0,"1"-1"-1"0"0,-1 1 1 0 0,1 0-1 0 0,0-1 1 0 0,-1 1-1 0 0,1 0 1 0 0,-1 0-1 0 0,1 0 0 0 0,-1-1 1 0 0,1 1-1 0 0,-1 0 1 0 0,1 0-1 0 0,-1 0 1 0 0,1 0-1 0 0,-1 0 1 0 0,1 0-1 0 0,-1 0 1 0 0,1 0-1 0 0,-1 0 1 0 0,1 0-1 0 0,-1 0 1 0 0,1 0-1 0 0,-1 0 0 0 0,1 1 1 0 0,-1-1-1 0 0,1 0 1 0 0,0 0-1 0 0,-1 0 1 0 0,1 1-1 0 0,-1-1 1 0 0,1 0-1 0 0,-1 1 1 0 0,1-1-1 0 0,-1 1 0 0 0,-10 21 2126 0 0,0 40-3590 0 0,9-53 1877 0 0,-3 24-1005 0 0,-3 26-1718 0 0,6-20-3465 0 0,2-41 5315 0 0,1 0 0 0 0,-1 0 0 0 0,1 0 1 0 0,0 0-1 0 0,0 0 0 0 0,0 0 1 0 0,0 1-1 0 0,0-1 0 0 0,0 0 1 0 0,0 1-1 0 0,1-1 0 0 0,-1 1 1 0 0,1-1-1 0 0,-1 1 0 0 0,1 0 1 0 0,-1-1-1 0 0,4 0 0 0 0,31-19 1271 0 0,-29 19-862 0 0,0 0 1 0 0,0-1 0 0 0,0 2 0 0 0,1-1-1 0 0,-1 1 1 0 0,0 1 0 0 0,1-1-1 0 0,10 1 1 0 0,16 3-2229 0 0,-30-3 1580 0 0,-4 0 442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7114 0 0,'-16'53'9900'0'0,"-6"-1"-4840"0"0,8-25-4938 0 0,-1-1 0 0 0,-1 0 0 0 0,-2-1 0 0 0,0-1 0 0 0,-2 0 0 0 0,-38 35 0 0 0,57-58-195 0 0,0 0 1 0 0,1 0-1 0 0,-1 0 0 0 0,0 0 1 0 0,0 0-1 0 0,0-1 1 0 0,0 1-1 0 0,0 0 1 0 0,0-1-1 0 0,0 1 1 0 0,0-1-1 0 0,0 1 1 0 0,0-1-1 0 0,0 1 1 0 0,0-1-1 0 0,0 0 1 0 0,0 1-1 0 0,0-1 1 0 0,0 0-1 0 0,-2 0 1 0 0,2-1-26 0 0,1 1-1 0 0,0-1 1 0 0,0 0 0 0 0,-1 1 0 0 0,1-1 0 0 0,0 0 0 0 0,0 1 0 0 0,-1-1 0 0 0,1 0 0 0 0,0 1 0 0 0,0-1 0 0 0,0 0-1 0 0,0 0 1 0 0,0 1 0 0 0,0-1 0 0 0,0 0 0 0 0,0 1 0 0 0,1-1 0 0 0,-1 0 0 0 0,0 0 0 0 0,0 1 0 0 0,1-2 0 0 0,1-5-158 0 0,0 1 0 0 0,1-1 0 0 0,0 0 0 0 0,0 1 0 0 0,7-9 0 0 0,-5 10 241 0 0,-1 1 1 0 0,2 0-1 0 0,-1 0 0 0 0,0 0 0 0 0,1 1 1 0 0,0 0-1 0 0,0 0 0 0 0,0 0 0 0 0,0 1 1 0 0,0 0-1 0 0,12-3 0 0 0,-1 2 142 0 0,0 0 0 0 0,0 1 0 0 0,23 0 0 0 0,-33 2-192 0 0,-1 0 0 0 0,1 1 1 0 0,0 0-1 0 0,-1 0 0 0 0,0 0 1 0 0,1 1-1 0 0,-1 0 0 0 0,9 4 0 0 0,-12-4-309 0 0,1 0 0 0 0,-1 0 0 0 0,0 0 0 0 0,0 0 0 0 0,0 1 0 0 0,-1-1 0 0 0,4 4 0 0 0,-4-4-205 0 0,-1 1 0 0 0,1-1 0 0 0,-1 0-1 0 0,1 1 1 0 0,-1-1 0 0 0,0 1 0 0 0,0 0-1 0 0,0-1 1 0 0,0 1 0 0 0,0 3 0 0 0,1 11-3954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1 157 15019 0 0,'1'-2'3985'0'0,"4"-1"-2993"0"0,4-2-72 0 0,4 1 129 0 0,2 2-377 0 0,3-1-296 0 0,-1 2-112 0 0,0-1-56 0 0,0 2-112 0 0,-1 0-88 0 0,-1 0-232 0 0,0 1-464 0 0,-2-1-672 0 0,-1 0-1137 0 0,-1-2-1256 0 0,-2-2-224 0 0,0 1-2952 0 0</inkml:trace>
  <inkml:trace contextRef="#ctx0" brushRef="#br0" timeOffset="1">186 1 13611 0 0,'-6'8'3817'0'0,"2"3"-1689"0"0,-1 4-319 0 0,0 5-457 0 0,5 2-544 0 0,0 2-288 0 0,0 2-168 0 0,2-1-112 0 0,1 2-120 0 0,1-1-88 0 0,1 1-184 0 0,0-3-336 0 0,2-1-624 0 0,0-4-864 0 0,1-5-777 0 0,-1-5-944 0 0,1-4-224 0 0</inkml:trace>
  <inkml:trace contextRef="#ctx0" brushRef="#br0" timeOffset="2">288 41 10978 0 0,'-4'7'3433'0'0,"-1"3"-1336"0"0,0 4-249 0 0,0 2-384 0 0,2 1-880 0 0,2 2-352 0 0,0 2-120 0 0,1 1-464 0 0,1 3-952 0 0,-1 0-1360 0 0,1 0-1449 0 0,-1 0-3425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42 152 11562 0 0,'-4'20'4453'0'0,"3"-17"-3877"0"0,1 1 0 0 0,-1-1-1 0 0,0 1 1 0 0,0-1 0 0 0,0 0 0 0 0,0 1 0 0 0,-3 3 0 0 0,1-9-587 0 0,1 0 0 0 0,0 0 1 0 0,-1-1-1 0 0,1 0 0 0 0,0 1 1 0 0,0-1-1 0 0,1 0 0 0 0,-1 0 1 0 0,-2-6-1 0 0,2 1-192 0 0,1 0 0 0 0,0 0-1 0 0,1 0 1 0 0,-1 0 0 0 0,1 0 0 0 0,1 0-1 0 0,0 0 1 0 0,0 0 0 0 0,0 0 0 0 0,1 0-1 0 0,0 0 1 0 0,1 0 0 0 0,0 0 0 0 0,5-9-1 0 0,-7 15 261 0 0,0-1 0 0 0,0 1 0 0 0,1-1 0 0 0,-1 1 0 0 0,1-1 0 0 0,0 1 0 0 0,-1 0 0 0 0,1 0 0 0 0,0 0 0 0 0,0 0 0 0 0,1 0 0 0 0,-1 0 0 0 0,0 0 0 0 0,1 1 0 0 0,-1-1 0 0 0,1 1 0 0 0,-1 0 0 0 0,1 0 0 0 0,0 0 0 0 0,-1 0 0 0 0,1 0 0 0 0,0 0 0 0 0,0 1 0 0 0,0 0 0 0 0,-1-1 0 0 0,1 1 0 0 0,0 0 0 0 0,0 0 0 0 0,0 0 0 0 0,0 1 0 0 0,0-1 0 0 0,-1 1 0 0 0,1 0-1 0 0,0-1 1 0 0,0 1 0 0 0,-1 1 0 0 0,1-1 0 0 0,-1 0 0 0 0,1 0 0 0 0,-1 1 0 0 0,1 0 0 0 0,2 2 0 0 0,-1 0 113 0 0,0-1 0 0 0,-1 1 1 0 0,0 0-1 0 0,0 0 0 0 0,0 1 0 0 0,0-1 0 0 0,0 1 0 0 0,-1-1 0 0 0,0 1 0 0 0,0 0 1 0 0,0-1-1 0 0,-1 1 0 0 0,1 0 0 0 0,-1 0 0 0 0,-1 1 0 0 0,1-1 0 0 0,-1 0 0 0 0,1 0 1 0 0,-1 0-1 0 0,-1 0 0 0 0,-1 10 0 0 0,2-10-164 0 0,-1 0-1 0 0,1 0 1 0 0,-1-1 0 0 0,0 1-1 0 0,0-1 1 0 0,-1 1 0 0 0,0-1-1 0 0,1 0 1 0 0,-1 1 0 0 0,-1-1-1 0 0,1 0 1 0 0,-1 0 0 0 0,1 0 0 0 0,-1-1-1 0 0,0 1 1 0 0,-1-1 0 0 0,1 1-1 0 0,-1-1 1 0 0,1 0 0 0 0,-1 0-1 0 0,0-1 1 0 0,0 1 0 0 0,0-1-1 0 0,-6 3 1 0 0,9-5-24 0 0,-1 0 0 0 0,1 1 0 0 0,-1-1 0 0 0,1 0 0 0 0,-1 0 0 0 0,1 0 0 0 0,-1 0 0 0 0,1 0-1 0 0,-1 0 1 0 0,1 0 0 0 0,-1-1 0 0 0,1 1 0 0 0,-1 0 0 0 0,1-1 0 0 0,0 1 0 0 0,-1-1 0 0 0,1 0 0 0 0,-1 1 0 0 0,1-1 0 0 0,0 0 0 0 0,0 0 0 0 0,-1 0-1 0 0,1 0 1 0 0,0 0 0 0 0,0 0 0 0 0,-1-2 0 0 0,2 2 20 0 0,-1 1 0 0 0,1-1-1 0 0,-1 0 1 0 0,1 0 0 0 0,0 0 0 0 0,0 0 0 0 0,0 0-1 0 0,-1 0 1 0 0,1 0 0 0 0,0 1 0 0 0,0-1-1 0 0,0 0 1 0 0,0 0 0 0 0,0 0 0 0 0,1 0-1 0 0,-1 0 1 0 0,0 0 0 0 0,0 0 0 0 0,1 0-1 0 0,-1 0 1 0 0,0 1 0 0 0,1-1 0 0 0,-1 0-1 0 0,1 0 1 0 0,-1 0 0 0 0,1 1 0 0 0,-1-1 0 0 0,1 0-1 0 0,0 1 1 0 0,-1-1 0 0 0,1 0 0 0 0,0 1-1 0 0,0-1 1 0 0,-1 1 0 0 0,1-1 0 0 0,0 1-1 0 0,0-1 1 0 0,0 1 0 0 0,0 0 0 0 0,-1-1-1 0 0,1 1 1 0 0,2 0 0 0 0,15-7-552 0 0,1 1-1 0 0,0 1 1 0 0,28-3 0 0 0,27-8-10776 0 0,-50 10 4993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15003 0 0,'-3'4'722'0'0,"0"0"0"0"0,1 0-1 0 0,-1 1 1 0 0,1-1 0 0 0,0 1-1 0 0,0-1 1 0 0,0 1 0 0 0,1 0-1 0 0,0 0 1 0 0,0 0 0 0 0,-1 8-1 0 0,2-6-411 0 0,0 0 0 0 0,0 0 0 0 0,1 0 0 0 0,0 0 0 0 0,0 0 0 0 0,1 0 0 0 0,4 11 0 0 0,-3-9-292 0 0,0-1-1 0 0,1 0 1 0 0,1-1-1 0 0,-1 1 1 0 0,1-1-1 0 0,0 0 1 0 0,1 0-1 0 0,0 0 1 0 0,0-1-1 0 0,0 0 1 0 0,1 0-1 0 0,-1 0 1 0 0,13 6-1 0 0,-16-10-12 0 0,1 0 0 0 0,-1 0 0 0 0,1-1 0 0 0,-1 1 0 0 0,1-1 0 0 0,0 0 0 0 0,0 0 0 0 0,-1-1 0 0 0,1 1 0 0 0,0-1 0 0 0,0 1 0 0 0,0-1 0 0 0,0 0 0 0 0,0-1 0 0 0,-1 1 0 0 0,1-1 0 0 0,0 0 0 0 0,0 0 0 0 0,4-1 0 0 0,-3-1-5 0 0,-1 1 0 0 0,0 0 0 0 0,1-1 0 0 0,-1 0 0 0 0,0 0 0 0 0,-1 0 0 0 0,1-1 0 0 0,0 0 0 0 0,-1 1 1 0 0,0-1-1 0 0,0 0 0 0 0,0 0 0 0 0,3-7 0 0 0,-3 6-245 0 0,0-1-1 0 0,-1 1 1 0 0,1 0 0 0 0,-1-1-1 0 0,0 0 1 0 0,-1 1 0 0 0,0-1-1 0 0,0 0 1 0 0,0 0 0 0 0,0 0 0 0 0,-1 0-1 0 0,0 0 1 0 0,0 0 0 0 0,-1 0-1 0 0,0 1 1 0 0,0-1 0 0 0,0 0-1 0 0,0 0 1 0 0,-1 1 0 0 0,0-1-1 0 0,-1 0 1 0 0,1 1 0 0 0,-1 0 0 0 0,0 0-1 0 0,-5-8 1 0 0,5 11-126 0 0,1 0 0 0 0,-1-1 0 0 0,0 1 0 0 0,0 1-1 0 0,0-1 1 0 0,0 0 0 0 0,0 1 0 0 0,0-1 0 0 0,0 1 0 0 0,0 0 0 0 0,0 0 0 0 0,-1 0 0 0 0,1 1-1 0 0,0-1 1 0 0,-6 1 0 0 0,3 0 187 0 0,0 0-1 0 0,0 0 1 0 0,1 1-1 0 0,-1 0 0 0 0,0 0 1 0 0,0 0-1 0 0,1 1 1 0 0,-1 0-1 0 0,-5 2 1 0 0,7-2 321 0 0,1 0 1 0 0,-1 0 0 0 0,1 0 0 0 0,-1 0 0 0 0,1 1 0 0 0,0 0 0 0 0,0-1-1 0 0,0 1 1 0 0,0 0 0 0 0,1 0 0 0 0,-1 0 0 0 0,-3 7 0 0 0,5-8 88 0 0,0 0 0 0 0,0 1 0 0 0,0-1 1 0 0,0 0-1 0 0,1 1 0 0 0,-1-1 0 0 0,1 1 0 0 0,0-1 1 0 0,0 1-1 0 0,0 0 0 0 0,0-1 0 0 0,0 1 0 0 0,0-1 1 0 0,0 1-1 0 0,1-1 0 0 0,0 1 0 0 0,-1-1 0 0 0,1 0 0 0 0,0 1 1 0 0,0-1-1 0 0,2 4 0 0 0,-2-5-132 0 0,1 1-1 0 0,-1-1 0 0 0,0 1 1 0 0,1-1-1 0 0,-1 1 1 0 0,1-1-1 0 0,-1 0 1 0 0,1 0-1 0 0,0 0 0 0 0,0 0 1 0 0,-1 0-1 0 0,1 0 1 0 0,0 0-1 0 0,0-1 1 0 0,0 1-1 0 0,0-1 1 0 0,0 1-1 0 0,0-1 0 0 0,0 0 1 0 0,0 0-1 0 0,0 1 1 0 0,0-2-1 0 0,0 1 1 0 0,0 0-1 0 0,0 0 0 0 0,0-1 1 0 0,0 1-1 0 0,0-1 1 0 0,0 1-1 0 0,2-2 1 0 0,10-3-734 0 0,0 0 1 0 0,0-1-1 0 0,13-8 0 0 0,-15 7-993 0 0,40-24-8557 0 0,-36 21 5412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4 5009 0 0,'-8'-4'11404'0'0,"8"5"-11162"0"0,-8 11 4747 0 0,-4 23-2878 0 0,12-33-1619 0 0,-15 63 645 0 0,14-60-1136 0 0,1 0 1 0 0,-1 1-1 0 0,1-1 1 0 0,0 1-1 0 0,0-1 1 0 0,1 0-1 0 0,-1 1 1 0 0,1-1-1 0 0,1 0 1 0 0,1 7-1 0 0,-3-12-14 0 0,1 1-1 0 0,0 0 0 0 0,-1-1 1 0 0,1 1-1 0 0,0-1 1 0 0,-1 1-1 0 0,1-1 0 0 0,0 1 1 0 0,0-1-1 0 0,0 1 1 0 0,-1-1-1 0 0,1 0 0 0 0,0 1 1 0 0,0-1-1 0 0,0 0 1 0 0,0 0-1 0 0,0 0 1 0 0,-1 0-1 0 0,1 0 0 0 0,0 0 1 0 0,0 0-1 0 0,0 0 1 0 0,0 0-1 0 0,0 0 0 0 0,0 0 1 0 0,-1 0-1 0 0,1-1 1 0 0,0 1-1 0 0,0 0 1 0 0,1-1-1 0 0,33-13-384 0 0,-24 9-91 0 0,-7 3 91 0 0,44-13-5339 0 0,-18 12-5912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32 249 13499 0 0,'-2'16'2693'0'0,"1"0"0"0"0,2 29 0 0 0,-1-41-2489 0 0,0 0 0 0 0,1 0 0 0 0,-1 1 0 0 0,1-1 0 0 0,1 0 0 0 0,-1 0 0 0 0,0 0 0 0 0,1 0 0 0 0,0 0 0 0 0,0 0 0 0 0,0 0 0 0 0,0-1 1 0 0,1 1-1 0 0,-1-1 0 0 0,5 5 0 0 0,-6-7-178 0 0,0 0 0 0 0,0-1 1 0 0,0 1-1 0 0,0 0 0 0 0,0-1 0 0 0,0 1 1 0 0,0-1-1 0 0,1 1 0 0 0,-1-1 1 0 0,0 1-1 0 0,0-1 0 0 0,0 0 1 0 0,0 0-1 0 0,1 0 0 0 0,-1 1 1 0 0,0-1-1 0 0,0 0 0 0 0,0-1 0 0 0,1 1 1 0 0,-1 0-1 0 0,0 0 0 0 0,0 0 1 0 0,2-1-1 0 0,-1 0-5 0 0,1-1 0 0 0,-1 1 0 0 0,1-1 0 0 0,-1 1 0 0 0,1-1 1 0 0,-1 0-1 0 0,0 0 0 0 0,0 0 0 0 0,3-3 0 0 0,1-2 4 0 0,-1 0 0 0 0,-1 0 0 0 0,1 0 0 0 0,-1 0 0 0 0,6-15 0 0 0,-9 19-12 0 0,1-1 1 0 0,-1 0-1 0 0,0 1 0 0 0,0-1 1 0 0,0 1-1 0 0,-1-1 1 0 0,1 0-1 0 0,-1 0 0 0 0,0 1 1 0 0,0-1-1 0 0,-1 0 0 0 0,1 0 1 0 0,0 1-1 0 0,-1-1 1 0 0,0 0-1 0 0,0 1 0 0 0,0-1 1 0 0,-1 1-1 0 0,1-1 1 0 0,-1 1-1 0 0,0 0 0 0 0,0-1 1 0 0,0 1-1 0 0,0 0 0 0 0,0 0 1 0 0,-1 1-1 0 0,1-1 1 0 0,-1 0-1 0 0,0 1 0 0 0,0-1 1 0 0,0 1-1 0 0,0 0 1 0 0,0 0-1 0 0,-1 0 0 0 0,1 1 1 0 0,0-1-1 0 0,-1 1 1 0 0,1 0-1 0 0,-1 0 0 0 0,0 0 1 0 0,1 0-1 0 0,-1 0 0 0 0,0 1 1 0 0,0 0-1 0 0,1 0 1 0 0,-1 0-1 0 0,0 0 0 0 0,0 0 1 0 0,1 1-1 0 0,-1 0 1 0 0,0 0-1 0 0,1 0 0 0 0,-6 2 1 0 0,7-2-163 0 0,0 0 0 0 0,0 0-1 0 0,0 0 1 0 0,0 0 0 0 0,0 0 0 0 0,0 0 0 0 0,1 1 0 0 0,-1-1 0 0 0,0 1 0 0 0,1-1 0 0 0,-1 1 0 0 0,1 0 0 0 0,-1-1 0 0 0,1 1 0 0 0,0 0 0 0 0,0 0 0 0 0,0 0 0 0 0,0 0-1 0 0,0 0 1 0 0,0 0 0 0 0,0 4 0 0 0,1-5-454 0 0,-1 1 0 0 0,1-1-1 0 0,0 1 1 0 0,0 0-1 0 0,0-1 1 0 0,1 1 0 0 0,-1-1-1 0 0,0 1 1 0 0,0-1-1 0 0,1 1 1 0 0,-1-1 0 0 0,1 1-1 0 0,0-1 1 0 0,-1 1-1 0 0,1-1 1 0 0,0 1 0 0 0,0-1-1 0 0,0 0 1 0 0,2 3-1 0 0</inkml:trace>
  <inkml:trace contextRef="#ctx0" brushRef="#br0" timeOffset="1">316 9 17668 0 0,'0'0'175'0'0,"0"0"0"0"0,0-1 1 0 0,0 1-1 0 0,-1-1 0 0 0,1 1 1 0 0,0 0-1 0 0,0-1 0 0 0,0 1 1 0 0,0 0-1 0 0,0-1 0 0 0,0 1 1 0 0,-1 0-1 0 0,1-1 0 0 0,0 1 1 0 0,0 0-1 0 0,-1-1 0 0 0,1 1 1 0 0,0 0-1 0 0,0 0 1 0 0,-1-1-1 0 0,1 1 0 0 0,0 0 1 0 0,-1 0-1 0 0,1-1 0 0 0,0 1 1 0 0,-1 0-1 0 0,1 0 0 0 0,0 0 1 0 0,-1 0-1 0 0,1 0 0 0 0,0 0 1 0 0,-1 0-1 0 0,1-1 0 0 0,-1 1 1 0 0,1 0-1 0 0,0 0 0 0 0,-1 0 1 0 0,1 0-1 0 0,0 1 0 0 0,-2-1 1 0 0,-14 14 2317 0 0,-15 30-2164 0 0,29-40 17 0 0,-90 153-2063 0 0,98-166-127 0 0,-3 3 1749 0 0,0 0 0 0 0,0 1 0 0 0,1 0 0 0 0,-1-1 0 0 0,2 2 1 0 0,6-8-1 0 0,-3 5 72 0 0,0 1 1 0 0,1 1-1 0 0,0 0 0 0 0,0 0 1 0 0,1 0-1 0 0,-1 1 0 0 0,1 1 1 0 0,14-4-1 0 0,29-3-3806 0 0,2 5-8152 0 0,-43 5 6980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17972 0 0,'-10'7'6176'0'0,"4"8"-3755"0"0,-3 19-2519 0 0,6-22 683 0 0,-9 33-57 0 0,-13 23-7073 0 0,19-57 4710 0 0,1 0 1 0 0,-2 0-1 0 0,-13 17 0 0 0,-14 5 952 0 0,42-36 7287 0 0,10-2-3553 0 0,1-1-1677 0 0,18-13 213 0 0,-31 14-1210 0 0,1 2 0 0 0,-1-1 0 0 0,0 1 0 0 0,1 0 0 0 0,0 0 0 0 0,0 0 0 0 0,0 1 0 0 0,0 0 0 0 0,0 1 0 0 0,7-1 0 0 0,-13 2-113 0 0,0 0-1 0 0,-1 0 1 0 0,1 0-1 0 0,0 0 1 0 0,-1 0-1 0 0,1 1 0 0 0,0-1 1 0 0,-1 0-1 0 0,1 0 1 0 0,-1 1-1 0 0,1-1 1 0 0,0 0-1 0 0,-1 1 0 0 0,1-1 1 0 0,-1 1-1 0 0,1-1 1 0 0,-1 1-1 0 0,1-1 1 0 0,-1 1-1 0 0,0-1 0 0 0,1 1 1 0 0,-1-1-1 0 0,1 1 1 0 0,-1-1-1 0 0,0 1 1 0 0,1 0-1 0 0,1 23 765 0 0,-12 24-516 0 0,10-46-304 0 0,-9 36-937 0 0,6-23-2478 0 0,0-1-5160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5:3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27022 0 0,'3'0'1128'0'0,"0"1"-472"0"0,0 1-128 0 0,-1 0-144 0 0,-2 1-216 0 0,-1 0-112 0 0,0 0-96 0 0,1 0-240 0 0,0-2-384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6:4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6809 0 0,'11'6'8466'0'0,"9"5"-5880"0"0,8-5-533 0 0,48 5 0 0 0,86-5-566 0 0,-76-5-1076 0 0,217-3 136 0 0,-143-1-512 0 0,226-14-60 0 0,-84 1 50 0 0,34-4 253 0 0,167-36 843 0 0,-431 47-971 0 0,21 1 363 0 0,174 6 0 0 0,-79 16-229 0 0,26 2 191 0 0,-197-16-406 0 0,1-1 0 0 0,25-6 0 0 0,28 0-42 0 0,-65 8-698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411 971 9722 0 0,'-10'0'1339'0'0,"0"1"-1"0"0,0 0 1 0 0,0 1 0 0 0,1 0-1 0 0,-1 0 1 0 0,-15 7 0 0 0,10-2-348 0 0,-1 0 1 0 0,1 1 0 0 0,-18 14 0 0 0,5-1-441 0 0,2 1 0 0 0,0 1 1 0 0,-26 31-1 0 0,39-38-376 0 0,0 2-1 0 0,2 0 0 0 0,0 0 0 0 0,0 1 0 0 0,2 0 0 0 0,1 0 1 0 0,0 1-1 0 0,1 1 0 0 0,1-1 0 0 0,1 1 0 0 0,1 0 1 0 0,-2 36-1 0 0,2 20-107 0 0,4 1 1 0 0,11 84-1 0 0,-9-137-9 0 0,6 56 2 0 0,3 0 1 0 0,5-1-1 0 0,2-1 1 0 0,4 0-1 0 0,4-2 0 0 0,3-1 1 0 0,3-1-1 0 0,3-1 0 0 0,4-3 1 0 0,2 0-1 0 0,4-3 1 0 0,2-2-1 0 0,71 75 0 0 0,-14-39 296 0 0,-51-57-224 0 0,67 43-1 0 0,12-2-48 0 0,197 95 0 0 0,-281-160-90 0 0,0-2 0 0 0,1-2 0 0 0,83 17 0 0 0,-55-22-3 0 0,137 7 0 0 0,278-11-33 0 0,-1-40-8 0 0,122-76 48 0 0,-442 66-61 0 0,252-99 1 0 0,-363 116 49 0 0,-2-2 0 0 0,-1-2 0 0 0,-2-3 0 0 0,0-3 1 0 0,71-59-1 0 0,-97 69-6 0 0,-2-1 1 0 0,0-2-1 0 0,-1 0 0 0 0,-2-2 1 0 0,-2-1-1 0 0,0 0 0 0 0,-2-2 1 0 0,-1 0-1 0 0,-2-1 0 0 0,18-53 1 0 0,-26 54 24 0 0,-1-1 0 0 0,-1 0 0 0 0,-3-1 0 0 0,0 1 0 0 0,-2-1-1 0 0,-2 0 1 0 0,-1 1 0 0 0,-2-1 0 0 0,-13-61 0 0 0,-11-18-75 0 0,-64-167 0 0 0,87 271 57 0 0,-11-32-52 0 0,-110-288-278 0 0,90 248 465 0 0,-90-149 0 0 0,90 182-89 0 0,-1 1 1 0 0,-56-56-1 0 0,-94-76 64 0 0,108 113 8 0 0,-152-103 0 0 0,-104-32-48 0 0,264 164 16 0 0,-3 4 0 0 0,0 2 0 0 0,-117-33-1 0 0,77 35 49 0 0,-207-26 0 0 0,247 49-102 0 0,0 4 0 0 0,0 3 1 0 0,-124 15-1 0 0,97 1 0 0 0,1 4 1 0 0,-109 38-1 0 0,37-5-1 0 0,-172 60 41 0 0,301-97-57 0 0,-181 77 165 0 0,183-74-132 0 0,2 2 1 0 0,0 2 0 0 0,-52 42-1 0 0,30-15-33 0 0,3 3 0 0 0,2 2 0 0 0,-57 74 0 0 0,78-86-62 0 0,3 2-1 0 0,1 1 1 0 0,-31 63 0 0 0,59-103-278 0 0,-23 39-66 0 0,15-33-2323 0 0,-2-2-3309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605 99 9026 0 0,'-7'-3'1296'0'0,"-1"0"1"0"0,0-1-1 0 0,1 1 1 0 0,0-2-1 0 0,0 1 0 0 0,0-1 1 0 0,0 0-1 0 0,-8-9 1 0 0,9 8-1016 0 0,0 1 0 0 0,0 0 0 0 0,0 0 0 0 0,-1 1 0 0 0,1 0 0 0 0,-1 0 0 0 0,0 0 0 0 0,0 1 0 0 0,-1 0 0 0 0,-10-3 0 0 0,5 4-146 0 0,0 1-1 0 0,0 0 1 0 0,0 1-1 0 0,0 1 1 0 0,0 0-1 0 0,0 0 1 0 0,1 2-1 0 0,-1-1 1 0 0,1 2-1 0 0,-1-1 1 0 0,1 2-1 0 0,0 0 1 0 0,0 0-1 0 0,1 1 1 0 0,-1 0 0 0 0,2 1-1 0 0,-1 0 1 0 0,-16 15-1 0 0,11-7-88 0 0,0 0 0 0 0,1 2 0 0 0,0-1 0 0 0,1 2 0 0 0,1 0 0 0 0,1 1 0 0 0,1 0 0 0 0,0 0 0 0 0,2 1 0 0 0,-8 22 0 0 0,4-1-101 0 0,2 1-1 0 0,2 0 1 0 0,2 0-1 0 0,2 1 1 0 0,1-1 0 0 0,2 1-1 0 0,3 0 1 0 0,1 0-1 0 0,2 0 1 0 0,1-1 0 0 0,3 1-1 0 0,17 55 1 0 0,-16-80-736 0 0,-4-11-2175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3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11362 0 0,'-11'0'9776'0'0,"22"6"-6921"0"0,23 6-2400 0 0,-2-10-304 0 0,0 0-1 0 0,1-2 1 0 0,-1-2 0 0 0,56-9-1 0 0,-88 11-150 0 0,0 0 0 0 0,0 0 0 0 0,0-1 0 0 0,1 1 0 0 0,-1 0 0 0 0,0 0 0 0 0,0 0 0 0 0,0 0 0 0 0,0 0 0 0 0,1 0 0 0 0,-1 0 0 0 0,0 0-1 0 0,0 0 1 0 0,0 0 0 0 0,1 0 0 0 0,-1 0 0 0 0,0 0 0 0 0,0 0 0 0 0,0 0 0 0 0,0 0 0 0 0,1 0 0 0 0,-1 0 0 0 0,0 0 0 0 0,0 0 0 0 0,0 1 0 0 0,0-1-1 0 0,1 0 1 0 0,-1 0 0 0 0,0 0 0 0 0,0 0 0 0 0,0 0 0 0 0,0 0 0 0 0,0 0 0 0 0,1 1 0 0 0,-1-1 0 0 0,0 0 0 0 0,0 0 0 0 0,0 0 0 0 0,0 0-1 0 0,0 1 1 0 0,0-1 0 0 0,0 0 0 0 0,0 0 0 0 0,0 0 0 0 0,0 0 0 0 0,0 1 0 0 0,1-1 0 0 0,-1 0 0 0 0,0 0 0 0 0,0 0 0 0 0,0 0 0 0 0,0 1 0 0 0,0-1-1 0 0,-1 0 1 0 0,1 0 0 0 0,0 0 0 0 0,0 1 0 0 0,0-1 0 0 0,0 0 0 0 0,0 0 0 0 0,0 1 0 0 0,-12 15 80 0 0,-19 15 62 0 0,29-28-132 0 0,-1 0-1 0 0,1 0 1 0 0,0 0 0 0 0,0 0 0 0 0,0 0-1 0 0,0 0 1 0 0,1 1 0 0 0,-1-1 0 0 0,1 0-1 0 0,0 1 1 0 0,0 0 0 0 0,0-1 0 0 0,0 1-1 0 0,1-1 1 0 0,-1 1 0 0 0,1 0 0 0 0,0 0-1 0 0,0-1 1 0 0,0 1 0 0 0,1 0 0 0 0,0 4 0 0 0,0-4-209 0 0,0 0 1 0 0,0 1-1 0 0,1-1 1 0 0,-1 0-1 0 0,1 0 1 0 0,0 1-1 0 0,4 6 1 0 0,-4-9-242 0 0,-1 0 0 0 0,1 0 0 0 0,0 0 0 0 0,0 0 0 0 0,0 0 0 0 0,0 0 0 0 0,0-1 0 0 0,0 1 0 0 0,0-1 0 0 0,0 1 0 0 0,1-1 0 0 0,-1 0 0 0 0,4 2 0 0 0,-4-3-43 0 0,-1 0-1 0 0,0 1 0 0 0,1-1 0 0 0,-1 0 0 0 0,1 0 0 0 0,-1 0 0 0 0,0 0 0 0 0,1 0 0 0 0,-1 0 0 0 0,1 0 0 0 0,-1-1 0 0 0,0 1 0 0 0,1 0 1 0 0,1-2-1 0 0,9-4-5599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23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18668 0 0,'0'2'131'0'0,"0"1"-1"0"0,0-1 1 0 0,1 1 0 0 0,-1-1 0 0 0,1 1-1 0 0,-1-1 1 0 0,1 1 0 0 0,0-1 0 0 0,0 1-1 0 0,0-1 1 0 0,0 0 0 0 0,0 0-1 0 0,2 3 1 0 0,24 32 116 0 0,-14-20 0 0 0,78 139 3365 0 0,-90-154-3593 0 0,-1 0-1 0 0,1-1 1 0 0,0 1 0 0 0,0-1 0 0 0,0 1 0 0 0,0-1-1 0 0,0 0 1 0 0,0 1 0 0 0,1-1 0 0 0,-1 0-1 0 0,0 0 1 0 0,1 0 0 0 0,-1 0 0 0 0,1 0-1 0 0,-1 0 1 0 0,1 0 0 0 0,-1 0 0 0 0,1 0-1 0 0,0-1 1 0 0,-1 1 0 0 0,1-1 0 0 0,0 1 0 0 0,0-1-1 0 0,-1 0 1 0 0,1 0 0 0 0,0 0 0 0 0,0 0-1 0 0,0 0 1 0 0,-1 0 0 0 0,1 0 0 0 0,0 0-1 0 0,0-1 1 0 0,-1 1 0 0 0,1-1 0 0 0,0 1-1 0 0,-1-1 1 0 0,1 0 0 0 0,0 0 0 0 0,-1 0 0 0 0,1 1-1 0 0,-1-2 1 0 0,0 1 0 0 0,1 0 0 0 0,-1 0-1 0 0,0 0 1 0 0,1-1 0 0 0,-1 1 0 0 0,1-2-1 0 0,8-9 166 0 0,-1 1 0 0 0,-1-1-1 0 0,0-1 1 0 0,9-19 0 0 0,-16 31-174 0 0,14-30-279 0 0,21-38 821 0 0,-33 65-1399 0 0,0 0 0 0 0,0-1 0 0 0,1 1 0 0 0,0 1 0 0 0,-1-1 0 0 0,9-5 0 0 0,-4-10-15422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88 5209 0 0,'-7'-2'-1466'0'0,"-4"0"2426"0"0,0 3 6235 0 0,7 8 307 0 0,4 4-5999 0 0,2 1-1198 0 0,1 0 0 0 0,0 0 0 0 0,1 0 1 0 0,1 0-1 0 0,0-1 0 0 0,12 24 0 0 0,-14-33-323 0 0,-1 0 1 0 0,1 0-1 0 0,0 1 1 0 0,1-2-1 0 0,-1 1 1 0 0,1 0-1 0 0,-1-1 1 0 0,1 0-1 0 0,0 0 1 0 0,5 3-1 0 0,-6-4 16 0 0,0-1-1 0 0,0 0 0 0 0,0 0 0 0 0,0 0 1 0 0,0 0-1 0 0,0 0 0 0 0,0-1 0 0 0,0 1 1 0 0,0-1-1 0 0,1 0 0 0 0,-1 0 0 0 0,0 0 1 0 0,0-1-1 0 0,0 1 0 0 0,0-1 0 0 0,0 1 1 0 0,5-3-1 0 0,-5 2-9 0 0,0 0 1 0 0,0 0 0 0 0,-1 0-1 0 0,1-1 1 0 0,0 1-1 0 0,-1-1 1 0 0,1 0 0 0 0,-1 0-1 0 0,1 0 1 0 0,-1 0-1 0 0,0 0 1 0 0,0 0 0 0 0,0-1-1 0 0,0 1 1 0 0,-1-1-1 0 0,1 1 1 0 0,2-6 0 0 0,-2 3 8 0 0,0-1 1 0 0,-1 1-1 0 0,1-1 1 0 0,-1 0 0 0 0,-1 1-1 0 0,1-1 1 0 0,-1 0 0 0 0,0 0-1 0 0,-1-5 1 0 0,-1-7-363 0 0,-1 1 0 0 0,0 0 0 0 0,-2 0 0 0 0,0 0 0 0 0,-10-20 0 0 0,13 32-87 0 0,0 0 1 0 0,-1 0 0 0 0,1 0-1 0 0,-1 1 1 0 0,-1-1 0 0 0,-3-4-1 0 0,6 8 124 0 0,0 0 0 0 0,0 0 0 0 0,0 0-1 0 0,0 0 1 0 0,0 1 0 0 0,0-1 0 0 0,0 0-1 0 0,0 1 1 0 0,-1-1 0 0 0,1 0 0 0 0,0 1-1 0 0,0-1 1 0 0,-1 1 0 0 0,1 0 0 0 0,0-1-1 0 0,-1 1 1 0 0,1 0 0 0 0,0 0 0 0 0,-1 0-1 0 0,1 0 1 0 0,0 0 0 0 0,-1 0 0 0 0,1 0-1 0 0,0 1 1 0 0,-1-1 0 0 0,1 0 0 0 0,0 1 0 0 0,-1-1-1 0 0,1 1 1 0 0,-1 0 0 0 0,-6 5-3978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60 8714 0 0,'-10'-8'6421'0'0,"11"3"-2274"0"0,22 0-907 0 0,-9 2-3313 0 0,38-15 381 0 0,-15 5-2723 0 0,-12 6-3807 0 0,-25 7 5949 0 0,0 0 0 0 0,1 0 0 0 0,-1 0-1 0 0,1 0 1 0 0,-1 0 0 0 0,1 0 0 0 0,-1 0 0 0 0,1 0-1 0 0,-1 0 1 0 0,0 0 0 0 0,1 1 0 0 0,-1-1 0 0 0,1 0-1 0 0,-1 0 1 0 0,0 0 0 0 0,1 1 0 0 0,-1-1-1 0 0,1 0 1 0 0,-1 0 0 0 0,0 1 0 0 0,1-1 0 0 0,-1 0-1 0 0,0 1 1 0 0,0-1 0 0 0,1 0 0 0 0,-1 1 0 0 0,0-1-1 0 0,1 1 1 0 0,-1 0-666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11146 0 0,'0'1'340'0'0,"0"0"0"0"0,0 0 0 0 0,1-1 0 0 0,-1 1 0 0 0,0 0 0 0 0,1-1 0 0 0,-1 1 0 0 0,0 0 0 0 0,1 0 0 0 0,-1-1 0 0 0,1 1 0 0 0,-1-1 0 0 0,1 1 0 0 0,0-1 0 0 0,-1 1 0 0 0,1 0 0 0 0,0-1-1 0 0,-1 0 1 0 0,1 1 0 0 0,0-1 0 0 0,-1 1 0 0 0,2-1 0 0 0,21 3 2075 0 0,25-12-2811 0 0,-44 8 753 0 0,2-1-407 0 0,44-14 89 0 0,-48 16-156 0 0,0-1-1 0 0,0 0 0 0 0,0 1 0 0 0,0-1 1 0 0,-1 0-1 0 0,1 0 0 0 0,0-1 0 0 0,-1 1 1 0 0,1 0-1 0 0,0 0 0 0 0,-1-1 0 0 0,0 1 1 0 0,1-1-1 0 0,-1 1 0 0 0,0-1 1 0 0,0 0-1 0 0,0 0 0 0 0,0 1 0 0 0,0-1 1 0 0,0 0-1 0 0,1-2 0 0 0,-2 3 121 0 0,0 1 1 0 0,0 0-1 0 0,0-1 1 0 0,0 1-1 0 0,0-1 1 0 0,0 1-1 0 0,0 0 1 0 0,0-1-1 0 0,0 1 1 0 0,0-1-1 0 0,0 1 1 0 0,0-1-1 0 0,0 1 1 0 0,0 0-1 0 0,-1-1 1 0 0,1 1-1 0 0,0-1 1 0 0,0 1-1 0 0,0 0 1 0 0,0-1-1 0 0,-1 1 1 0 0,1 0-1 0 0,0-1 1 0 0,-1 1-1 0 0,1 0 0 0 0,0-1 1 0 0,0 1-1 0 0,-1 0 1 0 0,1-1-1 0 0,-1 1 1 0 0,1 0-1 0 0,0 0 1 0 0,-1 0-1 0 0,1-1 1 0 0,0 1-1 0 0,-1 0 1 0 0,1 0-1 0 0,-1 0 1 0 0,1 0-1 0 0,-1 0 1 0 0,1 0-1 0 0,0 0 1 0 0,-1 0-1 0 0,1 0 1 0 0,-1 0-1 0 0,1 0 1 0 0,-1 0-1 0 0,1 0 0 0 0,0 0 1 0 0,-1 0-1 0 0,1 0 1 0 0,-1 0-1 0 0,1 1 1 0 0,0-1-1 0 0,-1 0 1 0 0,1 0-1 0 0,-1 1 1 0 0,0-1 148 0 0,-1 1 1 0 0,1 0 0 0 0,-1 0-1 0 0,1 0 1 0 0,-1 0 0 0 0,1-1 0 0 0,0 2-1 0 0,-1-1 1 0 0,1 0 0 0 0,0 0-1 0 0,0 0 1 0 0,0 1 0 0 0,0-1-1 0 0,0 0 1 0 0,-1 3 0 0 0,1 2 65 0 0,0 0 1 0 0,1 1 0 0 0,-1-1-1 0 0,1 1 1 0 0,1-1 0 0 0,-1 0 0 0 0,1 1-1 0 0,0-1 1 0 0,1 0 0 0 0,-1 0-1 0 0,1 1 1 0 0,3 5 0 0 0,-4-8-394 0 0,0-1 1 0 0,0 0 0 0 0,1 0-1 0 0,-1 1 1 0 0,1-1 0 0 0,0 0-1 0 0,0 0 1 0 0,0-1 0 0 0,0 1-1 0 0,0 0 1 0 0,1-1-1 0 0,-1 1 1 0 0,1-1 0 0 0,0 0-1 0 0,-1 1 1 0 0,1-1 0 0 0,0-1-1 0 0,0 1 1 0 0,1 0-1 0 0,-1-1 1 0 0,0 0 0 0 0,0 0-1 0 0,6 2 1 0 0,-8-3-359 0 0,0 0 0 0 0,0 0 0 0 0,1 0 0 0 0,-1-1 0 0 0,0 1 0 0 0,0 0 0 0 0,0 0 0 0 0,1-1 0 0 0,-1 1 0 0 0,0-1 0 0 0,0 1 0 0 0,0-1 0 0 0,0 1 0 0 0,0-1 0 0 0,0 0 0 0 0,0 1 0 0 0,0-1-1 0 0,2-2 1 0 0,3-4-5517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14243 0 0,'-2'0'3449'0'0,"4"0"-2345"0"0,1-1-240 0 0,5-1-240 0 0,1 0-296 0 0,1-1-136 0 0,2 0-104 0 0,0-2-80 0 0,1 0 8 0 0,0 0-144 0 0,0 2-256 0 0,-3-1-424 0 0,-1 3-600 0 0,-2 0-809 0 0,-2 1-1119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3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12363 0 0,'0'1'232'0'0,"0"0"1"0"0,0 0 0 0 0,0 0-1 0 0,1 0 1 0 0,-1-1 0 0 0,0 1-1 0 0,1 0 1 0 0,-1 0 0 0 0,0 0-1 0 0,1-1 1 0 0,-1 1 0 0 0,1 0-1 0 0,-1-1 1 0 0,1 1 0 0 0,-1 0-1 0 0,1-1 1 0 0,0 1 0 0 0,-1-1-1 0 0,1 1 1 0 0,0-1-1 0 0,0 1 1 0 0,-1-1 0 0 0,1 0-1 0 0,0 1 1 0 0,0-1 0 0 0,-1 0-1 0 0,2 1 1 0 0,1-1-37 0 0,-1 0 0 0 0,1 1 1 0 0,0-1-1 0 0,-1 0 0 0 0,1-1 0 0 0,-1 1 0 0 0,1 0 0 0 0,-1-1 1 0 0,4 0-1 0 0,6-4-170 0 0,0 1 0 0 0,19-12-1 0 0,-29 16 110 0 0,2-3-164 0 0,-2 2-67 0 0,0-1-1 0 0,1 1 0 0 0,-1-1 0 0 0,0 1 0 0 0,1 0 0 0 0,-1 0 1 0 0,1 0-1 0 0,-1 1 0 0 0,1-1 0 0 0,-1 1 0 0 0,5-1 0 0 0,-28 33-31 0 0,19-28 190 0 0,1 0-1 0 0,0 0 1 0 0,0 0-1 0 0,0 0 1 0 0,1 0-1 0 0,-1 0 1 0 0,1 0-1 0 0,0 0 1 0 0,0 0-1 0 0,0 0 1 0 0,1 0-1 0 0,0 0 1 0 0,-1 0 0 0 0,1 0-1 0 0,2 5 1 0 0,-2-7-49 0 0,0 1 0 0 0,0-1 0 0 0,0 1 1 0 0,0-1-1 0 0,0 0 0 0 0,1 0 1 0 0,-1 0-1 0 0,1 0 0 0 0,-1 0 0 0 0,1 0 1 0 0,0 0-1 0 0,0 0 0 0 0,0 0 0 0 0,0-1 1 0 0,0 1-1 0 0,0-1 0 0 0,0 0 1 0 0,0 0-1 0 0,1 1 0 0 0,-1-1 0 0 0,1-1 1 0 0,-1 1-1 0 0,0 0 0 0 0,1 0 1 0 0,4 0-1 0 0,-6-1-9 0 0,0 0 1 0 0,1-1-1 0 0,-1 1 1 0 0,1 0-1 0 0,-1 0 0 0 0,1-1 1 0 0,-1 1-1 0 0,1 0 1 0 0,-1-1-1 0 0,0 0 0 0 0,1 1 1 0 0,-1-1-1 0 0,0 0 1 0 0,0 0-1 0 0,1 1 1 0 0,-1-1-1 0 0,0 0 0 0 0,0 0 1 0 0,0 0-1 0 0,2-3 1 0 0,-1 1 31 0 0,0 0 1 0 0,0-1-1 0 0,-1 1 1 0 0,1-1-1 0 0,-1 1 1 0 0,1-1 0 0 0,-1 1-1 0 0,1-6 1 0 0,-1 3-174 0 0,0 0-1 0 0,0-1 1 0 0,-1 1 0 0 0,0 0 0 0 0,0-1 0 0 0,0 1 0 0 0,-1-1 0 0 0,0 1-1 0 0,-3-12 1 0 0,3 16-17 0 0,1 1-1 0 0,-1-1 1 0 0,0 1-1 0 0,1-1 1 0 0,-1 1-1 0 0,0 0 1 0 0,0-1-1 0 0,0 1 1 0 0,0 0-1 0 0,0 0 1 0 0,0-1-1 0 0,0 1 1 0 0,0 0-1 0 0,-1 0 1 0 0,1 0-1 0 0,0 1 1 0 0,-1-1-1 0 0,1 0 1 0 0,-3-1-1 0 0,3 2 67 0 0,0 0-1 0 0,0 0 0 0 0,-1 0 0 0 0,1 0 1 0 0,0 0-1 0 0,0 0 0 0 0,-1 1 0 0 0,1-1 1 0 0,0 0-1 0 0,0 1 0 0 0,0-1 1 0 0,0 0-1 0 0,0 1 0 0 0,0 0 0 0 0,0-1 1 0 0,0 1-1 0 0,0-1 0 0 0,0 1 0 0 0,0 0 1 0 0,-1 1-1 0 0,-1 0 76 0 0,1 1-1 0 0,-1 0 1 0 0,1 0 0 0 0,0 0-1 0 0,0 0 1 0 0,0 0 0 0 0,0 0-1 0 0,1 1 1 0 0,-1-1 0 0 0,1 1-1 0 0,0-1 1 0 0,0 1 0 0 0,0 0-1 0 0,0-1 1 0 0,0 7 0 0 0,3 2 512 0 0,-1-1 0 0 0,2 0 0 0 0,-1 0 0 0 0,1 0 0 0 0,7 16 1 0 0,-4-13 380 0 0,-2 0 1 0 0,5 21 0 0 0,-8-30-811 0 0,0 0-1 0 0,-1 0 1 0 0,0 0 0 0 0,0 0-1 0 0,0 0 1 0 0,-1 0-1 0 0,1 0 1 0 0,-1 0-1 0 0,-1 0 1 0 0,1 0-1 0 0,-3 5 1 0 0,4-9-59 0 0,0-1 1 0 0,-1 1-1 0 0,1-1 1 0 0,0 1-1 0 0,0-1 1 0 0,-1 1-1 0 0,1-1 1 0 0,0 1-1 0 0,0 0 1 0 0,0-1-1 0 0,0 1 1 0 0,0-1-1 0 0,0 1 1 0 0,0-1-1 0 0,0 1 0 0 0,0 0 1 0 0,0-1-1 0 0,0 1 1 0 0,0-1-1 0 0,0 1 1 0 0,0-1-1 0 0,0 1 1 0 0,0 0-1 0 0,1-1 1 0 0,-1 1-1 0 0,0-1 1 0 0,1 1-1 0 0,-1-1 1 0 0,0 1-1 0 0,1-1 1 0 0,-1 0-1 0 0,0 1 1 0 0,2 0-1 0 0,-1 0 37 0 0,1-1 1 0 0,-1 0-1 0 0,1 1 1 0 0,-1-1-1 0 0,1 0 1 0 0,-1 0-1 0 0,1 0 0 0 0,-1 0 1 0 0,1 0-1 0 0,0 0 1 0 0,-1 0-1 0 0,3-1 0 0 0,44-14 431 0 0,-32 8-950 0 0,0-1 1 0 0,26-18-1 0 0,-20 8-3092 0 0,-3-1-3498 0 0,-10 6 454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18428 0 0,'-1'3'448'0'0,"0"0"0"0"0,0 0-1 0 0,0 1 1 0 0,1-1 0 0 0,-1 0 0 0 0,1 0 0 0 0,0 1-1 0 0,0-1 1 0 0,0 0 0 0 0,0 1 0 0 0,1-1 0 0 0,-1 0-1 0 0,1 0 1 0 0,1 5 0 0 0,16 47-149 0 0,-15-48 17 0 0,2 8-245 0 0,2-1-1 0 0,0-1 1 0 0,0 1-1 0 0,18 22 1 0 0,-22-32-72 0 0,-1 0 1 0 0,1 0-1 0 0,0-1 1 0 0,1 0-1 0 0,-1 1 1 0 0,0-1-1 0 0,1 0 1 0 0,0-1-1 0 0,0 1 0 0 0,0-1 1 0 0,0 1-1 0 0,0-1 1 0 0,0-1-1 0 0,1 1 1 0 0,-1 0-1 0 0,0-1 1 0 0,1 0-1 0 0,-1 0 1 0 0,1 0-1 0 0,7-1 1 0 0,-10 0-5 0 0,1 0 0 0 0,-1 0 0 0 0,1-1 0 0 0,-1 1 0 0 0,1-1 0 0 0,-1 0 1 0 0,0 0-1 0 0,1 0 0 0 0,-1 0 0 0 0,0 0 0 0 0,0 0 0 0 0,0-1 1 0 0,0 1-1 0 0,0-1 0 0 0,0 0 0 0 0,0 1 0 0 0,0-1 0 0 0,-1 0 0 0 0,1 0 1 0 0,2-4-1 0 0,-2 3-75 0 0,0-1 0 0 0,-1 0 0 0 0,0-1 0 0 0,1 1 0 0 0,-1 0 0 0 0,0 0 0 0 0,-1 0 0 0 0,1-1 0 0 0,-1 1 0 0 0,0 0 0 0 0,-1-7 0 0 0,1 3-491 0 0,-2-1 1 0 0,1 1 0 0 0,-1-1 0 0 0,0 1 0 0 0,-6-12 0 0 0,6 15-366 0 0,0-1 1 0 0,-1 1-1 0 0,0 0 1 0 0,0 1-1 0 0,0-1 1 0 0,0 0-1 0 0,-7-6 1 0 0,7 9 529 0 0,1 0-1 0 0,-1 0 1 0 0,1 1-1 0 0,-1-1 1 0 0,0 0-1 0 0,1 1 1 0 0,-1 0-1 0 0,0 0 1 0 0,0 0-1 0 0,0 0 1 0 0,0 0-1 0 0,0 0 1 0 0,0 1-1 0 0,0-1 1 0 0,0 1-1 0 0,-6 0 1 0 0,5 1 403 0 0,0-1 0 0 0,0 1 0 0 0,0 0 1 0 0,0 0-1 0 0,0 1 0 0 0,1-1 0 0 0,-1 1 0 0 0,1-1 1 0 0,-1 1-1 0 0,1 0 0 0 0,-1 1 0 0 0,-3 2 1 0 0,5-3 361 0 0,-1 0 1 0 0,1 0-1 0 0,-1 1 1 0 0,1-1 0 0 0,0 1-1 0 0,0 0 1 0 0,0-1 0 0 0,0 1-1 0 0,0 0 1 0 0,1 0-1 0 0,-1 0 1 0 0,1 0 0 0 0,0 0-1 0 0,0 1 1 0 0,0-1 0 0 0,0 0-1 0 0,1 0 1 0 0,-1 1-1 0 0,1-1 1 0 0,0 0 0 0 0,0 1-1 0 0,0-1 1 0 0,0 1-1 0 0,1-1 1 0 0,-1 0 0 0 0,1 0-1 0 0,0 1 1 0 0,0-1 0 0 0,0 0-1 0 0,0 0 1 0 0,1 0-1 0 0,1 3 1 0 0,-2-5-241 0 0,-1 0 1 0 0,1-1-1 0 0,0 1 1 0 0,0 0-1 0 0,-1-1 0 0 0,1 1 1 0 0,0-1-1 0 0,0 1 1 0 0,0-1-1 0 0,0 0 0 0 0,0 1 1 0 0,0-1-1 0 0,0 0 0 0 0,-1 0 1 0 0,1 0-1 0 0,0 0 1 0 0,0 1-1 0 0,0-1 0 0 0,0 0 1 0 0,0-1-1 0 0,0 1 0 0 0,0 0 1 0 0,0 0-1 0 0,0 0 1 0 0,0 0-1 0 0,0-1 0 0 0,1 0 1 0 0,31-12 86 0 0,-23 8-59 0 0,11-4-189 0 0,29-12-2875 0 0,-4-6-7466 0 0,-34 17 4598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9466 0 0,'-3'19'8041'0'0,"3"2"-3569"0"0,15 45-2252 0 0,-8-39-1298 0 0,-5-17-1037 0 0,19 66 899 0 0,-19-70-1197 0 0,0-1-1 0 0,0 0 1 0 0,1 0-1 0 0,-1 0 1 0 0,1 0-1 0 0,0 0 1 0 0,1-1-1 0 0,-1 1 1 0 0,1-1-1 0 0,0 0 1 0 0,6 5-1 0 0,-10-8 210 0 0,1-1-1 0 0,-1 0 1 0 0,0 1 0 0 0,0-1-1 0 0,1 0 1 0 0,-1 1-1 0 0,0-1 1 0 0,1 0-1 0 0,-1 0 1 0 0,0 1-1 0 0,1-1 1 0 0,-1 0-1 0 0,1 0 1 0 0,-1 0-1 0 0,0 1 1 0 0,1-1-1 0 0,-1 0 1 0 0,1 0-1 0 0,-1 0 1 0 0,1 0 0 0 0,-1 0-1 0 0,0 0 1 0 0,1 0-1 0 0,-1 0 1 0 0,1 0-1 0 0,-1 0 1 0 0,1 0-1 0 0,-1 0 1 0 0,0 0-1 0 0,1 0 1 0 0,-1-1-1 0 0,1 1 1 0 0,-1 0-1 0 0,0 0 1 0 0,1 0-1 0 0,-1-1 1 0 0,1 1-1 0 0,-1 0 1 0 0,0 0 0 0 0,1-1-1 0 0,-1 1 1 0 0,0 0-1 0 0,0-1 1 0 0,1 1-1 0 0,-1 0 1 0 0,0-1-1 0 0,0 1 1 0 0,1 0-1 0 0,-1-1 1 0 0,0 1-1 0 0,0-1 1 0 0,0 1-1 0 0,0 0 1 0 0,0-1-1 0 0,1 1 1 0 0,-1-1-1 0 0,0 1 1 0 0,0-1 0 0 0,5-7-5456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14835 0 0,'2'1'303'0'0,"0"1"0"0"0,0-1-1 0 0,0 1 1 0 0,0-1 0 0 0,0 0-1 0 0,0 0 1 0 0,0 0 0 0 0,0 0-1 0 0,0 0 1 0 0,1-1 0 0 0,-1 1-1 0 0,0-1 1 0 0,1 1 0 0 0,-1-1-1 0 0,0 0 1 0 0,5 0 0 0 0,41-2 170 0 0,-41 1-303 0 0,-2 1-159 0 0,3 0-19 0 0,-1-1 0 0 0,1 0 0 0 0,0 0 0 0 0,-1 0 0 0 0,1-1 0 0 0,-1 0 0 0 0,1-1 0 0 0,-1 1 0 0 0,0-1 0 0 0,7-5 0 0 0,-22 7-218 0 0,-6 3 344 0 0,7 2-67 0 0,0-1 0 0 0,1 0-1 0 0,0 1 1 0 0,0 0 0 0 0,0 1 0 0 0,0 0-1 0 0,1-1 1 0 0,-1 2 0 0 0,1-1 0 0 0,1 0-1 0 0,-1 1 1 0 0,1 0 0 0 0,0 0 0 0 0,0 1-1 0 0,0-1 1 0 0,1 1 0 0 0,-4 13 0 0 0,5-15-54 0 0,0 1 1 0 0,1-1-1 0 0,0 1 1 0 0,0-1 0 0 0,0 1-1 0 0,1-1 1 0 0,0 1-1 0 0,0 0 1 0 0,1-1 0 0 0,-1 1-1 0 0,1-1 1 0 0,0 1-1 0 0,0-1 1 0 0,1 0 0 0 0,0 1-1 0 0,0-1 1 0 0,0 0-1 0 0,1 0 1 0 0,-1 0 0 0 0,1 0-1 0 0,0-1 1 0 0,1 1-1 0 0,-1-1 1 0 0,5 5 0 0 0,-5-7-104 0 0,0 0 1 0 0,0 0-1 0 0,-1 0 1 0 0,1 0-1 0 0,0 0 1 0 0,1-1-1 0 0,-1 0 1 0 0,0 1-1 0 0,0-1 1 0 0,1-1-1 0 0,-1 1 1 0 0,0 0-1 0 0,1-1 1 0 0,-1 1-1 0 0,1-1 1 0 0,-1 0-1 0 0,1 0 1 0 0,-1-1-1 0 0,1 1 1 0 0,-1-1-1 0 0,0 1 1 0 0,1-1-1 0 0,-1 0 1 0 0,0-1-1 0 0,1 1 1 0 0,-1 0-1 0 0,4-3 1 0 0,1-1-1054 0 0,1 0 1 0 0,-1 0-1 0 0,0-1 0 0 0,0 0 1 0 0,0-1-1 0 0,-1 1 0 0 0,0-1 1 0 0,8-11-1 0 0,-5 3-3719 0 0</inkml:trace>
  <inkml:trace contextRef="#ctx0" brushRef="#br0" timeOffset="1">34 133 12563 0 0,'5'4'1584'0'0,"2"-1"-808"0"0,1-1-96 0 0,2-1-56 0 0,-1-2-167 0 0,3-3-161 0 0,1 0-112 0 0,1-2-56 0 0,4-1-72 0 0,0 0-264 0 0,2 1-424 0 0,-1 2-649 0 0,-1 1-823 0 0,-1 0-697 0 0,-3 1 449 0 0,-2 1-2729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3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14419 0 0,'5'-7'8168'0'0,"14"-8"-7703"0"0,-18 15 35 0 0,13-10-245 0 0,1 2 1 0 0,-1 0 0 0 0,2 0-1 0 0,-1 2 1 0 0,25-8 0 0 0,43-4-3997 0 0,-81 18 2969 0 0,0-1 1 0 0,-1 1-1 0 0,1 0 1 0 0,-1-1-1 0 0,1 1 1 0 0,-1-1-1 0 0,1 0 1 0 0,-1 1-1 0 0,1-1 1 0 0,-1 0-1 0 0,3-2 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9066 0 0,'-1'0'256'0'0,"0"0"-1"0"0,-1 0 1 0 0,1 0 0 0 0,0 0-1 0 0,0 0 1 0 0,0 0 0 0 0,0 0 0 0 0,0 0-1 0 0,0 0 1 0 0,0 1 0 0 0,0-1-1 0 0,0 0 1 0 0,0 1 0 0 0,0-1-1 0 0,0 1 1 0 0,0-1 0 0 0,0 1 0 0 0,0 0-1 0 0,0-1 1 0 0,1 1 0 0 0,-1 0-1 0 0,0 0 1 0 0,0-1 0 0 0,1 1-1 0 0,-1 0 1 0 0,0 0 0 0 0,0 2 0 0 0,0-1-63 0 0,1 0 1 0 0,0 0-1 0 0,0 1 1 0 0,-1-1-1 0 0,1 0 0 0 0,1 0 1 0 0,-1 1-1 0 0,0-1 1 0 0,0 0-1 0 0,1 0 1 0 0,0 0-1 0 0,1 4 1 0 0,3 7 15 0 0,0-2 1 0 0,2 1-1 0 0,11 17 1 0 0,-12-20-129 0 0,1-1 0 0 0,-1 0 0 0 0,2-1 0 0 0,-1 1 0 0 0,1-1 0 0 0,0-1 0 0 0,1 0-1 0 0,10 7 1 0 0,-17-12-72 0 0,0 0 0 0 0,0 0 0 0 0,0 0 0 0 0,0 0 0 0 0,0 0-1 0 0,0 0 1 0 0,0 0 0 0 0,0-1 0 0 0,0 1 0 0 0,0-1-1 0 0,1 0 1 0 0,-1 1 0 0 0,0-1 0 0 0,0 0 0 0 0,0 0 0 0 0,1-1-1 0 0,-1 1 1 0 0,0 0 0 0 0,0-1 0 0 0,0 1 0 0 0,0-1-1 0 0,1 0 1 0 0,-1 0 0 0 0,0 0 0 0 0,0 0 0 0 0,-1 0 0 0 0,1 0-1 0 0,0 0 1 0 0,0-1 0 0 0,0 1 0 0 0,-1 0 0 0 0,1-1 0 0 0,-1 0-1 0 0,1 1 1 0 0,-1-1 0 0 0,0 0 0 0 0,0 0 0 0 0,1 0-1 0 0,-1 0 1 0 0,0 0 0 0 0,-1 0 0 0 0,1 0 0 0 0,0 0 0 0 0,0-3-1 0 0,1-1-134 0 0,0 0-1 0 0,-1-1 0 0 0,0 1 1 0 0,0 0-1 0 0,0-1 0 0 0,-1 1 0 0 0,0-1 1 0 0,0 1-1 0 0,-1-1 0 0 0,0 1 1 0 0,-1-8-1 0 0,1 13-116 0 0,1-1-1 0 0,-1 0 1 0 0,0 0-1 0 0,1 0 1 0 0,-1 1 0 0 0,0-1-1 0 0,0 0 1 0 0,0 1-1 0 0,0-1 1 0 0,0 1 0 0 0,0-1-1 0 0,-1 1 1 0 0,1-1 0 0 0,0 1-1 0 0,-1 0 1 0 0,1 0-1 0 0,-1-1 1 0 0,1 1 0 0 0,-1 0-1 0 0,0 1 1 0 0,1-1 0 0 0,-1 0-1 0 0,0 0 1 0 0,0 1-1 0 0,0-1 1 0 0,1 1 0 0 0,-1-1-1 0 0,0 1 1 0 0,0 0-1 0 0,0 0 1 0 0,0 0 0 0 0,0 0-1 0 0,0 0 1 0 0,0 0 0 0 0,1 1-1 0 0,-1-1 1 0 0,0 0-1 0 0,0 1 1 0 0,0 0 0 0 0,1-1-1 0 0,-4 2 1 0 0,4-1 54 0 0,0-1-1 0 0,0 1 1 0 0,0-1 0 0 0,0 1 0 0 0,0 0 0 0 0,0-1-1 0 0,0 1 1 0 0,0 0 0 0 0,0 0 0 0 0,0 0-1 0 0,0 0 1 0 0,0 0 0 0 0,1 0 0 0 0,-1 0-1 0 0,0 0 1 0 0,1 0 0 0 0,-1 0 0 0 0,1 0-1 0 0,-1 0 1 0 0,0 2 0 0 0,-3 6-1232 0 0,-10 8-1290 0 0</inkml:trace>
  <inkml:trace contextRef="#ctx0" brushRef="#br0" timeOffset="1">37 164 6505 0 0,'0'1'254'0'0,"-1"0"0"0"0,1 0-1 0 0,0 0 1 0 0,-1 0 0 0 0,1 0 0 0 0,0 0-1 0 0,-1 0 1 0 0,1 0 0 0 0,0 0-1 0 0,0 0 1 0 0,0 0 0 0 0,0 0-1 0 0,0 0 1 0 0,0 0 0 0 0,0 0-1 0 0,1 0 1 0 0,-1 1 0 0 0,0-1 0 0 0,1 0-1 0 0,-1 0 1 0 0,0 0 0 0 0,1-1-1 0 0,-1 1 1 0 0,1 0 0 0 0,0 0-1 0 0,0 2 1 0 0,1-3-108 0 0,-1 0 1 0 0,0 0-1 0 0,1 0 0 0 0,-1 0 1 0 0,0 0-1 0 0,1 0 0 0 0,-1 0 1 0 0,0 0-1 0 0,1 0 0 0 0,-1 0 1 0 0,0-1-1 0 0,1 1 1 0 0,-1-1-1 0 0,0 1 0 0 0,0-1 1 0 0,0 1-1 0 0,1-1 0 0 0,-1 0 1 0 0,0 1-1 0 0,0-1 0 0 0,0 0 1 0 0,1-1-1 0 0,71-54 284 0 0,-3-3-8802 0 0,-57 46 6174 0 0,-1-1-1678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15923 0 0,'-1'0'190'0'0,"1"1"0"0"0,0-1 0 0 0,0 0 0 0 0,0 1 0 0 0,-1-1 0 0 0,1 0 0 0 0,0 1 0 0 0,0-1 0 0 0,0 0 0 0 0,0 1 0 0 0,0-1 0 0 0,0 1 0 0 0,0-1 0 0 0,0 0 0 0 0,0 1 0 0 0,0-1 0 0 0,0 1 0 0 0,0-1 0 0 0,0 0 0 0 0,0 1 0 0 0,0-1 0 0 0,0 0 0 0 0,0 1 0 0 0,0-1 0 0 0,0 1 0 0 0,1-1 0 0 0,-1 0 0 0 0,0 1 0 0 0,0-1 0 0 0,1 0 0 0 0,-1 1 0 0 0,0-1 0 0 0,15 9 1428 0 0,19-3-1677 0 0,-12-5-47 0 0,2 0-83 0 0,40-2-1 0 0,-57 0-624 0 0,0 0 0 0 0,0-1 0 0 0,0 1 1 0 0,0-1-1 0 0,13-6 0 0 0,-71 29-1303 0 0,37-17 2750 0 0,1 2-1 0 0,-1-1 0 0 0,1 2 1 0 0,0 0-1 0 0,-16 12 0 0 0,26-17-552 0 0,0 1-1 0 0,0 0 1 0 0,0 0-1 0 0,0 0 1 0 0,1 0 0 0 0,0 0-1 0 0,-1 1 1 0 0,1-1-1 0 0,0 1 1 0 0,1-1-1 0 0,-1 1 1 0 0,0 0-1 0 0,1 0 1 0 0,0-1 0 0 0,0 1-1 0 0,0 0 1 0 0,1 0-1 0 0,-1 0 1 0 0,1 1-1 0 0,0-1 1 0 0,0 0-1 0 0,0 0 1 0 0,1 0 0 0 0,1 5-1 0 0,0 0-323 0 0,0 0 0 0 0,1-1 0 0 0,1 1 1 0 0,-1-1-1 0 0,1 0 0 0 0,1 0 0 0 0,10 15 0 0 0,-14-21-184 0 0,1 1 0 0 0,1-1 0 0 0,-1 0 0 0 0,0 0 0 0 0,0 0 0 0 0,1 0-1 0 0,-1 0 1 0 0,1 0 0 0 0,0-1 0 0 0,0 1 0 0 0,5 1 0 0 0,-7-2 82 0 0,1-1 0 0 0,0 0-1 0 0,0 1 1 0 0,0-1 0 0 0,-1 0 0 0 0,1 0 0 0 0,0 0 0 0 0,0-1-1 0 0,0 1 1 0 0,-1 0 0 0 0,1-1 0 0 0,0 1 0 0 0,0-1 0 0 0,-1 0 0 0 0,1 1-1 0 0,-1-1 1 0 0,1 0 0 0 0,0 0 0 0 0,-1 0 0 0 0,0 0 0 0 0,1 0-1 0 0,1-2 1 0 0,9-9-3541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2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17 225 7130 0 0,'-9'-6'8856'0'0,"9"6"-8471"0"0,-1-1 0 0 0,-4-17 3161 0 0,3-19-2511 0 0,2 34-445 0 0,0-7-486 0 0,0-1-1 0 0,1 1 0 0 0,0-1 1 0 0,0 1-1 0 0,1 0 0 0 0,1-1 1 0 0,0 1-1 0 0,0 1 1 0 0,1-1-1 0 0,0 0 0 0 0,7-11 1 0 0,-11 21-109 0 0,0 0 1 0 0,0-1-1 0 0,1 1 1 0 0,-1-1 0 0 0,0 1-1 0 0,1 0 1 0 0,-1-1-1 0 0,0 1 1 0 0,1 0 0 0 0,-1-1-1 0 0,1 1 1 0 0,-1 0-1 0 0,1-1 1 0 0,-1 1 0 0 0,0 0-1 0 0,1 0 1 0 0,-1 0-1 0 0,1-1 1 0 0,-1 1 0 0 0,1 0-1 0 0,-1 0 1 0 0,1 0-1 0 0,-1 0 1 0 0,1 0 0 0 0,-1 0-1 0 0,1 0 1 0 0,-1 0-1 0 0,1 0 1 0 0,-1 0 0 0 0,1 0-1 0 0,-1 0 1 0 0,2 1-1 0 0,11 14-65 0 0,1 22-45 0 0,-10-9 50 0 0,-3-22 60 0 0,-1-1-1 0 0,1 1 0 0 0,0-1 1 0 0,0 1-1 0 0,1-1 1 0 0,-1 1-1 0 0,1-1 1 0 0,1 0-1 0 0,2 5 1 0 0,-5-10 0 0 0,0 0 0 0 0,1 0 0 0 0,-1 0 1 0 0,1 0-1 0 0,-1 0 0 0 0,0 0 0 0 0,1 0 1 0 0,-1 0-1 0 0,0 0 0 0 0,1 0 0 0 0,-1 0 0 0 0,0 0 1 0 0,1 0-1 0 0,-1 0 0 0 0,1-1 0 0 0,-1 1 0 0 0,0 0 1 0 0,0 0-1 0 0,1 0 0 0 0,-1-1 0 0 0,0 1 0 0 0,1 0 1 0 0,-1 0-1 0 0,0-1 0 0 0,0 1 0 0 0,1 0 0 0 0,-1-1 1 0 0,0 1-1 0 0,0 0 0 0 0,0-1 0 0 0,1 1 0 0 0,-1 0 1 0 0,0-1-1 0 0,0 1 0 0 0,0 0 0 0 0,0-1 0 0 0,0 1 1 0 0,0-1-1 0 0,0 0 0 0 0,9-19-44 0 0,-9 18 39 0 0,7-17-34 0 0,-1 2 20 0 0,0 0 0 0 0,10-16 0 0 0,-15 30 23 0 0,1 0 0 0 0,0 0-1 0 0,0 0 1 0 0,0 0 0 0 0,1 0 0 0 0,-1 0 0 0 0,1 0 0 0 0,-1 1 0 0 0,1-1 0 0 0,0 1 0 0 0,0 0 0 0 0,0 0 0 0 0,0 0 0 0 0,0 0 0 0 0,7-2 0 0 0,-8 3 8 0 0,0 1 1 0 0,0 0 0 0 0,0 0-1 0 0,0 1 1 0 0,0-1-1 0 0,-1 0 1 0 0,1 1 0 0 0,0-1-1 0 0,0 1 1 0 0,0-1 0 0 0,0 1-1 0 0,-1 0 1 0 0,1 0-1 0 0,0 0 1 0 0,-1 0 0 0 0,1 0-1 0 0,0 0 1 0 0,-1 0-1 0 0,1 1 1 0 0,-1-1 0 0 0,0 0-1 0 0,0 1 1 0 0,1-1 0 0 0,-1 1-1 0 0,0 0 1 0 0,0-1-1 0 0,0 1 1 0 0,-1 0 0 0 0,1 0-1 0 0,0 1 1 0 0,6 10 45 0 0,-2 1 0 0 0,7 24 0 0 0,-10-32-41 0 0,6 25-56 0 0,-4-13-593 0 0,1-1 0 0 0,13 29-1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9394 0 0,'-2'-1'1577'0'0,"2"0"-1351"0"0,0 1-1 0 0,-1 0 0 0 0,1 0 1 0 0,0 0-1 0 0,0 0 0 0 0,-1 0 1 0 0,1 0-1 0 0,0 0 0 0 0,-1-1 1 0 0,1 1-1 0 0,0 0 1 0 0,-1 0-1 0 0,1 0 0 0 0,0 0 1 0 0,-1 0-1 0 0,1 0 0 0 0,-5 4 4057 0 0,5-4-4057 0 0,0 0 0 0 0,-1 1 1 0 0,-1 22 3267 0 0,11 38-4134 0 0,-7-49 1477 0 0,2 22-744 0 0,-4-24-73 0 0,1 0 0 0 0,0 0 0 0 0,1 0 0 0 0,0 0 0 0 0,1 0 0 0 0,7 18 0 0 0,-10-28-27 0 0,0 0 0 0 0,1 1 0 0 0,-1-1-1 0 0,0 0 1 0 0,1 0 0 0 0,-1 0 0 0 0,0 0 0 0 0,1 1 0 0 0,-1-1-1 0 0,0 0 1 0 0,1 0 0 0 0,-1 0 0 0 0,0 0 0 0 0,1 0-1 0 0,-1 0 1 0 0,1 0 0 0 0,-1 0 0 0 0,0 0 0 0 0,1 0 0 0 0,-1 0-1 0 0,0 0 1 0 0,1 0 0 0 0,-1 0 0 0 0,0 0 0 0 0,1-1 0 0 0,-1 1-1 0 0,0 0 1 0 0,1 0 0 0 0,-1 0 0 0 0,0 0 0 0 0,1-1 0 0 0,-1 1-1 0 0,0 0 1 0 0,0 0 0 0 0,1-1 0 0 0,-1 1 0 0 0,0 0 0 0 0,0 0-1 0 0,1-1 1 0 0,-1 1 0 0 0,0 0 0 0 0,0-1 0 0 0,0 1 0 0 0,0 0-1 0 0,1-1 1 0 0,11-17-183 0 0,-11 16 182 0 0,5-6-23 0 0,-1 0 1 0 0,1 0 0 0 0,0 1-1 0 0,1 0 1 0 0,9-10-1 0 0,-14 16 40 0 0,-1 0 0 0 0,0 1 1 0 0,0-1-1 0 0,0 0 0 0 0,0 1 0 0 0,1-1 0 0 0,-1 0 1 0 0,0 1-1 0 0,1 0 0 0 0,-1-1 0 0 0,0 1 0 0 0,1 0 1 0 0,-1-1-1 0 0,0 1 0 0 0,1 0 0 0 0,-1 0 0 0 0,1 0 0 0 0,2 1 1 0 0,-3-1 21 0 0,1 1 0 0 0,0 0 0 0 0,-1 0 0 0 0,1 0 0 0 0,-1 0-1 0 0,1 1 1 0 0,-1-1 0 0 0,0 0 0 0 0,1 0 0 0 0,-1 1 0 0 0,0-1 0 0 0,0 1 0 0 0,0-1 0 0 0,0 1 0 0 0,0 0 0 0 0,0-1 0 0 0,-1 1 0 0 0,2 2 0 0 0,1 4 130 0 0,-1-1-1 0 0,0 0 1 0 0,-1 0 0 0 0,1 1 0 0 0,-1-1-1 0 0,-1 1 1 0 0,1 9 0 0 0,-1-14-125 0 0,0 0-1 0 0,0 0 1 0 0,-1 0 0 0 0,1 0 0 0 0,-1 0 0 0 0,1 0 0 0 0,-1 0 0 0 0,0 0 0 0 0,0-1 0 0 0,0 1 0 0 0,0 0 0 0 0,-1 0 0 0 0,1-1 0 0 0,-1 1 0 0 0,1-1-1 0 0,-1 1 1 0 0,0-1 0 0 0,0 0 0 0 0,0 1 0 0 0,-5 2 0 0 0,6-4-79 0 0,-1-1 0 0 0,1 0 1 0 0,-1 1-1 0 0,1-1 0 0 0,-1 0 0 0 0,0 1 0 0 0,1-1 0 0 0,-1 0 1 0 0,0 0-1 0 0,1 0 0 0 0,-1-1 0 0 0,1 1 0 0 0,-1 0 0 0 0,0-1 0 0 0,1 1 1 0 0,-1-1-1 0 0,1 1 0 0 0,-1-1 0 0 0,1 0 0 0 0,0 1 0 0 0,-1-1 0 0 0,1 0 1 0 0,-1 0-1 0 0,1 0 0 0 0,0 0 0 0 0,0 0 0 0 0,0-1 0 0 0,0 1 1 0 0,0 0-1 0 0,0 0 0 0 0,0-1 0 0 0,0 1 0 0 0,0-1 0 0 0,0-1 0 0 0,-2-1-109 0 0,1 1-1 0 0,0-1 1 0 0,0 0-1 0 0,0 0 1 0 0,0-1-1 0 0,1 1 1 0 0,-1 0-1 0 0,1 0 1 0 0,0-1-1 0 0,1 1 1 0 0,-1-8-1 0 0,5 5-2523 0 0,8 2-6451 0 0,-3 3 2643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46 13339 0 0,'-3'-11'3793'0'0,"1"0"-1689"0"0,-1-1-408 0 0,1 6-319 0 0,2 2-497 0 0,0 3-368 0 0,0 2-536 0 0,1 0-264 0 0,1 3-280 0 0,0 2-408 0 0,1 3-625 0 0,0 0-799 0 0,1 3-1201 0 0,1 1 56 0 0,-2 1 777 0 0,1 1-2321 0 0</inkml:trace>
  <inkml:trace contextRef="#ctx0" brushRef="#br0" timeOffset="1">61 229 8458 0 0,'3'18'5827'0'0,"8"43"3678"0"0,-10-57-9607 0 0,0-1 1 0 0,0 1-1 0 0,0-1 0 0 0,1 1 0 0 0,-1-1 1 0 0,1 1-1 0 0,0-1 0 0 0,0 0 0 0 0,0 0 1 0 0,0 0-1 0 0,1 0 0 0 0,4 4 0 0 0,0-5-4330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10330 0 0,'5'-4'2609'0'0,"1"2"-505"0"0,4-2-135 0 0,1 1-185 0 0,2 2-512 0 0,0-1-464 0 0,1 0-359 0 0,-1 1-177 0 0,1 1-128 0 0,-4 0-88 0 0,1 0-152 0 0,-1 0-320 0 0,-2 0-449 0 0,0 0-735 0 0,-1-1-1073 0 0</inkml:trace>
  <inkml:trace contextRef="#ctx0" brushRef="#br0" timeOffset="1">51 1 11426 0 0,'0'43'10210'0'0,"11"25"-6522"0"0,-3-16-2868 0 0,-4-9-1018 0 0,0-4 366 0 0,8 39-1 0 0,-9-65-2106 0 0,1 0-1 0 0,0-1 1 0 0,11 22 0 0 0,-10-25-3357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1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11418 0 0,'16'-21'8384'0'0,"0"1"-3445"0"0,36-38-2254 0 0,-28 31-2936 0 0,6-14-3986 0 0,-20 17-1237 0 0,-10 22 4759 0 0,1 1 1 0 0,-1-1-1 0 0,0 0 0 0 0,0 1 0 0 0,0-1 1 0 0,0 0-1 0 0,0 1 0 0 0,0-1 0 0 0,-1 1 1 0 0,1-1-1 0 0,0 0 0 0 0,-1-1 0 0 0,-3-4-4392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14531 0 0,'25'38'10730'0'0,"24"15"-8749"0"0,-5-5-1972 0 0,-10-2 505 0 0,-12-15-3771 0 0,-7-11-6133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9 227 14123 0 0,'-6'-6'7094'0'0,"3"-8"-4936"0"0,4-13-2313 0 0,-1 25 543 0 0,2-22-220 0 0,6-36 1 0 0,-6 53-176 0 0,-1 0 0 0 0,1 1-1 0 0,0 0 1 0 0,0-1 0 0 0,1 1 0 0 0,0 0-1 0 0,0 0 1 0 0,0 0 0 0 0,1 1-1 0 0,6-9 1 0 0,-9 14 6 0 0,-1-1 0 0 0,1 0-1 0 0,0 0 1 0 0,0 1 0 0 0,0-1 0 0 0,-1 0 0 0 0,1 1-1 0 0,0-1 1 0 0,0 1 0 0 0,0-1 0 0 0,0 1 0 0 0,0 0-1 0 0,0-1 1 0 0,0 1 0 0 0,0 0 0 0 0,1 0-1 0 0,-1 0 1 0 0,0-1 0 0 0,0 1 0 0 0,0 0 0 0 0,0 1-1 0 0,0-1 1 0 0,0 0 0 0 0,2 0 0 0 0,-1 1-3 0 0,0 0 1 0 0,0 0-1 0 0,0 0 0 0 0,0 1 1 0 0,0-1-1 0 0,-1 0 0 0 0,1 1 1 0 0,0-1-1 0 0,-1 1 1 0 0,1 0-1 0 0,1 2 0 0 0,2 2-5 0 0,0 1 0 0 0,-1 0 0 0 0,0 1-1 0 0,-1-1 1 0 0,5 12 0 0 0,1 10-28 0 0,5 35 0 0 0,-16-78-263 0 0,1-1 0 0 0,0 1-1 0 0,3-28 1 0 0,-2 37 331 0 0,1-1-1 0 0,0 0 1 0 0,0 0-1 0 0,1 0 1 0 0,-1 1-1 0 0,1-1 1 0 0,0 1-1 0 0,1-1 1 0 0,-1 1 0 0 0,1 0-1 0 0,0 0 1 0 0,7-8-1 0 0,-10 12-10 0 0,1 0 0 0 0,0 0 0 0 0,0 0-1 0 0,0 0 1 0 0,0 0 0 0 0,0 0 0 0 0,0 1 0 0 0,1-1 0 0 0,-1 0-1 0 0,0 1 1 0 0,0-1 0 0 0,0 1 0 0 0,1-1 0 0 0,-1 1-1 0 0,0 0 1 0 0,0-1 0 0 0,1 1 0 0 0,-1 0 0 0 0,0 0-1 0 0,1 0 1 0 0,-1 0 0 0 0,0 0 0 0 0,1 0 0 0 0,-1 1 0 0 0,2-1-1 0 0,-1 1 24 0 0,1 1-1 0 0,-1-1 1 0 0,0 0-1 0 0,0 1 1 0 0,0-1-1 0 0,0 1 0 0 0,0 0 1 0 0,0 0-1 0 0,0 0 1 0 0,-1 0-1 0 0,1 0 1 0 0,1 3-1 0 0,3 4 97 0 0,-1 1 0 0 0,0 1-1 0 0,-1-1 1 0 0,7 21 0 0 0,-5-6-9 0 0,4 46 0 0 0,-8-30-3912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 8674 0 0,'-8'-13'11712'0'0,"12"30"-8092"0"0,2 8-3403 0 0,3 57 124 0 0,-8-57-350 0 0,2 1 0 0 0,0-1 0 0 0,2 1 0 0 0,1-1-1 0 0,12 35 1 0 0,-18-60 3 0 0,0 0-1 0 0,1 1 1 0 0,-1-1-1 0 0,0 1 0 0 0,0-1 1 0 0,0 0-1 0 0,0 1 1 0 0,0-1-1 0 0,0 1 1 0 0,0-1-1 0 0,1 0 1 0 0,-1 1-1 0 0,0-1 0 0 0,0 0 1 0 0,0 1-1 0 0,1-1 1 0 0,-1 0-1 0 0,0 1 1 0 0,1-1-1 0 0,-1 0 1 0 0,0 0-1 0 0,0 1 0 0 0,1-1 1 0 0,-1 0-1 0 0,1 0 1 0 0,-1 0-1 0 0,0 0 1 0 0,1 1-1 0 0,-1-1 1 0 0,0 0-1 0 0,1 0 0 0 0,-1 0 1 0 0,1 0-1 0 0,-1 0 1 0 0,0 0-1 0 0,1 0 1 0 0,6-15-222 0 0,-2-33-121 0 0,-5 44 307 0 0,0 1 18 0 0,1-1 1 0 0,-1 1 0 0 0,1-1-1 0 0,0 1 1 0 0,0-1 0 0 0,0 1 0 0 0,0 0-1 0 0,0-1 1 0 0,1 1 0 0 0,-1 0-1 0 0,1 0 1 0 0,2-3 0 0 0,-3 5 19 0 0,-1 1 0 0 0,1-1 1 0 0,-1 1-1 0 0,1-1 1 0 0,-1 1-1 0 0,1 0 0 0 0,-1-1 1 0 0,1 1-1 0 0,0 0 1 0 0,-1-1-1 0 0,1 1 0 0 0,-1 0 1 0 0,1 0-1 0 0,0 0 1 0 0,-1-1-1 0 0,1 1 0 0 0,0 0 1 0 0,-1 0-1 0 0,1 0 1 0 0,0 0-1 0 0,-1 0 0 0 0,1 0 1 0 0,0 1-1 0 0,0-1 0 0 0,1 1 3 0 0,0 0 0 0 0,-1-1-1 0 0,1 1 1 0 0,0 1-1 0 0,-1-1 1 0 0,1 0-1 0 0,-1 0 1 0 0,1 0-1 0 0,-1 1 1 0 0,0-1 0 0 0,0 1-1 0 0,2 2 1 0 0,0 0 33 0 0,-1 0 1 0 0,0 0 0 0 0,0 1-1 0 0,0-1 1 0 0,-1 0 0 0 0,0 1-1 0 0,1-1 1 0 0,-2 1 0 0 0,1 0-1 0 0,0-1 1 0 0,-1 1 0 0 0,0-1-1 0 0,0 1 1 0 0,0 0 0 0 0,-1-1-1 0 0,1 1 1 0 0,-1-1 0 0 0,0 1-1 0 0,-1-1 1 0 0,1 1 0 0 0,-1-1-1 0 0,-3 6 1 0 0,3-5-39 0 0,0-1 0 0 0,-1 0 0 0 0,1 1 0 0 0,-1-1 0 0 0,0 0-1 0 0,0-1 1 0 0,0 1 0 0 0,-1-1 0 0 0,0 1 0 0 0,1-1 0 0 0,-1 0 0 0 0,0 0 0 0 0,0-1 0 0 0,-1 1 0 0 0,1-1 0 0 0,0 0 0 0 0,-1 0-1 0 0,0 0 1 0 0,1-1 0 0 0,-1 1 0 0 0,-6 0 0 0 0,10-2-72 0 0,0 0-1 0 0,0 0 1 0 0,1 0-1 0 0,-1 0 1 0 0,0 0-1 0 0,0 0 1 0 0,0 0-1 0 0,1 0 1 0 0,-1 0-1 0 0,0 0 1 0 0,0 0-1 0 0,1 0 1 0 0,-1-1-1 0 0,0 1 1 0 0,0 0-1 0 0,1-1 1 0 0,-1 1-1 0 0,0 0 1 0 0,1-1-1 0 0,-1 1 0 0 0,0-1 1 0 0,1 1-1 0 0,-1-1 1 0 0,1 1-1 0 0,-1-1 1 0 0,0-1-1 0 0,0 1-457 0 0,1 0 0 0 0,0 0-1 0 0,0 0 1 0 0,0 0-1 0 0,0 0 1 0 0,0 0 0 0 0,0 0-1 0 0,0 0 1 0 0,0 0-1 0 0,0 0 1 0 0,0 0-1 0 0,1 0 1 0 0,-1 0 0 0 0,0 0-1 0 0,1 0 1 0 0,-1 0-1 0 0,0 0 1 0 0,1 0-1 0 0,0-1 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48 12571 0 0,'-2'-10'3152'0'0,"0"1"-1551"0"0,1-2-65 0 0,-1 4-128 0 0,0 1-415 0 0,1 3-513 0 0,-1 1-296 0 0,0 3-184 0 0,1 2-336 0 0,1 2-545 0 0,0 3-1183 0 0,0 1-1713 0 0,-1 2-104 0 0,1 0-3056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14515 0 0,'3'13'8589'0'0,"-6"16"-7603"0"0,1-18-372 0 0,1 1-527 0 0,1 0-1 0 0,1 0 1 0 0,-1 0-1 0 0,5 19 1 0 0,-4-26-387 0 0,0 0 0 0 0,1 0 1 0 0,0 0-1 0 0,0 0 1 0 0,5 7-1 0 0,-6-10-306 0 0,1 1 0 0 0,0-1 1 0 0,0 1-1 0 0,0-1 0 0 0,0 0 0 0 0,0 0 1 0 0,0 0-1 0 0,1 0 0 0 0,-1 0 0 0 0,5 2 1 0 0,-6-4 320 0 0,-1 0 0 0 0,1 0 0 0 0,-1 1 0 0 0,0-1 0 0 0,1 0 0 0 0,-1 0 0 0 0,1 0 0 0 0,-1 0 0 0 0,1 0 0 0 0,-1 0 0 0 0,1 0 0 0 0,-1 0 0 0 0,0 0 0 0 0,1 0 0 0 0,-1 0 0 0 0,1 0 0 0 0,-1 0 0 0 0,1 0 0 0 0,-1 0 0 0 0,1 0 0 0 0,-1 0 0 0 0,1 0 0 0 0,-1-1 0 0 0,0 1 0 0 0,1 0 0 0 0,-1 0 0 0 0,0-1 0 0 0,1 1 0 0 0,0-1 0 0 0</inkml:trace>
  <inkml:trace contextRef="#ctx0" brushRef="#br0" timeOffset="1">77 18 15875 0 0,'55'3'8095'0'0,"-2"3"-6889"0"0,22 2-4023 0 0,-74-8 2724 0 0,6 0-3631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8146 0 0,'9'2'8997'0'0,"0"8"-5576"0"0,2 12-1983 0 0,-8-14-1262 0 0,-1 1-1 0 0,1-1 1 0 0,-1 1 0 0 0,-1-1-1 0 0,0 1 1 0 0,0 0 0 0 0,-1 0-1 0 0,0 0 1 0 0,0 0 0 0 0,-1-1-1 0 0,0 1 1 0 0,0 0 0 0 0,-1 0 0 0 0,-1-1-1 0 0,1 1 1 0 0,-6 9 0 0 0,7-14-271 0 0,-1 0 1 0 0,-1 0-1 0 0,1 0 1 0 0,0 0-1 0 0,-1-1 1 0 0,0 1 0 0 0,0-1-1 0 0,0 0 1 0 0,0 0-1 0 0,-1 0 1 0 0,1 0-1 0 0,-1 0 1 0 0,0-1 0 0 0,1 1-1 0 0,-1-1 1 0 0,0 0-1 0 0,0-1 1 0 0,-1 1-1 0 0,1-1 1 0 0,0 1 0 0 0,-1-1-1 0 0,1 0 1 0 0,0-1-1 0 0,-1 1 1 0 0,1-1-1 0 0,-1 0 1 0 0,1 0 0 0 0,-1 0-1 0 0,1-1 1 0 0,-1 0-1 0 0,1 1 1 0 0,0-1-1 0 0,-7-3 1 0 0,5 1 582 0 0,16 1-15 0 0,38 2 313 0 0,7 1-411 0 0,-46-2-717 0 0,56-8-308 0 0,-45 3-2864 0 0,-3-3-3763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4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13035 0 0,'1'17'4361'0'0,"1"4"-2337"0"0,0 7-335 0 0,1 1-161 0 0,-1-3-424 0 0,1 2-432 0 0,-1 1-272 0 0,1 0-232 0 0,2 1-80 0 0,0 0-128 0 0,0-2-240 0 0,2-4-400 0 0,-1-4-632 0 0,0-2-1129 0 0,0-3-1920 0 0,-1-5-40 0 0,0 0-2944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9362 0 0,'-16'-4'7739'0'0,"22"0"-2949"0"0,30 0-3129 0 0,95 11-1996 0 0,-75 1-9186 0 0,-51-7 5384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16067 0 0,'5'0'1457'0'0,"3"1"-257"0"0,2 1 104 0 0,4-2-7 0 0,1 2-329 0 0,2-1-320 0 0,2-1-176 0 0,2-1-120 0 0,0-2-144 0 0,0-1-112 0 0,2 1-40 0 0,-2 0-56 0 0,-2 1-120 0 0,1 3-432 0 0,-4 2-952 0 0,1 1-1817 0 0,-4 0-1632 0 0,-1 2-3473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12595 0 0,'-6'8'6898'0'0,"15"-9"-3823"0"0,16 0-2363 0 0,-20 1-668 0 0,0 1 1 0 0,-1 0-1 0 0,1 1 1 0 0,-1-1-1 0 0,1 1 1 0 0,-1 0-1 0 0,1 0 1 0 0,-1 0-1 0 0,0 1 1 0 0,0 0-1 0 0,0-1 1 0 0,0 1-1 0 0,-1 1 1 0 0,1-1-1 0 0,-1 0 1 0 0,0 1-1 0 0,0 0 1 0 0,0 0-1 0 0,0 0 1 0 0,-1 0-1 0 0,1 0 1 0 0,-1 0-1 0 0,0 1 1 0 0,-1-1-1 0 0,1 1 1 0 0,-1-1-1 0 0,0 1 1 0 0,0 0-1 0 0,0-1 1 0 0,0 10-1 0 0,-1-5-47 0 0,0 0-1 0 0,-1 0 0 0 0,0 0 1 0 0,0 0-1 0 0,-1 0 1 0 0,0 0-1 0 0,-1 0 0 0 0,0 0 1 0 0,0-1-1 0 0,-1 0 0 0 0,0 1 1 0 0,-1-1-1 0 0,0-1 1 0 0,0 1-1 0 0,-9 10 0 0 0,-20 14-32 0 0,34-31 41 0 0,0-1-1 0 0,0 0 0 0 0,0 1 0 0 0,1-1 1 0 0,-1 1-1 0 0,0-1 0 0 0,0 1 0 0 0,1-1 1 0 0,-1 0-1 0 0,0 1 0 0 0,1-1 0 0 0,-1 0 1 0 0,0 1-1 0 0,1-1 0 0 0,-1 0 0 0 0,0 0 1 0 0,1 1-1 0 0,-1-1 0 0 0,1 0 0 0 0,-1 0 1 0 0,1 1-1 0 0,-1-1 0 0 0,1 0 0 0 0,-1 0 1 0 0,1 0-1 0 0,-1 0 0 0 0,1 0 0 0 0,19 6 77 0 0,-18-6-65 0 0,27 7-204 0 0,41 5-1 0 0,-37-10-3248 0 0,0-1-4755 0 0,-18-2 530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44 336 13075 0 0,'-1'-1'655'0'0,"0"1"1"0"0,0 0-1 0 0,0-1 1 0 0,0 1-1 0 0,0-1 1 0 0,0 1-1 0 0,0-1 1 0 0,0 1-1 0 0,0-1 0 0 0,0 0 1 0 0,0 0-1 0 0,0 1 1 0 0,1-1-1 0 0,-1 0 1 0 0,-1-1-1 0 0,-7-19 2777 0 0,1-29-5041 0 0,7 32 2546 0 0,-4-11-917 0 0,1-54 1 0 0,4 74-48 0 0,0 0 0 0 0,1 1 1 0 0,0-1-1 0 0,0 0 0 0 0,1 1 1 0 0,1-1-1 0 0,-1 1 1 0 0,1-1-1 0 0,1 1 0 0 0,7-13 1 0 0,-11 20 18 0 0,1 0 0 0 0,-1 0 1 0 0,1 0-1 0 0,0 0 1 0 0,-1 0-1 0 0,1 0 1 0 0,0 0-1 0 0,0 0 1 0 0,0 1-1 0 0,0-1 0 0 0,0 0 1 0 0,0 0-1 0 0,0 1 1 0 0,0-1-1 0 0,0 1 1 0 0,0-1-1 0 0,0 1 1 0 0,0-1-1 0 0,1 1 0 0 0,-1-1 1 0 0,0 1-1 0 0,0 0 1 0 0,0 0-1 0 0,1 0 1 0 0,-1 0-1 0 0,0 0 1 0 0,2 0-1 0 0,-1 1 5 0 0,0 0 1 0 0,1 0-1 0 0,-1 0 0 0 0,0 0 0 0 0,0 0 1 0 0,0 1-1 0 0,0-1 0 0 0,0 1 0 0 0,0-1 1 0 0,0 1-1 0 0,0 0 0 0 0,2 3 1 0 0,5 7 27 0 0,-1 1 0 0 0,0-1 0 0 0,8 20 1 0 0,-16-32-26 0 0,26 74 81 0 0,-4-10-497 0 0,-22-64 393 0 0,0 0 0 0 0,0 0 0 0 0,0 1 0 0 0,0-1-1 0 0,0 0 1 0 0,0 0 0 0 0,1 0 0 0 0,-1 0 0 0 0,0 0-1 0 0,0 1 1 0 0,0-1 0 0 0,0 0 0 0 0,0 0-1 0 0,0 0 1 0 0,0 0 0 0 0,0 0 0 0 0,0 0 0 0 0,1 1-1 0 0,-1-1 1 0 0,0 0 0 0 0,0 0 0 0 0,0 0 0 0 0,0 0-1 0 0,0 0 1 0 0,1 0 0 0 0,-1 0 0 0 0,0 0-1 0 0,0 0 1 0 0,0 0 0 0 0,0 0 0 0 0,0 0 0 0 0,1 0-1 0 0,-1 0 1 0 0,0 0 0 0 0,0 0 0 0 0,0 0 0 0 0,0 0-1 0 0,0 0 1 0 0,1 0 0 0 0,-1 0 0 0 0,0 0-1 0 0,0 0 1 0 0,0 0 0 0 0,0 0 0 0 0,1 0 0 0 0,5-9-545 0 0,7-22 215 0 0,-7 17 164 0 0,0 0 9 0 0,2 0 0 0 0,12-16 0 0 0,-18 26 198 0 0,0 1 0 0 0,1 0 0 0 0,-1 0 0 0 0,1 0 0 0 0,0 1 0 0 0,0-1 0 0 0,0 1 0 0 0,0-1 0 0 0,0 1 0 0 0,0 0 0 0 0,1 0 0 0 0,-1 0 0 0 0,1 1 0 0 0,-1-1 0 0 0,5 0 0 0 0,-7 2 44 0 0,0 0 0 0 0,0 0 1 0 0,0 1-1 0 0,0-1 1 0 0,-1 0-1 0 0,1 1 1 0 0,0-1-1 0 0,0 1 1 0 0,0-1-1 0 0,0 1 0 0 0,-1-1 1 0 0,1 1-1 0 0,0-1 1 0 0,0 1-1 0 0,-1 0 1 0 0,1 0-1 0 0,0-1 0 0 0,-1 1 1 0 0,1 0-1 0 0,-1 0 1 0 0,1 0-1 0 0,-1-1 1 0 0,0 1-1 0 0,1 0 0 0 0,-1 0 1 0 0,0 0-1 0 0,1 0 1 0 0,-1 0-1 0 0,0 0 1 0 0,0 1-1 0 0,6 35 750 0 0,-5-32-735 0 0,2 64 429 0 0,-1 1-1365 0 0,7-26-4432 0 0,-5-36-453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12387 0 0,'21'48'7367'0'0,"-3"1"-3812"0"0,23 102-3195 0 0,-31-108 267 0 0,7-81-784 0 0,-14 33 145 0 0,0-1 0 0 0,0 1 1 0 0,0 0-1 0 0,1 0 0 0 0,-1 0 0 0 0,1 1 0 0 0,0-1 0 0 0,8-6 0 0 0,-10 10 28 0 0,0 0 1 0 0,-1 0 0 0 0,1 0-1 0 0,0 0 1 0 0,0 0 0 0 0,0 1-1 0 0,0-1 1 0 0,0 0 0 0 0,0 1-1 0 0,0 0 1 0 0,0-1 0 0 0,0 1-1 0 0,0 0 1 0 0,0 0 0 0 0,0 0-1 0 0,0 0 1 0 0,0 0-1 0 0,0 1 1 0 0,0-1 0 0 0,0 1-1 0 0,0-1 1 0 0,0 1 0 0 0,0 0-1 0 0,0 0 1 0 0,2 1 0 0 0,-3-1 47 0 0,0 0 0 0 0,0 0 0 0 0,0 1 1 0 0,0-1-1 0 0,0 0 0 0 0,0 1 1 0 0,0-1-1 0 0,0 0 0 0 0,-1 1 0 0 0,1-1 1 0 0,-1 1-1 0 0,1-1 0 0 0,-1 1 0 0 0,1-1 1 0 0,-1 1-1 0 0,0 0 0 0 0,0-1 1 0 0,0 1-1 0 0,0-1 0 0 0,0 1 0 0 0,0-1 1 0 0,0 1-1 0 0,-1 0 0 0 0,1-1 0 0 0,0 1 1 0 0,-1-1-1 0 0,0 1 0 0 0,1-1 1 0 0,-1 1-1 0 0,0-1 0 0 0,1 0 0 0 0,-3 3 1 0 0,-4 7 57 0 0,0 0 0 0 0,-1 0 0 0 0,-11 12 0 0 0,16-20-129 0 0,1 0 0 0 0,-1-1 1 0 0,1 1-1 0 0,-1-1 0 0 0,0 0 0 0 0,0 0 1 0 0,0 0-1 0 0,0 0 0 0 0,0 0 0 0 0,0 0 1 0 0,0-1-1 0 0,-1 0 0 0 0,1 0 0 0 0,-1 0 1 0 0,1 0-1 0 0,-8 1 0 0 0,11-2-56 0 0,-1 0-1 0 0,1 0 1 0 0,-1 0-1 0 0,0 0 1 0 0,1 0 0 0 0,-1 0-1 0 0,1 0 1 0 0,-1 0-1 0 0,1 0 1 0 0,-1-1-1 0 0,1 1 1 0 0,-1 0 0 0 0,1 0-1 0 0,-1-1 1 0 0,1 1-1 0 0,-1 0 1 0 0,1 0-1 0 0,-1-1 1 0 0,1 1 0 0 0,0 0-1 0 0,-1-1 1 0 0,1 1-1 0 0,-1-1 1 0 0,1 1-1 0 0,0-1 1 0 0,-1 1-1 0 0,1-1 1 0 0,0 1 0 0 0,0-1-1 0 0,-1 1 1 0 0,1-1-1 0 0,0 1 1 0 0,0-1-1 0 0,0 1 1 0 0,0-1 0 0 0,0 1-1 0 0,0-1 1 0 0,0 1-1 0 0,0-1 1 0 0,0 0-1 0 0,0 1 1 0 0,0-1 0 0 0,0 1-1 0 0,0-1 1 0 0,0 1-1 0 0,0-1 1 0 0,0 1-1 0 0,1-1 1 0 0,-1 1 0 0 0,0-1-1 0 0,0 1 1 0 0,1-1-1 0 0,-1 1 1 0 0,1-1-1 0 0,18-26-11717 0 0,-10 18 4565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 12763 0 0,'-16'-6'4195'0'0,"15"6"-4156"0"0,1 0-1 0 0,0 0 0 0 0,0 0 0 0 0,-1 0 1 0 0,1 0-1 0 0,0 0 0 0 0,0 0 0 0 0,0 0 1 0 0,-1 0-1 0 0,1 0 0 0 0,0 1 0 0 0,0-1 1 0 0,0 0-1 0 0,-1 0 0 0 0,1 0 0 0 0,0 0 1 0 0,0 0-1 0 0,0 0 0 0 0,0 1 0 0 0,-1-1 1 0 0,1 0-1 0 0,0 0 0 0 0,0 0 0 0 0,0 0 1 0 0,0 1-1 0 0,0-1 0 0 0,0 0 0 0 0,0 0 1 0 0,-1 0-1 0 0,1 1 0 0 0,0-1 0 0 0,0 0 1 0 0,0 0-1 0 0,0 1 0 0 0,0-1 0 0 0,7 29-1869 0 0,0-7 320 0 0,2 15-4868 0 0,2-1 5669 0 0,-4-15 3582 0 0,-1 0-1 0 0,-2 0 1 0 0,0 0 0 0 0,2 24-1 0 0,-5-28-2255 0 0,1-1 0 0 0,6 21 0 0 0,-2-4-6674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7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13979 0 0,'1'-2'765'0'0,"1"0"0"0"0,0 0 0 0 0,0 0 0 0 0,0 0 0 0 0,0 1-1 0 0,0-1 1 0 0,0 1 0 0 0,0 0 0 0 0,0-1 0 0 0,4-1 0 0 0,27-3 2957 0 0,-19 7-4104 0 0,1 0 0 0 0,28 7 0 0 0,0-2-2429 0 0,-42-6 2621 0 0,6 0-3612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3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15675 0 0,'2'61'5398'0'0,"12"104"351"0"0,-12-147-6383 0 0,2-1 0 0 0,0 1 0 0 0,1-1 1 0 0,1 0-1 0 0,0 0 0 0 0,1-1 0 0 0,10 16 0 0 0,-17-31 481 0 0,9 11-4451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46 5265 0 0,'-1'0'284'0'0,"0"0"0"0"0,1 0 1 0 0,-1 0-1 0 0,0 0 0 0 0,0 0 0 0 0,0 0 0 0 0,0 0 0 0 0,0 0 1 0 0,1 0-1 0 0,-1 0 0 0 0,0 0 0 0 0,0 0 0 0 0,0 0 1 0 0,1 1-1 0 0,-1-1 0 0 0,0 0 0 0 0,0 1 0 0 0,0-1 0 0 0,1 1 1 0 0,-1-1-1 0 0,0 1 0 0 0,1-1 0 0 0,-1 1 0 0 0,-1 0 0 0 0,2 1-83 0 0,-1-1-1 0 0,1 0 0 0 0,-1 0 0 0 0,1 1 0 0 0,0-1 0 0 0,-1 0 0 0 0,1 1 0 0 0,0-1 1 0 0,0 1-1 0 0,0-1 0 0 0,0 0 0 0 0,0 1 0 0 0,0-1 0 0 0,1 2 0 0 0,1 7-6 0 0,1 1 0 0 0,0-1 0 0 0,6 14-1 0 0,-4-11 421 0 0,1 2-544 0 0,0-1 0 0 0,0 1 0 0 0,1-1 0 0 0,10 14 0 0 0,-16-26-78 0 0,1 1 1 0 0,0 0-1 0 0,0-1 0 0 0,0 1 1 0 0,0-1-1 0 0,0 1 1 0 0,0-1-1 0 0,1 0 0 0 0,-1 0 1 0 0,1 0-1 0 0,-1 0 1 0 0,1 0-1 0 0,0-1 0 0 0,0 1 1 0 0,0-1-1 0 0,0 0 1 0 0,0 0-1 0 0,0 0 0 0 0,0 0 1 0 0,0-1-1 0 0,0 1 1 0 0,0-1-1 0 0,1 0 0 0 0,-1 1 1 0 0,0-1-1 0 0,0-1 1 0 0,4 0-1 0 0,-4 0 13 0 0,-1 0 1 0 0,0 0 0 0 0,0-1-1 0 0,1 1 1 0 0,-1-1-1 0 0,0 1 1 0 0,-1-1-1 0 0,1 0 1 0 0,0 0-1 0 0,0 0 1 0 0,-1 0-1 0 0,1 0 1 0 0,-1 0-1 0 0,0 0 1 0 0,0-1-1 0 0,1 1 1 0 0,-2 0-1 0 0,1-1 1 0 0,0 1-1 0 0,0-1 1 0 0,-1 1-1 0 0,1-1 1 0 0,-1 1 0 0 0,0-1-1 0 0,0 0 1 0 0,0-2-1 0 0,1-12 100 0 0,-2 0 1 0 0,-3-28-1 0 0,4 42-99 0 0,-1-6-101 0 0,0-4-15 0 0,-1 0 0 0 0,-1 0 0 0 0,-7-23 0 0 0,9 33-233 0 0,0 0 0 0 0,-1 0 0 0 0,1 0 0 0 0,-1 0 0 0 0,0 0 0 0 0,0 0 0 0 0,0 1 0 0 0,-4-5 0 0 0,4 6-154 0 0,0 0 0 0 0,0-1 1 0 0,1 1-1 0 0,-1 0 0 0 0,0 0 0 0 0,0 0 0 0 0,0 0 0 0 0,0 1 0 0 0,-1-1 1 0 0,1 0-1 0 0,0 1 0 0 0,0 0 0 0 0,0-1 0 0 0,-3 1 0 0 0,-8 3-3556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4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9898 0 0,'-4'4'1428'0'0,"0"1"-1"0"0,0 1 1 0 0,0-1-1 0 0,1 0 1 0 0,-5 9-1 0 0,4-6-446 0 0,1 1-1 0 0,0 0 0 0 0,-4 16 1 0 0,6-20-1015 0 0,-1 0 1 0 0,2 1 0 0 0,-1-1 0 0 0,0 1-1 0 0,1-1 1 0 0,0 1 0 0 0,1-1 0 0 0,-1 1-1 0 0,1-1 1 0 0,0 0 0 0 0,0 1 0 0 0,1-1-1 0 0,-1 0 1 0 0,1 0 0 0 0,0 0 0 0 0,5 7-1 0 0,-7-11-161 0 0,0 0 0 0 0,1-1 0 0 0,-1 1 0 0 0,1-1 0 0 0,-1 1 0 0 0,1-1 0 0 0,-1 1 0 0 0,1-1 0 0 0,0 1 0 0 0,-1-1 0 0 0,1 1 0 0 0,0-1 0 0 0,-1 0 0 0 0,1 1 0 0 0,0-1 0 0 0,-1 0 0 0 0,1 0 0 0 0,0 0 0 0 0,0 1 0 0 0,-1-1 0 0 0,1 0 0 0 0,0 0 0 0 0,0 0 0 0 0,-1 0 0 0 0,1 0 0 0 0,0 0 0 0 0,0-1 0 0 0,-1 1 0 0 0,1 0 0 0 0,0 0 0 0 0,-1 0 0 0 0,1-1-1 0 0,0 1 1 0 0,-1 0 0 0 0,1-1 0 0 0,0 1 0 0 0,-1 0 0 0 0,1-1 0 0 0,0 1 0 0 0,-1-1 0 0 0,1 1 0 0 0,-1-1 0 0 0,1 0 0 0 0,-1 1 0 0 0,1-1 0 0 0,-1 1 0 0 0,1-2 0 0 0,20-32-4227 0 0,-20 32 4452 0 0,11-27-687 0 0,12-20 576 0 0,-5 24 2864 0 0,-19 25-2631 0 0,1 0-1 0 0,-1 0 0 0 0,0 0 1 0 0,1 0-1 0 0,-1 0 0 0 0,0 0 1 0 0,1 0-1 0 0,-1 0 0 0 0,0 0 1 0 0,0 0-1 0 0,1 0 0 0 0,-1 1 1 0 0,0-1-1 0 0,1 0 0 0 0,-1 0 0 0 0,0 0 1 0 0,0 1-1 0 0,1-1 0 0 0,-1 0 1 0 0,0 0-1 0 0,0 1 0 0 0,0-1 1 0 0,1 0-1 0 0,-1 0 0 0 0,0 1 1 0 0,0-1-1 0 0,0 0 0 0 0,0 0 0 0 0,0 1 1 0 0,0-1-1 0 0,0 0 0 0 0,0 1 1 0 0,1-1-1 0 0,-1 0 0 0 0,0 1 1 0 0,0-1-1 0 0,0 0 0 0 0,0 1 1 0 0,-1-1-1 0 0,1 1 0 0 0,3 15 2050 0 0,-3-2-1639 0 0,-1-1 0 0 0,0 0 0 0 0,-1 1 0 0 0,0-1 0 0 0,-1 0 1 0 0,-1 0-1 0 0,0 0 0 0 0,-9 19 0 0 0,10-26-544 0 0,0 0 1 0 0,0 0-1 0 0,-1-1 1 0 0,0 1-1 0 0,0-1 1 0 0,-1 0-1 0 0,1 0 0 0 0,-8 6 1 0 0,8-9-30 0 0,1 1-1 0 0,0-1 1 0 0,-1 0 0 0 0,1 0-1 0 0,-1-1 1 0 0,0 1 0 0 0,0-1 0 0 0,0 0-1 0 0,1 0 1 0 0,-1 0 0 0 0,0 0 0 0 0,0-1-1 0 0,0 1 1 0 0,-8-1 0 0 0,0-3 59 0 0,17-1 243 0 0,19 0 207 0 0,9 7-482 0 0,-8 0 23 0 0,40-1 0 0 0,-22-8-3532 0 0,-37 4 2103 0 0,-1 0 0 0 0,0 1 0 0 0,0-2 0 0 0,0 1 1 0 0,8-6-1 0 0,4-6-6008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7378 0 0,'10'-13'7420'0'0,"9"5"-4166"0"0,25 1-2693 0 0,-29 5-130 0 0,1-1-655 0 0,26-3-1035 0 0,-18 10-7399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1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8850 0 0,'19'0'7491'0'0,"20"1"-1932"0"0,5-4-5469 0 0,-39 2-304 0 0,1 0-1 0 0,-1 1 1 0 0,0-2 0 0 0,0 1 0 0 0,1 0 0 0 0,-1-1-1 0 0,0 0 1 0 0,0-1 0 0 0,-1 1 0 0 0,1-1-1 0 0,0 0 1 0 0,-1 0 0 0 0,6-4 0 0 0,-10 7 177 0 0,1-1 0 0 0,-1 1 1 0 0,1 0-1 0 0,-1-1 0 0 0,0 1 1 0 0,1 0-1 0 0,-1-1 0 0 0,1 1 1 0 0,-1 0-1 0 0,0-1 0 0 0,1 1 0 0 0,-1-1 1 0 0,0 1-1 0 0,1 0 0 0 0,-1-1 1 0 0,0 1-1 0 0,0-1 0 0 0,1 1 1 0 0,-1-1-1 0 0,0 1 0 0 0,0-1 1 0 0,0 0-1 0 0,0 1 0 0 0,0-1 0 0 0,0 1 1 0 0,0-1-1 0 0,0 1 0 0 0,0-1 1 0 0,0 1-1 0 0,0-1 0 0 0,0 1 1 0 0,0-1-1 0 0,-1 0 0 0 0,0 1 60 0 0,1 0-1 0 0,-1 0 1 0 0,0 0-1 0 0,0 1 1 0 0,0-1-1 0 0,0 0 1 0 0,0 1-1 0 0,1-1 1 0 0,-1 1-1 0 0,0-1 1 0 0,0 1-1 0 0,1-1 1 0 0,-1 1-1 0 0,0-1 1 0 0,1 1-1 0 0,-1 0 1 0 0,0 0 0 0 0,1-1-1 0 0,-1 1 1 0 0,1 0-1 0 0,-1 1 1 0 0,-3 3 238 0 0,1 1 0 0 0,1-1-1 0 0,-1 1 1 0 0,1 0 0 0 0,-1 0 0 0 0,2 0 0 0 0,-1 0 0 0 0,1 0 0 0 0,-2 10 0 0 0,3-12-305 0 0,0-1-1 0 0,-1 1 0 0 0,1-1 1 0 0,1 1-1 0 0,-1-1 1 0 0,0 0-1 0 0,1 1 0 0 0,0-1 1 0 0,-1 1-1 0 0,1-1 1 0 0,1 0-1 0 0,-1 0 0 0 0,0 0 1 0 0,1 1-1 0 0,0-1 1 0 0,-1-1-1 0 0,1 1 0 0 0,0 0 1 0 0,4 3-1 0 0,-6-6-241 0 0,1 1 0 0 0,-1-1-1 0 0,1 1 1 0 0,-1-1 0 0 0,1 1-1 0 0,0-1 1 0 0,-1 0 0 0 0,1 1-1 0 0,0-1 1 0 0,-1 0 0 0 0,1 0-1 0 0,0 1 1 0 0,0-1 0 0 0,-1 0 0 0 0,1 0-1 0 0,0 0 1 0 0,0 0 0 0 0,-1 0-1 0 0,1 0 1 0 0,0 0 0 0 0,0 0-1 0 0,-1 0 1 0 0,1 0 0 0 0,0-1-1 0 0,-1 1 1 0 0,1 0 0 0 0,0 0-1 0 0,-1-1 1 0 0,1 1 0 0 0,0 0-1 0 0,-1-1 1 0 0,1 1 0 0 0,0-1-1 0 0,-1 1 1 0 0,1-1 0 0 0,-1 1 0 0 0,1-1-1 0 0,0 0 1 0 0,6-7-5167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13371 0 0,'3'0'2504'0'0,"1"1"-1871"0"0,4-1-97 0 0,3-1 88 0 0,2 0-128 0 0,1-1-176 0 0,1-1-112 0 0,0 0-128 0 0,-1 1-40 0 0,0 0-16 0 0,-1 0-48 0 0,-2 3-64 0 0,-2 1-136 0 0,-2 2-384 0 0,-2 1-808 0 0,-2 1-1545 0 0,-3 2-312 0 0,-2 1-3120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13587 0 0,'3'1'421'0'0,"0"-1"0"0"0,0 0 0 0 0,0 0 0 0 0,0 0 0 0 0,-1 0 0 0 0,1 0 1 0 0,0 0-1 0 0,0-1 0 0 0,3 0 0 0 0,2-2 27 0 0,0-1 1 0 0,-1 1 0 0 0,15-10-1 0 0,-18 10-383 0 0,1 0 0 0 0,0 0 0 0 0,0 1-1 0 0,0-1 1 0 0,0 1 0 0 0,0 0-1 0 0,0 0 1 0 0,0 1 0 0 0,1 0 0 0 0,7-1-1 0 0,-13 2-44 0 0,0 0 0 0 0,0 0 0 0 0,0 0-1 0 0,0 0 1 0 0,1 0 0 0 0,-1 0 0 0 0,0 0-1 0 0,0 0 1 0 0,0 0 0 0 0,0 0 0 0 0,0 0-1 0 0,0 0 1 0 0,0 0 0 0 0,0 0-1 0 0,0 0 1 0 0,1 0 0 0 0,-1 0 0 0 0,0 0-1 0 0,0 0 1 0 0,0 0 0 0 0,0 1 0 0 0,0-1-1 0 0,0 0 1 0 0,0 0 0 0 0,0 0 0 0 0,0 0-1 0 0,0 0 1 0 0,0 0 0 0 0,0 0 0 0 0,0 0-1 0 0,0 1 1 0 0,0-1 0 0 0,0 0 0 0 0,0 0-1 0 0,0 0 1 0 0,0 0 0 0 0,0 0 0 0 0,0 0-1 0 0,0 0 1 0 0,0 0 0 0 0,0 1-1 0 0,0-1 1 0 0,0 0 0 0 0,0 0 0 0 0,0 0-1 0 0,0 0 1 0 0,0 0 0 0 0,0 0 0 0 0,0 0-1 0 0,0 0 1 0 0,0 0 0 0 0,0 1 0 0 0,0-1-1 0 0,0 0 1 0 0,-1 0 0 0 0,-5 10 429 0 0,-12 9-220 0 0,17-18-158 0 0,-1 2-19 0 0,-1-1 0 0 0,1 1-1 0 0,-1-1 1 0 0,1 1-1 0 0,0 0 1 0 0,0 0-1 0 0,1 0 1 0 0,-1 0 0 0 0,0 0-1 0 0,1 0 1 0 0,0 1-1 0 0,-2 6 1 0 0,3-8-23 0 0,0 0 0 0 0,1 1 1 0 0,-1-1-1 0 0,0 0 0 0 0,1 1 1 0 0,0-1-1 0 0,0 0 0 0 0,0 0 0 0 0,0 0 1 0 0,0 1-1 0 0,0-1 0 0 0,0 0 1 0 0,0-1-1 0 0,1 1 0 0 0,-1 0 1 0 0,1 0-1 0 0,0 0 0 0 0,-1-1 0 0 0,1 1 1 0 0,3 1-1 0 0,0 1-30 0 0,1 0 0 0 0,-1-1 1 0 0,1 1-1 0 0,0-1 0 0 0,0-1 0 0 0,1 1 1 0 0,-1-1-1 0 0,0 0 0 0 0,1 0 0 0 0,-1-1 1 0 0,1 0-1 0 0,9 1 0 0 0,-14-2-7 0 0,1 0 1 0 0,-1 0-1 0 0,1 0 0 0 0,-1 0 0 0 0,0 0 1 0 0,1 0-1 0 0,-1-1 0 0 0,0 1 0 0 0,1-1 1 0 0,-1 0-1 0 0,0 0 0 0 0,1 0 0 0 0,-1 0 1 0 0,0 0-1 0 0,0 0 0 0 0,0 0 0 0 0,0-1 1 0 0,0 1-1 0 0,0-1 0 0 0,-1 0 1 0 0,1 1-1 0 0,0-1 0 0 0,-1 0 0 0 0,1 0 1 0 0,-1 0-1 0 0,0 0 0 0 0,0 0 0 0 0,0 0 1 0 0,0 0-1 0 0,0-1 0 0 0,0 1 0 0 0,0 0 1 0 0,-1 0-1 0 0,1-1 0 0 0,-1 1 0 0 0,0-1 1 0 0,1-2-1 0 0,-1 3-12 0 0,0 0 0 0 0,1 1 0 0 0,-1-1 0 0 0,0 0 0 0 0,0 0 0 0 0,0 1 0 0 0,-1-1-1 0 0,1 0 1 0 0,0 1 0 0 0,-1-1 0 0 0,1 0 0 0 0,-1 1 0 0 0,1-1 0 0 0,-1 0 0 0 0,0 1 0 0 0,0-1 0 0 0,1 1 0 0 0,-1-1 0 0 0,0 1 0 0 0,0 0 0 0 0,-1-1 0 0 0,1 1 0 0 0,0 0 0 0 0,0 0 0 0 0,-1 0-1 0 0,1 0 1 0 0,0 0 0 0 0,-1 0 0 0 0,1 0 0 0 0,-1 0 0 0 0,0 1 0 0 0,1-1 0 0 0,-1 0 0 0 0,1 1 0 0 0,-1-1 0 0 0,0 1 0 0 0,0 0 0 0 0,1 0 0 0 0,-4 0 0 0 0,0 0 2 0 0,0 0 1 0 0,0 0 0 0 0,1 1-1 0 0,-1 0 1 0 0,0 0-1 0 0,0 0 1 0 0,1 1 0 0 0,-1 0-1 0 0,1 0 1 0 0,0 0 0 0 0,-1 0-1 0 0,1 0 1 0 0,-4 4-1 0 0,5-4 29 0 0,0 0 0 0 0,0 1 0 0 0,1-1 0 0 0,-1 1 0 0 0,1 0 0 0 0,-1-1-1 0 0,1 1 1 0 0,0 0 0 0 0,0 0 0 0 0,0 1 0 0 0,1-1 0 0 0,-1 0 0 0 0,1 0-1 0 0,0 1 1 0 0,0-1 0 0 0,0 1 0 0 0,0-1 0 0 0,1 1 0 0 0,-1 0 0 0 0,1 3-1 0 0,1 3 109 0 0,0 1-1 0 0,1-1 0 0 0,1 0 0 0 0,-1 0 0 0 0,8 16 0 0 0,-8-19-74 0 0,2 3 23 0 0,11 36 103 0 0,-14-44-167 0 0,0 0-1 0 0,-1 1 0 0 0,1-1 1 0 0,-1 1-1 0 0,0-1 0 0 0,0 1 0 0 0,1-1 1 0 0,-2 0-1 0 0,1 1 0 0 0,0-1 1 0 0,0 1-1 0 0,-1-1 0 0 0,0 1 1 0 0,1-1-1 0 0,-2 3 0 0 0,1-5-6 0 0,1 1 0 0 0,0-1-1 0 0,-1 0 1 0 0,1 0 0 0 0,-1 1-1 0 0,1-1 1 0 0,-1 0-1 0 0,1 0 1 0 0,-1 0 0 0 0,1 0-1 0 0,0 1 1 0 0,-1-1 0 0 0,1 0-1 0 0,-1 0 1 0 0,1 0 0 0 0,-1 0-1 0 0,1 0 1 0 0,-1 0 0 0 0,1 0-1 0 0,-1-1 1 0 0,1 1 0 0 0,-1 0-1 0 0,1 0 1 0 0,0 0-1 0 0,-1 0 1 0 0,1-1 0 0 0,-1 1-1 0 0,1 0 1 0 0,0 0 0 0 0,-1-1-1 0 0,1 1 1 0 0,-1 0 0 0 0,1 0-1 0 0,0-1 1 0 0,-1 1 0 0 0,1-1-1 0 0,0 1 1 0 0,0 0 0 0 0,-1-1-1 0 0,1 1 1 0 0,0-1-1 0 0,0 1 1 0 0,-1-1 0 0 0,1 0 28 0 0,0 1 1 0 0,-1-1-1 0 0,1 1 1 0 0,0-1 0 0 0,0 0-1 0 0,-1 1 1 0 0,1-1-1 0 0,0 1 1 0 0,0-1-1 0 0,0 0 1 0 0,0 1-1 0 0,0-1 1 0 0,0 0 0 0 0,0 1-1 0 0,0-1 1 0 0,0 1-1 0 0,0-1 1 0 0,0 0-1 0 0,0 1 1 0 0,1-1-1 0 0,-1 1 1 0 0,0-1 0 0 0,0 0-1 0 0,1 1 1 0 0,-1-1-1 0 0,0 1 1 0 0,1-1-1 0 0,-1 1 1 0 0,1-1 0 0 0,-1 1-1 0 0,0-1 1 0 0,1 1-1 0 0,-1-1 1 0 0,1 1-1 0 0,-1 0 1 0 0,1-1-1 0 0,-1 1 1 0 0,1 0 0 0 0,0 0-1 0 0,-1-1 1 0 0,1 1-1 0 0,-1 0 1 0 0,1 0-1 0 0,0-1 1 0 0,9-1 177 0 0,1 0-1 0 0,-1 0 1 0 0,0 1 0 0 0,1 0-1 0 0,-1 1 1 0 0,0 0 0 0 0,1 1-1 0 0,-1 0 1 0 0,18 5 0 0 0,22 0-3112 0 0,-41-5 924 0 0,-1-1 1 0 0,0 0-1 0 0,0-1 0 0 0,9-1 1 0 0,-3-2-5953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12267 0 0,'-1'0'293'0'0,"0"0"0"0"0,1 0 1 0 0,-1 0-1 0 0,1 0 0 0 0,-1 0 1 0 0,0 1-1 0 0,1-1 0 0 0,-1 0 0 0 0,1 0 1 0 0,-1 0-1 0 0,0 1 0 0 0,1-1 1 0 0,-1 0-1 0 0,1 0 0 0 0,-1 1 1 0 0,1-1-1 0 0,-1 1 0 0 0,1-1 1 0 0,-1 0-1 0 0,1 1 0 0 0,0-1 1 0 0,-1 1-1 0 0,0 0 0 0 0,-1 16 2739 0 0,11 24-2122 0 0,-6-32-278 0 0,1 6-367 0 0,2 9-50 0 0,0 0-1 0 0,2 0 1 0 0,13 25-1 0 0,-19-44-217 0 0,1 0-1 0 0,0 0 1 0 0,0 0-1 0 0,0 0 1 0 0,0-1-1 0 0,1 1 0 0 0,-1-1 1 0 0,1 0-1 0 0,0 0 1 0 0,1-1-1 0 0,-1 1 1 0 0,0-1-1 0 0,1 0 0 0 0,0 0 1 0 0,0 0-1 0 0,0-1 1 0 0,0 1-1 0 0,0-1 1 0 0,11 2-1 0 0,-13-3-4 0 0,1-1 0 0 0,-1 0 0 0 0,0 0 0 0 0,0 0 0 0 0,0 0 0 0 0,0 0 0 0 0,1-1 0 0 0,-1 0 0 0 0,0 1 0 0 0,0-1 0 0 0,0 0 0 0 0,0 0 0 0 0,0-1 0 0 0,0 1 0 0 0,-1-1 0 0 0,1 1 0 0 0,0-1 0 0 0,-1 0 0 0 0,1 0 0 0 0,-1 0 0 0 0,0 0 0 0 0,1-1 0 0 0,-1 1 0 0 0,0 0 0 0 0,0-1 0 0 0,-1 0 0 0 0,1 1 0 0 0,-1-1 0 0 0,1 0 0 0 0,1-4 0 0 0,-1 2-28 0 0,0-1 0 0 0,0 0 0 0 0,-1 1 0 0 0,0-1 0 0 0,0 0-1 0 0,0 0 1 0 0,-1 1 0 0 0,1-1 0 0 0,-1 0 0 0 0,-1 0 0 0 0,1 0 0 0 0,-1 0 0 0 0,0 1 0 0 0,0-1 0 0 0,-4-9-1 0 0,-19-25-961 0 0,19 34 228 0 0,1 1-1 0 0,-1-1 1 0 0,0 1-1 0 0,-1 1 1 0 0,1-1-1 0 0,-1 1 1 0 0,-12-8-1 0 0,15 11 488 0 0,0-1-1 0 0,0 1 0 0 0,1 0 0 0 0,-1 0 1 0 0,-1 0-1 0 0,1 0 0 0 0,0 1 0 0 0,0-1 1 0 0,0 1-1 0 0,0 0 0 0 0,0-1 0 0 0,-1 1 1 0 0,1 1-1 0 0,0-1 0 0 0,0 1 1 0 0,0-1-1 0 0,0 1 0 0 0,0 0 0 0 0,0 0 1 0 0,0 0-1 0 0,0 0 0 0 0,0 1 0 0 0,0-1 1 0 0,0 1-1 0 0,1-1 0 0 0,-1 1 0 0 0,1 0 1 0 0,-1 0-1 0 0,1 1 0 0 0,0-1 0 0 0,0 0 1 0 0,0 1-1 0 0,0-1 0 0 0,-3 5 1 0 0,-7 19 503 0 0,9 1 3882 0 0,3-25-3736 0 0,1 0 1 0 0,-1-1 0 0 0,0 1 0 0 0,1 0 0 0 0,-1-1-1 0 0,1 1 1 0 0,-1 0 0 0 0,1-1 0 0 0,0 1 0 0 0,0-1-1 0 0,0 1 1 0 0,0-1 0 0 0,0 0 0 0 0,0 1 0 0 0,0-1-1 0 0,0 0 1 0 0,1 0 0 0 0,-1 1 0 0 0,0-1 0 0 0,1 0-1 0 0,-1 0 1 0 0,1-1 0 0 0,-1 1 0 0 0,1 0 0 0 0,0 0-1 0 0,-1-1 1 0 0,1 1 0 0 0,3 0 0 0 0,20 4 260 0 0,0-1 0 0 0,35 1 1 0 0,-3-8-2724 0 0,-48 2 614 0 0,-1-1 1 0 0,0 0-1 0 0,0 0 0 0 0,11-5 0 0 0,-5-1-2783 0 0,-2-2-1883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13907 0 0,'-2'9'4017'0'0,"1"3"-1241"0"0,1 3-839 0 0,2 3-617 0 0,-1-1-408 0 0,2 2-280 0 0,1 2-263 0 0,0 0-137 0 0,1-1-136 0 0,0-1-64 0 0,0-1-104 0 0,2-1-184 0 0,-1-3-369 0 0,2-2-551 0 0,0-3-880 0 0,0-2-1265 0 0,0-5-1520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15187 0 0,'2'-2'4120'0'0,"8"1"-2591"0"0,21 1-1551 0 0,-24 0 486 0 0,17-1-355 0 0,-1 0 1 0 0,1-1-1 0 0,41-11 0 0 0,-77 16-576 0 0,0 0 404 0 0,-1 1 0 0 0,1 0 0 0 0,0 1 0 0 0,0 0 0 0 0,-13 8 0 0 0,21-11 146 0 0,1 0 0 0 0,-1 1 0 0 0,1 0 0 0 0,0-1 0 0 0,0 1-1 0 0,0 0 1 0 0,0 1 0 0 0,1-1 0 0 0,-1 1 0 0 0,1-1 0 0 0,0 1-1 0 0,0-1 1 0 0,0 1 0 0 0,0 0 0 0 0,1 0 0 0 0,0 0 0 0 0,0 0-1 0 0,0 0 1 0 0,0 1 0 0 0,0-1 0 0 0,1 8 0 0 0,0-5 0 0 0,1 0 0 0 0,0-1 0 0 0,0 1 0 0 0,0 0 1 0 0,1 0-1 0 0,0 0 0 0 0,1-1 0 0 0,0 1 0 0 0,-1-1 0 0 0,2 0 1 0 0,-1 0-1 0 0,1 0 0 0 0,0 0 0 0 0,0-1 0 0 0,1 1 0 0 0,5 4 0 0 0,-7-7-259 0 0,0 0 0 0 0,0 0 0 0 0,1 0 0 0 0,-1-1 0 0 0,1 1 0 0 0,-1-1 0 0 0,1 0 0 0 0,0 0 0 0 0,0 0 0 0 0,0-1 0 0 0,0 1-1 0 0,0-1 1 0 0,0 0 0 0 0,1 0 0 0 0,-1-1 0 0 0,0 1 0 0 0,0-1 0 0 0,1 0 0 0 0,-1 0 0 0 0,0 0 0 0 0,1-1 0 0 0,-1 1-1 0 0,0-1 1 0 0,0 0 0 0 0,0 0 0 0 0,0-1 0 0 0,6-2 0 0 0,-9 4-221 0 0,1-1 1 0 0,-1 0-1 0 0,0 1 0 0 0,1-1 1 0 0,-1 0-1 0 0,0 0 0 0 0,0 0 1 0 0,0 0-1 0 0,1 0 0 0 0,-1 0 1 0 0,0 0-1 0 0,0-1 0 0 0,-1 1 1 0 0,1 0-1 0 0,0-1 1 0 0,0 1-1 0 0,0 0 0 0 0,-1-1 1 0 0,1 1-1 0 0,-1-1 0 0 0,1 1 1 0 0,-1-1-1 0 0,0 1 0 0 0,0-1 1 0 0,1 1-1 0 0,-1-1 0 0 0,0 0 1 0 0,0 1-1 0 0,-1-3 0 0 0,0-8-4174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13563 0 0,'5'2'1864'0'0,"4"2"-783"0"0,1-2-89 0 0,4 0-56 0 0,-2-4-248 0 0,4 0-208 0 0,3-2-144 0 0,3 2-136 0 0,1-1-96 0 0,0 2-80 0 0,-1 0-160 0 0,-2 2-144 0 0,-2 0-296 0 0,-4 4-504 0 0,-3-1-769 0 0,-3 2-1263 0 0,-3 1-105 0 0,-3 0-3064 0 0</inkml:trace>
  <inkml:trace contextRef="#ctx0" brushRef="#br0" timeOffset="1">54 214 17252 0 0,'2'8'2112'0'0,"2"-3"-888"0"0,4 1-175 0 0,1-2-89 0 0,6-1-168 0 0,1-3-112 0 0,3-2-152 0 0,1-1-152 0 0,2-4-144 0 0,0-1-104 0 0,-1-1-72 0 0,1 0-80 0 0,-2 0-288 0 0,-1 1-440 0 0,-4 3-816 0 0,-1 3-1481 0 0,-5-2-2064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7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1050 12379 0 0,'-2'1'230'0'0,"1"1"0"0"0,-1-1 0 0 0,0 1 0 0 0,0-1 0 0 0,1 1 1 0 0,-1 0-1 0 0,1 0 0 0 0,-1 0 0 0 0,1 0 0 0 0,0 0 1 0 0,0 0-1 0 0,0 0 0 0 0,0 0 0 0 0,0 0 0 0 0,0 0 0 0 0,0 5 1 0 0,-8 45 170 0 0,6-22-204 0 0,-22 76 1651 0 0,-15 88 1057 0 0,15-24-2284 0 0,-13 120-57 0 0,33-225-525 0 0,3 0 1 0 0,9 99-1 0 0,6-61 293 0 0,5-1-1 0 0,4-1 0 0 0,4 0 0 0 0,5-2 1 0 0,4-1-1 0 0,86 168 0 0 0,124 125-308 0 0,-57-147-4 0 0,-109-149-34 0 0,4-4 0 0 0,5-4 1 0 0,3-4-1 0 0,4-4 0 0 0,193 124 1 0 0,-239-177-15 0 0,2-1 1 0 0,0-2 0 0 0,61 17-1 0 0,167 35-39 0 0,-267-72 68 0 0,85 19-48 0 0,1-5 0 0 0,1-4-1 0 0,180 1 1 0 0,49-28-409 0 0,628-107 0 0 0,-840 97 325 0 0,215-76-1 0 0,95-87-415 0 0,-357 153 744 0 0,405-224 119 0 0,-415 220-194 0 0,-2-3-1 0 0,-1-2 0 0 0,-3-3 1 0 0,-1-1-1 0 0,74-91 1 0 0,-67 63 20 0 0,-4-2 0 0 0,-3-2 0 0 0,80-167 0 0 0,-72 112 33 0 0,49-115-68 0 0,-80 172-96 0 0,26-104 0 0 0,-43 129 17 0 0,-2-1 1 0 0,-2-1 0 0 0,-3 1 0 0 0,-2-1-1 0 0,-3 0 1 0 0,-2 0 0 0 0,-2 1-1 0 0,-12-56 1 0 0,-42-134 175 0 0,30 151-19 0 0,-76-165 0 0 0,41 129 10 0 0,-95-143 1 0 0,124 220-129 0 0,-3 2 1 0 0,-2 1 0 0 0,-2 2-1 0 0,-2 2 1 0 0,-67-53-1 0 0,-4 10 138 0 0,-154-89 0 0 0,225 154-111 0 0,0 2-1 0 0,-1 1 1 0 0,-54-13 0 0 0,-145-29 58 0 0,122 33-138 0 0,-8 0 139 0 0,-138-11 1 0 0,-135 7-96 0 0,395 32-63 0 0,-78-5-200 0 0,-1 3-1 0 0,1 4 1 0 0,0 4-1 0 0,-127 25 1 0 0,211-31 202 0 0,-511 94-203 0 0,354-70 28 0 0,-165 46 1 0 0,165-33 212 0 0,74-19-202 0 0,0 3-1 0 0,-144 59 1 0 0,-221 93 1124 0 0,295-119-1243 0 0,61-21 334 0 0,2 4-1 0 0,-127 72 0 0 0,-12 41 64 0 0,152-98-41 0 0,56-38-170 0 0,-8 6 220 0 0,-32 26 1 0 0,55-39-293 0 0,0-1-1 0 0,0 1 0 0 0,1 0 1 0 0,-1 0-1 0 0,2 1 1 0 0,-1 0-1 0 0,1 0 0 0 0,0 0 1 0 0,-5 13-1 0 0,8-3-3848 0 0,10-2-5505 0 0,1-7 2517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762 842 14891 0 0,'-5'1'760'0'0,"4"-1"-383"0"0,-1 0 1 0 0,0 0-1 0 0,0 0 0 0 0,0 0 1 0 0,0 1-1 0 0,1-1 0 0 0,-1 1 1 0 0,0-1-1 0 0,0 1 0 0 0,1 0 1 0 0,-1-1-1 0 0,1 1 0 0 0,-4 2 1 0 0,5-3-233 0 0,-1 0 1 0 0,1 0-1 0 0,-1 0 0 0 0,1-1 1 0 0,-1 1-1 0 0,1 0 0 0 0,-1 0 1 0 0,1-1-1 0 0,0 1 0 0 0,-1 0 1 0 0,1-1-1 0 0,-1 1 1 0 0,1-1-1 0 0,0 1 0 0 0,-1 0 1 0 0,1-1-1 0 0,0 1 0 0 0,0-1 1 0 0,-1 1-1 0 0,1-1 0 0 0,0 1 1 0 0,0-1-1 0 0,0 1 0 0 0,0-1 1 0 0,-1 1-1 0 0,1-1 1 0 0,0 0-1 0 0,-6-16 454 0 0,-8-44 149 0 0,6 25-284 0 0,-1 0 0 0 0,-1 2-1 0 0,-27-61 1 0 0,11 48-389 0 0,-2 2 0 0 0,-2 1 0 0 0,-2 2 1 0 0,-2 1-1 0 0,-1 1 0 0 0,-2 2 0 0 0,-2 2 0 0 0,-1 1 0 0 0,-2 2 0 0 0,-1 2 0 0 0,-61-33 1 0 0,97 60-167 0 0,-20-10-593 0 0,0 0-1 0 0,-51-18 0 0 0,71 31-2372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19324 0 0,'1'2'531'0'0,"0"0"0"0"0,0 0 0 0 0,0 0 0 0 0,0-1 0 0 0,0 1 1 0 0,0 0-1 0 0,1-1 0 0 0,-1 1 0 0 0,1-1 0 0 0,2 3 0 0 0,21 12 779 0 0,30 5-1463 0 0,-25-16 301 0 0,-6-1-1440 0 0,-10 1-2442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8:49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20 382 16540 0 0,'-12'8'1580'0'0,"6"-11"1775"0"0,5-23-131 0 0,41-247-659 0 0,-39 267-2548 0 0,0 0 0 0 0,1-1 0 0 0,0 1 0 0 0,0 0 0 0 0,1 0 0 0 0,0 0 0 0 0,0 1-1 0 0,0-1 1 0 0,5-6 0 0 0,-6 10-13 0 0,0 0-1 0 0,0 0 1 0 0,0 1-1 0 0,0-1 1 0 0,0 1-1 0 0,0-1 1 0 0,0 1-1 0 0,0 0 1 0 0,0 0 0 0 0,1 0-1 0 0,-1 0 1 0 0,0 0-1 0 0,1 0 1 0 0,-1 0-1 0 0,1 1 1 0 0,-1 0-1 0 0,1-1 1 0 0,-1 1-1 0 0,1 0 1 0 0,-1 0-1 0 0,1 0 1 0 0,-1 0-1 0 0,1 1 1 0 0,-1-1 0 0 0,1 1-1 0 0,2 0 1 0 0,125 49-7 0 0,-2-1-64 0 0,-65-28-955 0 0,-43-11-2272 0 0,-2 1-3939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70 295 10026 0 0,'-10'2'1774'0'0,"9"-1"-1311"0"0,0-1 0 0 0,-1 1 0 0 0,1-1-1 0 0,-1 0 1 0 0,1 1 0 0 0,-1-1 0 0 0,1 0 0 0 0,-1 0 0 0 0,1 0 0 0 0,-1 0-1 0 0,1 0 1 0 0,-1-1 0 0 0,1 1 0 0 0,0 0 0 0 0,-1-1 0 0 0,-2 0 0 0 0,3 0-325 0 0,0 0 1 0 0,0-1 0 0 0,0 1-1 0 0,0 0 1 0 0,0 0 0 0 0,1-1-1 0 0,-1 1 1 0 0,0-1 0 0 0,0 1-1 0 0,1-1 1 0 0,-1 1 0 0 0,1-3-1 0 0,-6-17-7 0 0,1-1 0 0 0,-3-30 0 0 0,6 32-99 0 0,1 0 0 0 0,0 0 0 0 0,2 1 0 0 0,1-1 0 0 0,5-29-1 0 0,-7 48-24 0 0,1-1-1 0 0,-1 0 0 0 0,0 1 0 0 0,1-1 0 0 0,-1 1 0 0 0,0-1 1 0 0,1 0-1 0 0,0 1 0 0 0,-1-1 0 0 0,1 1 0 0 0,0 0 1 0 0,0-1-1 0 0,0 1 0 0 0,0-1 0 0 0,0 1 0 0 0,0 0 1 0 0,0 0-1 0 0,1 0 0 0 0,-1 0 0 0 0,0 0 0 0 0,1 0 0 0 0,-1 0 1 0 0,0 0-1 0 0,1 0 0 0 0,1 0 0 0 0,-1 1 7 0 0,0 1-1 0 0,-1-1 1 0 0,1 0-1 0 0,0 1 1 0 0,-1 0-1 0 0,1-1 1 0 0,0 1-1 0 0,-1 0 1 0 0,1 0-1 0 0,-1 0 1 0 0,1 0-1 0 0,-1 0 1 0 0,0 0 0 0 0,1 0-1 0 0,-1 0 1 0 0,0 1-1 0 0,0-1 1 0 0,1 0-1 0 0,-1 1 1 0 0,-1-1-1 0 0,1 1 1 0 0,0-1-1 0 0,1 3 1 0 0,4 8 30 0 0,0 1-1 0 0,-1 0 1 0 0,0 1 0 0 0,-1-1 0 0 0,-1 1 0 0 0,4 27 0 0 0,-4-21-11 0 0,0 0 0 0 0,10 25 0 0 0,-4-84-200 0 0,-9 35 174 0 0,2-19 14 0 0,9-40-1 0 0,-9 57-19 0 0,-1 1-1 0 0,1-1 1 0 0,0 1 0 0 0,0 0 0 0 0,0 0-1 0 0,1 0 1 0 0,0 0 0 0 0,0 0 0 0 0,0 0-1 0 0,0 1 1 0 0,1 0 0 0 0,0-1-1 0 0,5-4 1 0 0,-8 9 26 0 0,0-1 0 0 0,0 0 0 0 0,1 1 0 0 0,-1-1 0 0 0,0 1-1 0 0,0-1 1 0 0,0 1 0 0 0,0 0 0 0 0,1-1 0 0 0,-1 1 0 0 0,0 0 0 0 0,0 0 0 0 0,0 0-1 0 0,1 0 1 0 0,-1 0 0 0 0,0 0 0 0 0,0 0 0 0 0,1 0 0 0 0,-1 0 0 0 0,0 1 0 0 0,0-1-1 0 0,0 1 1 0 0,1-1 0 0 0,-1 1 0 0 0,0-1 0 0 0,0 1 0 0 0,0-1 0 0 0,0 1 0 0 0,0 0-1 0 0,0 0 1 0 0,0 0 0 0 0,0-1 0 0 0,-1 1 0 0 0,1 0 0 0 0,0 0 0 0 0,0 0 0 0 0,-1 0-1 0 0,1 0 1 0 0,0 0 0 0 0,-1 1 0 0 0,1-1 0 0 0,0 2 0 0 0,3 6 284 0 0,0 1 0 0 0,0 0 1 0 0,4 16-1 0 0,-8-25-301 0 0,14 71 881 0 0,-2-7-1530 0 0,0-25-4451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0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15379 0 0,'24'86'10251'0'0,"-13"-44"-9855"0"0,1 0 0 0 0,30 66 0 0 0,-29-92-841 0 0,-10-18 152 0 0,-6-10 160 0 0,-5-8 514 0 0,11 38 9 0 0,-3-17-370 0 0,1 1 0 0 0,-1-1 0 0 0,1 1 0 0 0,-1-1 0 0 0,1 0 0 0 0,0 1 1 0 0,0-1-1 0 0,-1 0 0 0 0,1 0 0 0 0,0 1 0 0 0,0-1 0 0 0,0 0 0 0 0,0 0 0 0 0,0 0 1 0 0,1 0-1 0 0,-1 0 0 0 0,0 0 0 0 0,0-1 0 0 0,1 1 0 0 0,-1 0 0 0 0,0-1 0 0 0,1 1 1 0 0,-1-1-1 0 0,1 1 0 0 0,-1-1 0 0 0,1 1 0 0 0,-1-1 0 0 0,1 0 0 0 0,-1 0 0 0 0,1 0 1 0 0,-1 0-1 0 0,1 0 0 0 0,-1 0 0 0 0,1 0 0 0 0,-1-1 0 0 0,1 1 0 0 0,-1 0 0 0 0,1-1 1 0 0,-1 0-1 0 0,0 1 0 0 0,1-1 0 0 0,0 0 0 0 0,3-1 12 0 0,-1 0-1 0 0,0 1 0 0 0,0-2 1 0 0,0 1-1 0 0,-1 0 1 0 0,1-1-1 0 0,0 1 1 0 0,-1-1-1 0 0,0 0 1 0 0,0 0-1 0 0,0-1 0 0 0,0 1 1 0 0,5-8-1 0 0,-6 5-12 0 0,0 0-1 0 0,-1 0 0 0 0,1 0 1 0 0,-1-1-1 0 0,-1 1 0 0 0,1 0 1 0 0,-1-1-1 0 0,0 1 1 0 0,-1 0-1 0 0,-1-13 0 0 0,-20-68 263 0 0,14 58-245 0 0,6 21-38 0 0,0 0-18 0 0,0 0 1 0 0,0 0 0 0 0,0 0-1 0 0,-1 1 1 0 0,0-1 0 0 0,0 1-1 0 0,-1 0 1 0 0,0-1-1 0 0,-1 2 1 0 0,1-1 0 0 0,-8-7-1 0 0,7 15-1321 0 0,4 9-150 0 0,2 18-4367 0 0,0-22 1526 0 0,-1 8-4400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12 130 11450 0 0,'-11'-11'8684'0'0,"10"-2"-3428"0"0,2 11-4954 0 0,0-1 0 0 0,0 1-1 0 0,0 0 1 0 0,0-1 0 0 0,1 1-1 0 0,-1 0 1 0 0,1 0 0 0 0,-1 0-1 0 0,1 0 1 0 0,2-2 0 0 0,3-3-395 0 0,0 1 0 0 0,0 1 1 0 0,0-1-1 0 0,1 2 0 0 0,9-6 1 0 0,31-9-2538 0 0,-27 11-1740 0 0,0-1-3588 0 0,-8 4 36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19468 0 0,'22'67'7862'0'0,"-6"3"-4769"0"0,6 21-4431 0 0,-18-78 296 0 0,1 1 0 0 0,0-1 0 0 0,1 0 0 0 0,10 17-1 0 0,-15-30 598 0 0,7 12-3917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17524 0 0,'0'-1'187'0'0,"0"0"0"0"0,0 0 0 0 0,0 0 0 0 0,0 0 1 0 0,0 0-1 0 0,0-1 0 0 0,1 1 0 0 0,-1 0 0 0 0,0 0 1 0 0,1 0-1 0 0,-1 0 0 0 0,0 0 0 0 0,1 0 0 0 0,0 0 0 0 0,-1 0 1 0 0,1 0-1 0 0,-1 0 0 0 0,1 1 0 0 0,0-1 0 0 0,0 0 0 0 0,-1 0 1 0 0,1 0-1 0 0,0 1 0 0 0,0-1 0 0 0,0 1 0 0 0,0-1 0 0 0,0 0 1 0 0,0 1-1 0 0,0 0 0 0 0,0-1 0 0 0,0 1 0 0 0,0 0 1 0 0,2-1-1 0 0,48-11-471 0 0,-37 9 650 0 0,11-4-352 0 0,-25 7-11 0 0,1 0 0 0 0,-1 0 0 0 0,1 0 0 0 0,0-1 1 0 0,-1 1-1 0 0,1 0 0 0 0,0 0 0 0 0,-1 0 0 0 0,1 0 0 0 0,-1-1 1 0 0,1 1-1 0 0,-1 0 0 0 0,1-1 0 0 0,0 1 0 0 0,-1 0 0 0 0,1-1 1 0 0,-1 1-1 0 0,0 0 0 0 0,1-1 0 0 0,-1 1 0 0 0,1-1 0 0 0,-1 1 1 0 0,0-1-1 0 0,1 1 0 0 0,-1-1 0 0 0,0 0 0 0 0,1 1 0 0 0,-1-1 1 0 0,0 1-1 0 0,0-1 0 0 0,0 0 0 0 0,0 1 0 0 0,1-1 0 0 0,-1 0 0 0 0,-1 0-21 0 0,-1 1 0 0 0,1-1 0 0 0,0 1 0 0 0,0-1 0 0 0,-1 1 0 0 0,1-1 0 0 0,0 1 0 0 0,0 0 0 0 0,-1 0 0 0 0,1 0 0 0 0,0 0 0 0 0,-1 0 0 0 0,1 0 0 0 0,0 0 0 0 0,-1 0 0 0 0,1 1 0 0 0,0-1 0 0 0,0 0 0 0 0,-1 1 0 0 0,1-1 0 0 0,0 1 0 0 0,-1 0 0 0 0,-29 13-328 0 0,27-12 365 0 0,-1 1 0 0 0,1 0 0 0 0,0-1 0 0 0,0 1 0 0 0,0 1 0 0 0,1-1 0 0 0,-1 1-1 0 0,1-1 1 0 0,0 1 0 0 0,-1 0 0 0 0,2 0 0 0 0,-1 0 0 0 0,0 1 0 0 0,1-1 0 0 0,0 1 0 0 0,0-1-1 0 0,-2 10 1 0 0,3-9 76 0 0,0 1-1 0 0,1-1 0 0 0,0 1 1 0 0,0 0-1 0 0,0-1 0 0 0,1 1 1 0 0,0 0-1 0 0,0-1 1 0 0,0 1-1 0 0,1-1 0 0 0,0 0 1 0 0,0 1-1 0 0,0-1 0 0 0,1 0 1 0 0,5 8-1 0 0,-6-8-48 0 0,1-1 0 0 0,0 0 0 0 0,0 0 0 0 0,1-1 1 0 0,-1 1-1 0 0,1-1 0 0 0,0 1 0 0 0,0-1 0 0 0,0 0 0 0 0,0 0 0 0 0,0-1 0 0 0,1 1 1 0 0,-1-1-1 0 0,1 0 0 0 0,0 0 0 0 0,-1-1 0 0 0,1 1 0 0 0,0-1 0 0 0,9 1 0 0 0,-7-2-333 0 0,0 0 0 0 0,0 0-1 0 0,0-1 1 0 0,0 0 0 0 0,0 0-1 0 0,0 0 1 0 0,0-1 0 0 0,0 0-1 0 0,0-1 1 0 0,-1 1-1 0 0,1-1 1 0 0,-1-1 0 0 0,9-5-1 0 0,-14 8-236 0 0,0 1 0 0 0,0-1 0 0 0,0 0-1 0 0,0 0 1 0 0,0 1 0 0 0,0-1-1 0 0,0 0 1 0 0,0 0 0 0 0,-1 0-1 0 0,1 0 1 0 0,0 0 0 0 0,-1 0 0 0 0,1 0-1 0 0,0 0 1 0 0,-1-1 0 0 0,1 1-1 0 0,-1 0 1 0 0,0 0 0 0 0,1 0 0 0 0,-1 0-1 0 0,0-3 1 0 0,-1-6-5992 0 0</inkml:trace>
  <inkml:trace contextRef="#ctx0" brushRef="#br0" timeOffset="1">22 156 13051 0 0,'0'0'294'0'0,"0"1"0"0"0,0 0 1 0 0,0-1-1 0 0,0 1 0 0 0,0-1 1 0 0,0 1-1 0 0,0 0 0 0 0,0-1 1 0 0,1 1-1 0 0,-1 0 0 0 0,0-1 1 0 0,0 1-1 0 0,1-1 0 0 0,-1 1 1 0 0,0 0-1 0 0,1-1 0 0 0,-1 1 1 0 0,1-1-1 0 0,-1 1 0 0 0,1-1 1 0 0,-1 0-1 0 0,1 1 0 0 0,-1-1 1 0 0,1 1-1 0 0,-1-1 0 0 0,2 1 1 0 0,19 1 2679 0 0,32-16-3246 0 0,-40 10 880 0 0,2 0-603 0 0,0 0 1 0 0,27-1 0 0 0,-4 8-2118 0 0,-36-2 1550 0 0,0 0-1 0 0,0 0 1 0 0,1 0-1 0 0,-1 0 1 0 0,0 0-1 0 0,0 0 1 0 0,0 0-1 0 0,0 1 1 0 0,0-1-1 0 0,-1 1 1 0 0,1-1-1 0 0,2 4 1 0 0,0 3-3787 0 0,-2 1-2058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2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17172 0 0,'6'7'3232'0'0,"2"-1"-1583"0"0,3 1-337 0 0,4-2-360 0 0,2-5-344 0 0,2-2-168 0 0,2-3-144 0 0,2-2-95 0 0,0-2-89 0 0,-2-1-96 0 0,-1 2-393 0 0,-3 3-1071 0 0,0 3-3225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0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7330 0 0,'0'1'573'0'0,"-1"0"1"0"0,1 0 0 0 0,0 0 0 0 0,0 0-1 0 0,-1 0 1 0 0,1 0 0 0 0,0 0 0 0 0,0 0-1 0 0,0 1 1 0 0,0-1 0 0 0,0 0 0 0 0,1 0-1 0 0,-1 0 1 0 0,0 0 0 0 0,0 0 0 0 0,1 0-1 0 0,-1 0 1 0 0,1 1 0 0 0,9 39 2645 0 0,-3-17-2630 0 0,40 253 734 0 0,7 26-1380 0 0,-49-287-284 0 0,2-41-14180 0 0,-7 14 9375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42 10306 0 0,'-1'0'256'0'0,"1"0"-1"0"0,-1-1 0 0 0,0 1 1 0 0,1 0-1 0 0,-1-1 0 0 0,0 1 1 0 0,1-1-1 0 0,-1 1 0 0 0,1-1 1 0 0,-1 1-1 0 0,1-1 0 0 0,-1 0 1 0 0,1 1-1 0 0,-1-1 0 0 0,1 0 1 0 0,0 1-1 0 0,-1-1 0 0 0,1 0 1 0 0,0 0-1 0 0,-1 1 0 0 0,1-1 1 0 0,0 0-1 0 0,0 0 0 0 0,0 1 1 0 0,0-1-1 0 0,0 0 0 0 0,0 0 1 0 0,0 0-1 0 0,0 1 0 0 0,0-1 1 0 0,0 0-1 0 0,0 0 0 0 0,0 1 1 0 0,1-1-1 0 0,-1 0 0 0 0,0 0 1 0 0,0 1-1 0 0,1-1 0 0 0,-1 0 1 0 0,1 0-1 0 0,0 0-49 0 0,0-1 0 0 0,1 1-1 0 0,-1 0 1 0 0,0 0 0 0 0,1 0 0 0 0,-1 0 0 0 0,0 0 0 0 0,1 0-1 0 0,-1 1 1 0 0,1-1 0 0 0,-1 0 0 0 0,1 1 0 0 0,0-1 0 0 0,-1 1-1 0 0,1 0 1 0 0,0-1 0 0 0,2 1 0 0 0,39 2-19 0 0,58 10 0 0 0,-62-6-64 0 0,0-2-1 0 0,46 0 0 0 0,366 0-10 0 0,-287 2 13 0 0,264-23 0 0 0,-98-1-51 0 0,560 47 568 0 0,15 0-383 0 0,-681-35-165 0 0,950-3 30 0 0,-888 18-89 0 0,437 5 90 0 0,-336-27-142 0 0,320 3 77 0 0,-339 18-16 0 0,85 3 257 0 0,124-7-62 0 0,-469-9-202 0 0,68-6 482 0 0,-116 1-259 0 0,-42 6-182 0 0,1 1-1 0 0,0 0 1 0 0,28 1 0 0 0,82-2 497 0 0,-129 4-592 0 0,0 1 1 0 0,0-1-1 0 0,0 0 1 0 0,0 0 0 0 0,0 0-1 0 0,0 0 1 0 0,0 0-1 0 0,0 1 1 0 0,0-1-1 0 0,0 0 1 0 0,-1 0-1 0 0,1 0 1 0 0,0 0-1 0 0,0 1 1 0 0,0-1-1 0 0,0 0 1 0 0,0 0-1 0 0,0 0 1 0 0,0 0-1 0 0,0 1 1 0 0,0-1-1 0 0,0 0 1 0 0,0 0-1 0 0,1 0 1 0 0,-1 0 0 0 0,0 1-1 0 0,0-1 1 0 0,0 0-1 0 0,0 0 1 0 0,0 0-1 0 0,0 0 1 0 0,0 0-1 0 0,0 1 1 0 0,0-1-1 0 0,1 0 1 0 0,-1 0-1 0 0,0 0 1 0 0,0 0-1 0 0,0 0 1 0 0,0 0-1 0 0,0 0 1 0 0,0 1-1 0 0,1-1 1 0 0,-1 0-1 0 0,0 0 1 0 0,0 0 0 0 0,0 0-1 0 0,0 0 1 0 0,1 0-1 0 0,-1 0 1 0 0,0 0-1 0 0,0 0 1 0 0,0 0-1 0 0,0 0 1 0 0,1 0-1 0 0,-1 0 1 0 0,0 0-1 0 0,0 0 1 0 0,0 0-1 0 0,0 0 1 0 0,1 0-1 0 0,-1 0 1 0 0,0 0-1 0 0,0-1 1 0 0,1 1 0 0 0,-3 1-1277 0 0,1 0 862 0 0,1-1 0 0 0,-1 0 0 0 0,1 1 0 0 0,-1-1 0 0 0,1 0 0 0 0,-1 0 0 0 0,0 0 0 0 0,1 1 0 0 0,-1-1 0 0 0,1 0 0 0 0,-1 0 0 0 0,0 0 0 0 0,1 0 0 0 0,-1 0 0 0 0,1 0 0 0 0,-1 0 0 0 0,0-1 0 0 0,1 1 0 0 0,-2 0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 9546 0 0,'-1'-1'712'0'0,"0"1"-356"0"0,1-1 0 0 0,0 1 1 0 0,-1 0-1 0 0,1 0 0 0 0,-1-1 0 0 0,1 1 0 0 0,-1 0 0 0 0,1 0 0 0 0,-1 0 0 0 0,1 0 0 0 0,-1 0 0 0 0,1-1 1 0 0,-1 1-1 0 0,1 0 0 0 0,-1 0 0 0 0,1 0 0 0 0,-1 1 0 0 0,1-1 0 0 0,-1 0 0 0 0,1 0 0 0 0,-1 0 0 0 0,1 0 1 0 0,-1 0-1 0 0,1 1 0 0 0,-1-1 0 0 0,1 0 0 0 0,-1 0 0 0 0,1 1 0 0 0,-1-1 0 0 0,-5 18 4152 0 0,7 28-3163 0 0,-1-41-688 0 0,26 221 1034 0 0,-12-129-5892 0 0,-11-80 2742 0 0,-3-15 727 0 0,1 4-2517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9394 0 0,'0'0'184'0'0,"0"-1"1"0"0,0 1-1 0 0,0 0 0 0 0,0-1 0 0 0,0 1 1 0 0,-1-1-1 0 0,1 1 0 0 0,0 0 1 0 0,0-1-1 0 0,0 1 0 0 0,1 0 1 0 0,-1-1-1 0 0,0 1 0 0 0,0-1 0 0 0,0 1 1 0 0,0 0-1 0 0,0-1 0 0 0,0 1 1 0 0,0 0-1 0 0,1-1 0 0 0,-1 1 1 0 0,0 0-1 0 0,0-1 0 0 0,1 1 0 0 0,-1 0 1 0 0,0-1-1 0 0,0 1 0 0 0,1 0 1 0 0,-1 0-1 0 0,0 0 0 0 0,1-1 0 0 0,0 1 1 0 0,15 0 2637 0 0,23 13-1432 0 0,-31-11-682 0 0,57 12 940 0 0,-51-12-1298 0 0,0 0-1 0 0,0 1 1 0 0,20 8-1 0 0,-32-10-301 0 0,-1-1 0 0 0,1 1 0 0 0,-1-1-1 0 0,0 1 1 0 0,1 0 0 0 0,-1 0 0 0 0,0 0-1 0 0,0 0 1 0 0,0 0 0 0 0,0 0 0 0 0,0 0-1 0 0,0 0 1 0 0,0 0 0 0 0,0 0 0 0 0,0 1-1 0 0,-1-1 1 0 0,1 0 0 0 0,0 1 0 0 0,-1-1-1 0 0,1 1 1 0 0,-1-1 0 0 0,1 0 0 0 0,-1 1-1 0 0,0-1 1 0 0,0 1 0 0 0,1-1 0 0 0,-1 1-1 0 0,0-1 1 0 0,0 1 0 0 0,-1-1 0 0 0,1 1-1 0 0,0-1 1 0 0,0 1 0 0 0,-1-1 0 0 0,1 1-1 0 0,-2 1 1 0 0,-2 8 58 0 0,-1-1-1 0 0,0 0 0 0 0,0-1 1 0 0,-9 12-1 0 0,-4 9 66 0 0,17-27-141 0 0,0 0-1 0 0,0 0 1 0 0,0 0 0 0 0,0 0 0 0 0,1 0 0 0 0,-1 0 0 0 0,1 0-1 0 0,0 0 1 0 0,0 0 0 0 0,0 0 0 0 0,1 0 0 0 0,-1 0-1 0 0,1 0 1 0 0,-1 0 0 0 0,1-1 0 0 0,0 1 0 0 0,0 0 0 0 0,0 0-1 0 0,1 0 1 0 0,-1-1 0 0 0,0 1 0 0 0,1-1 0 0 0,0 1-1 0 0,0-1 1 0 0,0 1 0 0 0,0-1 0 0 0,0 0 0 0 0,0 0 0 0 0,5 3-1 0 0,-5-4-10 0 0,0 1-1 0 0,0-1 0 0 0,0 0 1 0 0,0-1-1 0 0,0 1 0 0 0,0 0 1 0 0,1 0-1 0 0,-1-1 0 0 0,0 0 0 0 0,0 1 1 0 0,1-1-1 0 0,-1 0 0 0 0,0 0 1 0 0,1 0-1 0 0,-1 0 0 0 0,0-1 1 0 0,0 1-1 0 0,1 0 0 0 0,-1-1 1 0 0,0 0-1 0 0,0 1 0 0 0,0-1 1 0 0,0 0-1 0 0,0 0 0 0 0,0 0 0 0 0,0-1 1 0 0,0 1-1 0 0,0 0 0 0 0,0-1 1 0 0,-1 1-1 0 0,1-1 0 0 0,-1 0 1 0 0,1 1-1 0 0,-1-1 0 0 0,1 0 1 0 0,-1 0-1 0 0,0 0 0 0 0,0 0 1 0 0,1-4-1 0 0,4-5 63 0 0,-1 0 1 0 0,-1-1-1 0 0,0 0 1 0 0,4-23-1 0 0,-5 20-900 0 0,-2 1 0 0 0,0 0-1 0 0,0-1 1 0 0,-3-23-1 0 0,1 29 116 0 0,-1 1 0 0 0,1-1 0 0 0,-1 1-1 0 0,-1-1 1 0 0,0 1 0 0 0,0 0-1 0 0,-1 0 1 0 0,-6-11 0 0 0,7 15 283 0 0,0 0-1 0 0,0-1 1 0 0,-1 1 0 0 0,1 0 0 0 0,-1 1 0 0 0,0-1-1 0 0,0 1 1 0 0,-1-1 0 0 0,1 1 0 0 0,-1 0 0 0 0,1 1-1 0 0,-1-1 1 0 0,0 1 0 0 0,-7-2 0 0 0,4 6 6172 0 0,29 8-2075 0 0,20-6-1309 0 0,-29-3-2171 0 0,0 0 0 0 0,0 1 0 0 0,-1 0 0 0 0,1 1 0 0 0,-1 0-1 0 0,13 5 1 0 0,-24-8-291 0 0,1 0 0 0 0,-1 1 0 0 0,1-1 0 0 0,-1 0-1 0 0,0 0 1 0 0,1 0 0 0 0,-1 1 0 0 0,0-1 0 0 0,1 0 0 0 0,-1 1 0 0 0,0-1-1 0 0,1 0 1 0 0,-1 0 0 0 0,0 1 0 0 0,0-1 0 0 0,1 0 0 0 0,-1 1 0 0 0,0-1-1 0 0,0 1 1 0 0,0-1 0 0 0,1 0 0 0 0,-1 1 0 0 0,0-1 0 0 0,0 1 0 0 0,0-1-1 0 0,0 0 1 0 0,0 1 0 0 0,0-1 0 0 0,0 1 0 0 0,0-1 0 0 0,0 1 0 0 0,0-1-1 0 0,0 0 1 0 0,0 1 0 0 0,0 0 0 0 0,-13 14-3938 0 0,-21 7-346 0 0,8-12 3906 0 0,-11 5 2665 0 0,36-15-1772 0 0,-1 1 1 0 0,1 0-1 0 0,-1-1 0 0 0,1 1 0 0 0,0 0 1 0 0,-1 0-1 0 0,1 0 0 0 0,0 0 1 0 0,0 0-1 0 0,0 1 0 0 0,0-1 1 0 0,0 0-1 0 0,0 0 0 0 0,0 1 1 0 0,0-1-1 0 0,0 1 0 0 0,0 1 1 0 0,1-1-258 0 0,0 1 1 0 0,0-1 0 0 0,0 0-1 0 0,0 1 1 0 0,0-1-1 0 0,1 0 1 0 0,-1 1 0 0 0,1-1-1 0 0,0 0 1 0 0,0 0 0 0 0,0 0-1 0 0,0 0 1 0 0,0 0-1 0 0,0 0 1 0 0,0 0 0 0 0,1 0-1 0 0,-1 0 1 0 0,1 0 0 0 0,-1 0-1 0 0,1-1 1 0 0,0 1-1 0 0,0-1 1 0 0,-1 1 0 0 0,4 1-1 0 0,2 2-131 0 0,0-1 0 0 0,1 1-1 0 0,-1-1 1 0 0,1-1 0 0 0,10 4 0 0 0,-9-4-263 0 0,0-1 0 0 0,0 0 1 0 0,0-1-1 0 0,0 0 0 0 0,0 0 1 0 0,14-2-1 0 0,-18 1-491 0 0,0-1 0 0 0,-1 0-1 0 0,1 0 1 0 0,-1 0 0 0 0,1 0 0 0 0,5-3 0 0 0,-8 2-39 0 0,1 1 0 0 0,-1 0 0 0 0,0 0 1 0 0,0-1-1 0 0,0 1 0 0 0,-1-1 0 0 0,1 0 0 0 0,0 1 1 0 0,-1-1-1 0 0,1 0 0 0 0,-1 0 0 0 0,1 0 0 0 0,0-2 1 0 0,4-8-4536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1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10698 0 0,'-5'0'718'0'0,"2"0"211"0"0,-1 0 1 0 0,0 0 0 0 0,1 0 0 0 0,-1 0-1 0 0,1 1 1 0 0,-1-1 0 0 0,1 1 0 0 0,-6 2 0 0 0,7-2-719 0 0,0 1 1 0 0,0-1 0 0 0,0 1-1 0 0,0 0 1 0 0,1 0 0 0 0,-1 0 0 0 0,1 0-1 0 0,-1 0 1 0 0,1 0 0 0 0,0 0 0 0 0,-1 1-1 0 0,1-1 1 0 0,0 0 0 0 0,0 4 0 0 0,-97 287 2496 0 0,72-189-2019 0 0,-16 123 1 0 0,5 110 283 0 0,34-311-874 0 0,0 2 6 0 0,-13 210 474 0 0,15-199-603 0 0,3-1 0 0 0,1 1 0 0 0,1-1-1 0 0,12 44 1 0 0,-15-78-504 0 0,9 27 739 0 0,-1-18-3243 0 0,4-5-7059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20308 0 0,'-2'1'178'0'0,"0"-1"0"0"0,1 1 0 0 0,0 0 0 0 0,-1-1 0 0 0,1 1-1 0 0,-1 0 1 0 0,1 0 0 0 0,0 0 0 0 0,0 0 0 0 0,-1 0 0 0 0,1 0-1 0 0,0 0 1 0 0,0 0 0 0 0,0 1 0 0 0,0-1 0 0 0,0 0 0 0 0,0 1-1 0 0,1-1 1 0 0,-1 1 0 0 0,-1 2 0 0 0,2-1-3 0 0,-1 0-1 0 0,1 1 1 0 0,-1-1-1 0 0,1 0 1 0 0,0 1-1 0 0,0-1 1 0 0,0 0-1 0 0,1 1 1 0 0,1 5 0 0 0,3 7 25 0 0,0 0 0 0 0,2-1 0 0 0,10 20 0 0 0,-10-21 9 0 0,-7-13-204 0 0,60 114 392 0 0,-50-98-310 0 0,1 0 0 0 0,0-1 0 0 0,1-1 0 0 0,22 22 0 0 0,-32-34-75 0 0,0-1 0 0 0,1 0 0 0 0,-1 0-1 0 0,0 0 1 0 0,1-1 0 0 0,0 1 0 0 0,-1 0 0 0 0,1-1-1 0 0,0 0 1 0 0,0 0 0 0 0,-1 0 0 0 0,1 0 0 0 0,0 0 0 0 0,0 0-1 0 0,0-1 1 0 0,0 1 0 0 0,0-1 0 0 0,0 0 0 0 0,1 0-1 0 0,-1 0 1 0 0,0 0 0 0 0,0-1 0 0 0,0 1 0 0 0,0-1-1 0 0,0 0 1 0 0,5-2 0 0 0,-2 0 10 0 0,0-1 0 0 0,0 0 1 0 0,0 0-1 0 0,-1-1 0 0 0,1 0 0 0 0,-1 0 0 0 0,0 0 0 0 0,0-1 1 0 0,-1 1-1 0 0,6-10 0 0 0,99-148-1640 0 0,-86 121-3756 0 0,-13 12-4363 0 0,-8 19 2765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30 20244 0 0,'-14'-1'3369'0'0,"28"-6"-2495"0"0,30-9-854 0 0,-36 14 20 0 0,1 1 0 0 0,-1 0 0 0 0,1 0 0 0 0,-1 0 0 0 0,1 1 0 0 0,0 0 1 0 0,13 3-1 0 0,-19-3-36 0 0,-1 1 1 0 0,1 0-1 0 0,-1 0 1 0 0,0 0 0 0 0,1 0-1 0 0,-1 0 1 0 0,0 0-1 0 0,1 1 1 0 0,-1-1-1 0 0,0 1 1 0 0,0-1 0 0 0,0 1-1 0 0,0 0 1 0 0,-1 0-1 0 0,1 0 1 0 0,0 0-1 0 0,-1 0 1 0 0,1 0-1 0 0,-1 1 1 0 0,0-1 0 0 0,0 0-1 0 0,0 1 1 0 0,0-1-1 0 0,0 1 1 0 0,0-1-1 0 0,-1 1 1 0 0,1-1-1 0 0,-1 6 1 0 0,1 2-79 0 0,-1-1 0 0 0,0 1 0 0 0,0 0 0 0 0,-1 0 0 0 0,-1-1 0 0 0,1 1 0 0 0,-2-1 0 0 0,-2 11 0 0 0,-6 7 90 0 0,-18 35 0 0 0,9-22 274 0 0,20-40-279 0 0,-1 0 0 0 0,1 0 0 0 0,0 1 0 0 0,0-1 0 0 0,0 0 0 0 0,0 1 0 0 0,-1-1 0 0 0,1 0 0 0 0,0 1 0 0 0,0-1 0 0 0,0 0 0 0 0,0 1 0 0 0,0-1 0 0 0,0 1 0 0 0,0-1-1 0 0,0 0 1 0 0,0 1 0 0 0,0-1 0 0 0,0 0 0 0 0,0 1 0 0 0,0-1 0 0 0,0 1 0 0 0,1-1 0 0 0,-1 0 0 0 0,0 1 0 0 0,0-1 0 0 0,0 0 0 0 0,0 0 0 0 0,1 1 0 0 0,-1-1 0 0 0,0 0 0 0 0,0 1 0 0 0,1-1 0 0 0,-1 0 0 0 0,0 0 0 0 0,0 1 0 0 0,1-1 0 0 0,-1 0 0 0 0,0 0 0 0 0,1 0 0 0 0,-1 1 0 0 0,1-1 0 0 0,21 1 344 0 0,26-10 68 0 0,27-17 434 0 0,-19 6-3979 0 0,-18 10-8546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91 293 10706 0 0,'-2'1'434'0'0,"0"0"1"0"0,1-1-1 0 0,-1 1 0 0 0,0-1 0 0 0,1 1 0 0 0,-1-1 0 0 0,0 0 0 0 0,1 1 1 0 0,-1-1-1 0 0,0 0 0 0 0,0 0 0 0 0,1 0 0 0 0,-1-1 0 0 0,0 1 0 0 0,0 0 0 0 0,1-1 1 0 0,-1 1-1 0 0,0-1 0 0 0,1 1 0 0 0,-1-1 0 0 0,-2-2 0 0 0,1 1-90 0 0,0 0 1 0 0,1 0-1 0 0,-1-1 0 0 0,1 0 0 0 0,0 1 0 0 0,0-1 0 0 0,0 0 0 0 0,0 0 0 0 0,0 0 0 0 0,-1-5 1 0 0,-3-5-121 0 0,2-1 1 0 0,0 0 0 0 0,1 0 0 0 0,-3-21 0 0 0,5 26-224 0 0,1 0 1 0 0,0 0 0 0 0,1 0 0 0 0,-1-1-1 0 0,2 1 1 0 0,3-13 0 0 0,-5 20-8 0 0,1-1-1 0 0,0 0 1 0 0,0 1 0 0 0,0-1 0 0 0,1 1 0 0 0,-1 0-1 0 0,1-1 1 0 0,-1 1 0 0 0,1 0 0 0 0,0 0 0 0 0,3-3-1 0 0,-4 4 2 0 0,0 0 0 0 0,1 0-1 0 0,-1 1 1 0 0,0-1-1 0 0,1 0 1 0 0,-1 1 0 0 0,0-1-1 0 0,1 1 1 0 0,-1 0-1 0 0,1 0 1 0 0,-1-1 0 0 0,1 1-1 0 0,-1 0 1 0 0,1 0-1 0 0,-1 0 1 0 0,0 0 0 0 0,1 1-1 0 0,-1-1 1 0 0,1 0-1 0 0,-1 1 1 0 0,1-1-1 0 0,-1 1 1 0 0,2 0 0 0 0,1 1-1 0 0,0 0 0 0 0,-1 1 0 0 0,1-1 1 0 0,-1 1-1 0 0,0 0 0 0 0,0 0 1 0 0,0 0-1 0 0,0 0 0 0 0,0 0 0 0 0,-1 1 1 0 0,1-1-1 0 0,-1 1 0 0 0,0 0 0 0 0,2 5 1 0 0,22 64-91 0 0,-18-50 76 0 0,-6-20-220 0 0,0-14 63 0 0,0-35-36 0 0,2-26 60 0 0,-3 67 161 0 0,0-1-1 0 0,0 1 1 0 0,0 0-1 0 0,1 0 0 0 0,0-1 1 0 0,0 1-1 0 0,0 0 0 0 0,1 1 1 0 0,0-1-1 0 0,5-8 0 0 0,-6 12 9 0 0,-1 0 0 0 0,1 0 0 0 0,-1 0 0 0 0,1 0-1 0 0,-1 0 1 0 0,1 0 0 0 0,-1 0 0 0 0,1 0 0 0 0,0 0 0 0 0,-1 1-1 0 0,1-1 1 0 0,0 1 0 0 0,0-1 0 0 0,0 1 0 0 0,-1 0 0 0 0,1 0-1 0 0,0 0 1 0 0,0 0 0 0 0,0 0 0 0 0,0 0 0 0 0,0 0 0 0 0,-1 1-1 0 0,1-1 1 0 0,0 1 0 0 0,0-1 0 0 0,-1 1 0 0 0,1 0 0 0 0,0-1-1 0 0,-1 1 1 0 0,1 0 0 0 0,-1 0 0 0 0,1 0 0 0 0,-1 0 0 0 0,1 1-1 0 0,1 0 1 0 0,4 4 116 0 0,0 1-1 0 0,-1-1 0 0 0,0 1 0 0 0,0 0 1 0 0,0 1-1 0 0,0-1 0 0 0,-1 1 1 0 0,7 15-1 0 0,8 26-699 0 0,-7-3-3787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12755 0 0,'-1'1'541'0'0,"0"1"1"0"0,-1 0-1 0 0,1-1 1 0 0,0 1-1 0 0,0 0 1 0 0,0 0-1 0 0,0 0 1 0 0,1 0-1 0 0,-1 0 1 0 0,-1 3 0 0 0,0 26 2049 0 0,10 33-1552 0 0,-5-48-359 0 0,-1-1-437 0 0,1 0 0 0 0,1 0 0 0 0,1-1 0 0 0,0 0 0 0 0,9 18 0 0 0,-12-27-221 0 0,1 0 0 0 0,0 0-1 0 0,0 0 1 0 0,0 0 0 0 0,1-1-1 0 0,-1 1 1 0 0,1-1-1 0 0,0 0 1 0 0,1 0 0 0 0,-1 0-1 0 0,1-1 1 0 0,-1 0 0 0 0,1 0-1 0 0,0 0 1 0 0,0 0-1 0 0,11 3 1 0 0,-14-5-7 0 0,-1-1-1 0 0,1 1 1 0 0,0-1 0 0 0,-1 0-1 0 0,1 1 1 0 0,0-1 0 0 0,-1 0-1 0 0,1 0 1 0 0,0 0 0 0 0,0-1-1 0 0,-1 1 1 0 0,1 0 0 0 0,0-1-1 0 0,-1 1 1 0 0,1-1 0 0 0,-1 1-1 0 0,1-1 1 0 0,-1 0 0 0 0,1 0-1 0 0,-1 0 1 0 0,1 1 0 0 0,-1-1-1 0 0,3-3 1 0 0,-2 2 5 0 0,0-1 1 0 0,0 0-1 0 0,0 0 0 0 0,0 0 1 0 0,-1 0-1 0 0,1-1 0 0 0,-1 1 0 0 0,0 0 1 0 0,0-1-1 0 0,1-6 0 0 0,0-3-324 0 0,0-1-1 0 0,-2 1 0 0 0,1-1 0 0 0,-4-25 1 0 0,1 29-874 0 0,0 0-1 0 0,0 0 1 0 0,0 0 0 0 0,-8-17 0 0 0,8 24 513 0 0,1 0 1 0 0,-1 0-1 0 0,0 0 1 0 0,0 0-1 0 0,0 0 1 0 0,0 0-1 0 0,-1 0 1 0 0,1 1-1 0 0,-1-1 1 0 0,1 1-1 0 0,-1 0 1 0 0,0 0-1 0 0,0 0 1 0 0,0 0-1 0 0,0 0 1 0 0,-6-2-1 0 0,-7 1-3406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7434 0 0,'0'2'488'0'0,"0"0"0"0"0,-1-1 0 0 0,1 1 0 0 0,0 0 0 0 0,0 0 0 0 0,0 0 1 0 0,0-1-1 0 0,1 1 0 0 0,-1 0 0 0 0,0 0 0 0 0,1 0 0 0 0,-1-1 0 0 0,1 1 1 0 0,0 0-1 0 0,-1-1 0 0 0,1 1 0 0 0,0 0 0 0 0,0-1 0 0 0,0 1 0 0 0,0-1 1 0 0,0 1-1 0 0,1-1 0 0 0,-1 0 0 0 0,0 0 0 0 0,3 3 0 0 0,0-3-202 0 0,0 0 1 0 0,-1 0-1 0 0,1 0 0 0 0,0 0 0 0 0,0 0 0 0 0,0-1 1 0 0,0 0-1 0 0,-1 0 0 0 0,1 0 0 0 0,0 0 1 0 0,6-2-1 0 0,7 1-269 0 0,64-12-2031 0 0,-72 11-737 0 0,0-1 0 0 0,-1 0 1 0 0,16-8-1 0 0,-10 3-3656 0 0</inkml:trace>
  <inkml:trace contextRef="#ctx0" brushRef="#br0" timeOffset="1">279 0 16716 0 0,'-4'18'3528'0'0,"2"2"-2455"0"0,-2 8-185 0 0,1 2 16 0 0,2 1-136 0 0,1 1-216 0 0,0-2-176 0 0,2-3-152 0 0,0-3-128 0 0,1-2-56 0 0,2-3-208 0 0,1-3-304 0 0,1-3-600 0 0,2-3-848 0 0,0-3-1065 0 0,1-6-1272 0 0,-1-6 536 0 0,0-5-2888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21693 0 0,'4'5'-4'0'0,"1"-1"0"0"0,-1-1 1 0 0,1 1-1 0 0,1-1 1 0 0,-1 0-1 0 0,0 0 1 0 0,1 0-1 0 0,0-1 0 0 0,-1 0 1 0 0,1 0-1 0 0,0 0 1 0 0,0-1-1 0 0,0 1 1 0 0,0-2-1 0 0,0 1 0 0 0,0-1 1 0 0,0 0-1 0 0,1 0 1 0 0,-1 0-1 0 0,0-1 1 0 0,0 0-1 0 0,0 0 0 0 0,0-1 1 0 0,10-3-1 0 0,-32 14-513 0 0,1 1 0 0 0,1 1 0 0 0,-26 25 0 0 0,-12 9 613 0 0,47-42-114 0 0,0 1 70 0 0,-1 0 0 0 0,1 0 0 0 0,0 1 0 0 0,0 0 1 0 0,0 0-1 0 0,-5 7 0 0 0,9-11-18 0 0,0 1-1 0 0,1-1 0 0 0,-1 1 1 0 0,1 0-1 0 0,-1-1 1 0 0,1 1-1 0 0,-1 0 1 0 0,1-1-1 0 0,0 1 1 0 0,-1 0-1 0 0,1-1 1 0 0,0 1-1 0 0,0 0 0 0 0,1-1 1 0 0,-1 1-1 0 0,0 0 1 0 0,0-1-1 0 0,1 1 1 0 0,-1-1-1 0 0,1 1 1 0 0,0 0-1 0 0,-1-1 0 0 0,1 1 1 0 0,0-1-1 0 0,0 1 1 0 0,0-1-1 0 0,0 0 1 0 0,0 1-1 0 0,0-1 1 0 0,0 0-1 0 0,2 2 1 0 0,7 6 66 0 0,0 0 1 0 0,0-1 0 0 0,1 0 0 0 0,0 0-1 0 0,0-1 1 0 0,1 0 0 0 0,0-1 0 0 0,0-1-1 0 0,21 7 1 0 0,-23-9-258 0 0,0 0 0 0 0,1-1 1 0 0,-1 0-1 0 0,1 0 0 0 0,0-1 0 0 0,-1-1 0 0 0,1 0 1 0 0,0 0-1 0 0,-1-1 0 0 0,1-1 0 0 0,-1 0 0 0 0,16-4 1 0 0,-24 5-451 0 0,0 1 1 0 0,0-1 0 0 0,0 0 0 0 0,0 0 0 0 0,0 0 0 0 0,0 0-1 0 0,0 0 1 0 0,0 0 0 0 0,0 0 0 0 0,-1 0 0 0 0,1-1 0 0 0,-1 1-1 0 0,1-1 1 0 0,-1 0 0 0 0,1 1 0 0 0,1-5 0 0 0,0-4-5418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18604 0 0,'3'8'3785'0'0,"1"-1"-3521"0"0,2 1-56 0 0,0-3 40 0 0,-1-4 16 0 0,1-1-96 0 0,0 0-120 0 0,3-2-8 0 0,2-1-48 0 0,1-1 16 0 0,3-1-16 0 0,0 0-184 0 0,1 1-496 0 0,-1 1-960 0 0,-1 0-1689 0 0,-2 1-1264 0 0,-6-1 448 0 0</inkml:trace>
  <inkml:trace contextRef="#ctx0" brushRef="#br0" timeOffset="1">26 259 17148 0 0,'0'1'303'0'0,"0"-1"0"0"0,0 1 0 0 0,0 0 0 0 0,0 0 0 0 0,0 0 0 0 0,0 0 0 0 0,0 0 0 0 0,0 0 0 0 0,0 0 0 0 0,0 0 0 0 0,0 0 0 0 0,0 0 0 0 0,1-1 0 0 0,-1 1 0 0 0,0 0 0 0 0,1 0 0 0 0,-1 0 0 0 0,1 0 0 0 0,-1-1 0 0 0,1 1 0 0 0,-1 0 0 0 0,1 0 0 0 0,1 0 0 0 0,-1 1-176 0 0,1-1 1 0 0,0 0-1 0 0,0 0 1 0 0,0 0 0 0 0,0 0-1 0 0,0 0 1 0 0,0 0 0 0 0,1 0-1 0 0,2 0 1 0 0,4 1-234 0 0,0-1 1 0 0,0 0-1 0 0,-1-1 1 0 0,11 0-1 0 0,3-3 400 0 0,1-1 1 0 0,-1 0-1 0 0,31-11 1 0 0,-4 1-4341 0 0,-25 8-1620 0 0,0 2-3324 0 0,-15 1 3202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1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126 291 10762 0 0,'-6'2'1216'0'0,"0"0"1"0"0,0 1-1 0 0,0 0 0 0 0,1 0 0 0 0,-1 0 0 0 0,1 0 0 0 0,0 1 0 0 0,-9 8 0 0 0,13-12-1160 0 0,1 0-1 0 0,-1 0 1 0 0,1 0 0 0 0,-1 0-1 0 0,0 0 1 0 0,1 0-1 0 0,-1 0 1 0 0,1 0 0 0 0,-1 0-1 0 0,1 0 1 0 0,-1 0-1 0 0,0-1 1 0 0,1 1 0 0 0,-1 0-1 0 0,1 0 1 0 0,-1-1-1 0 0,1 1 1 0 0,-1 0-1 0 0,1-1 1 0 0,-1 1 0 0 0,1 0-1 0 0,-1-1 1 0 0,1 1-1 0 0,-1-1 1 0 0,1 1 0 0 0,0 0-1 0 0,-1-1 1 0 0,1 1-1 0 0,0-1 1 0 0,-1 0 0 0 0,1 1-1 0 0,0-1 1 0 0,0 1-1 0 0,-1-1 1 0 0,1 1-1 0 0,0-1 1 0 0,0 0 0 0 0,-13-27-72 0 0,12 25 128 0 0,-6-16-68 0 0,0 0 0 0 0,1 0-1 0 0,1-1 1 0 0,-4-35 0 0 0,8 47-40 0 0,1 1 0 0 0,0 0-1 0 0,0-1 1 0 0,0 1 0 0 0,1 0 0 0 0,0-1-1 0 0,0 1 1 0 0,1 0 0 0 0,0 0-1 0 0,0 0 1 0 0,1 0 0 0 0,0 0 0 0 0,0 1-1 0 0,0-1 1 0 0,1 1 0 0 0,6-9 0 0 0,-8 13 0 0 0,-1 0 1 0 0,1 0 0 0 0,0 1-1 0 0,-1-1 1 0 0,1 1 0 0 0,0-1-1 0 0,0 1 1 0 0,0-1 0 0 0,0 1-1 0 0,0 0 1 0 0,1 0 0 0 0,-1 0 0 0 0,0 0-1 0 0,0 0 1 0 0,1 1 0 0 0,-1-1-1 0 0,0 1 1 0 0,1 0 0 0 0,-1-1-1 0 0,5 1 1 0 0,-4 1 0 0 0,0 0-1 0 0,1 0 0 0 0,-1 0 1 0 0,0 0-1 0 0,0 0 1 0 0,0 1-1 0 0,0-1 1 0 0,-1 1-1 0 0,1 0 1 0 0,0 0-1 0 0,-1 0 1 0 0,1 0-1 0 0,3 4 0 0 0,0 0-11 0 0,-1 1-1 0 0,0 0 1 0 0,0 0 0 0 0,0 1-1 0 0,-1-1 1 0 0,0 1-1 0 0,-1 0 1 0 0,1 0-1 0 0,-1 1 1 0 0,2 13-1 0 0,-4-18 2 0 0,0 0 4 0 0,-1-1-1 0 0,1 1 1 0 0,-1-1 0 0 0,1 1 0 0 0,-1 0-1 0 0,-1-1 1 0 0,1 1 0 0 0,0 0 0 0 0,-1-1-1 0 0,0 1 1 0 0,-1 5 0 0 0,19-74-504 0 0,-13 59 490 0 0,-1-1-1 0 0,1 1 0 0 0,0 0 0 0 0,1 1 1 0 0,-1-1-1 0 0,1 1 0 0 0,0-1 0 0 0,11-7 1 0 0,-15 12 27 0 0,1 0 1 0 0,-1 0-1 0 0,1 0 1 0 0,-1 1 0 0 0,1-1-1 0 0,-1 0 1 0 0,1 1 0 0 0,0-1-1 0 0,-1 1 1 0 0,1 0-1 0 0,0-1 1 0 0,0 1 0 0 0,-1 0-1 0 0,1 0 1 0 0,0 0-1 0 0,-1 0 1 0 0,3 1 0 0 0,-2 0 29 0 0,0-1 0 0 0,0 1 0 0 0,0 0 0 0 0,0 0 0 0 0,-1 1 0 0 0,1-1 0 0 0,0 0 0 0 0,-1 1 0 0 0,1-1 1 0 0,-1 1-1 0 0,0-1 0 0 0,1 1 0 0 0,-1-1 0 0 0,0 1 0 0 0,0 0 0 0 0,0 0 0 0 0,0 0 0 0 0,1 2 0 0 0,3 10 142 0 0,0 0 0 0 0,-1 0 0 0 0,0 1 0 0 0,2 22 0 0 0,-4-19-1110 0 0,2 0 0 0 0,7 24 1 0 0,-8-37-1679 0 0,-2-25-13861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10298 0 0,'-1'3'1412'0'0,"0"0"0"0"0,1 1 1 0 0,-1-1-1 0 0,1 0 0 0 0,0 0 0 0 0,0 1 0 0 0,0 4 0 0 0,8 26 1407 0 0,18 27-2648 0 0,-19-47-109 0 0,1-1 0 0 0,0 0-1 0 0,0 0 1 0 0,12 11 0 0 0,-17-20-58 0 0,0 0 0 0 0,0-1 0 0 0,0 0 0 0 0,1 0 1 0 0,-1 0-1 0 0,1 0 0 0 0,0 0 0 0 0,0-1 0 0 0,0 1 1 0 0,0-1-1 0 0,0 0 0 0 0,1 0 0 0 0,-1-1 1 0 0,1 0-1 0 0,-1 1 0 0 0,1-1 0 0 0,7 0 0 0 0,-11-1 4 0 0,0 0-1 0 0,0 0 0 0 0,0 0 0 0 0,0 0 1 0 0,0-1-1 0 0,0 1 0 0 0,0 0 1 0 0,0-1-1 0 0,0 1 0 0 0,0-1 0 0 0,0 1 1 0 0,0-1-1 0 0,0 1 0 0 0,0-1 1 0 0,-1 0-1 0 0,1 1 0 0 0,0-1 0 0 0,0 0 1 0 0,-1 0-1 0 0,1 1 0 0 0,0-1 0 0 0,0-2 1 0 0,1 0 7 0 0,-1 1 1 0 0,0-1 0 0 0,-1 0-1 0 0,1 0 1 0 0,0 0-1 0 0,-1 1 1 0 0,1-1 0 0 0,-1-5-1 0 0,-1-6 34 0 0,0 1-1 0 0,-5-26 1 0 0,5 32-48 0 0,-1 0-52 0 0,-12-57-29 0 0,12 60-79 0 0,1 0-1 0 0,0 0 1 0 0,-1 0-1 0 0,0 0 0 0 0,0 0 1 0 0,0 0-1 0 0,-1 0 0 0 0,1 1 1 0 0,-1-1-1 0 0,1 1 1 0 0,-1 0-1 0 0,-4-3 0 0 0,5 5-82 0 0,1 0-1 0 0,0 1 0 0 0,-1-1 0 0 0,1 1 1 0 0,-1-1-1 0 0,1 1 0 0 0,-1 0 0 0 0,1-1 1 0 0,-1 1-1 0 0,1 0 0 0 0,-1 0 0 0 0,0 0 1 0 0,1 0-1 0 0,-1 1 0 0 0,1-1 0 0 0,-1 0 1 0 0,1 1-1 0 0,-1-1 0 0 0,1 1 0 0 0,-1-1 1 0 0,1 1-1 0 0,0 0 0 0 0,-1-1 0 0 0,1 1 1 0 0,0 0-1 0 0,0 0 0 0 0,-1 0 0 0 0,1 0 1 0 0,0 0-1 0 0,0 0 0 0 0,0 0 0 0 0,0 1 1 0 0,0-1-1 0 0,0 0 0 0 0,1 1 0 0 0,-2 1 1 0 0,-2 4-212 0 0,-1 0 0 0 0,1 0 0 0 0,1 0 0 0 0,0 0 0 0 0,-4 13 0 0 0,4 3 3675 0 0,3-23-2952 0 0,0 1 0 0 0,0-1 0 0 0,0 1 0 0 0,0-1 0 0 0,0 1 1 0 0,0-1-1 0 0,1 1 0 0 0,-1-1 0 0 0,0 1 0 0 0,0-1 0 0 0,1 1 0 0 0,-1-1 0 0 0,0 0 0 0 0,1 1 1 0 0,-1-1-1 0 0,0 1 0 0 0,1-1 0 0 0,-1 0 0 0 0,0 1 0 0 0,1-1 0 0 0,-1 0 0 0 0,1 0 0 0 0,0 1 1 0 0,18 0 5222 0 0,0-5-6910 0 0,0 0 1439 0 0,41-12-3108 0 0,-25-2-8661 0 0,-25 10 5392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9714 0 0,'-2'2'907'0'0,"1"0"1"0"0,-1 0-1 0 0,1 0 0 0 0,-1 0 1 0 0,1 0-1 0 0,0 0 0 0 0,0 1 1 0 0,0-1-1 0 0,0 0 0 0 0,-1 4 1 0 0,-1 29 3632 0 0,5-16-4330 0 0,1-1 1 0 0,6 21 0 0 0,-1 2 182 0 0,-5-24-881 0 0,1 7-2368 0 0,-4-9-3891 0 0</inkml:trace>
  <inkml:trace contextRef="#ctx0" brushRef="#br0" timeOffset="1">35 262 13843 0 0,'-5'6'1368'0'0,"1"1"-1"0"0,0 0 1 0 0,1 1-1 0 0,-1-1 1 0 0,-3 14 0 0 0,5-14-877 0 0,0 0-1 0 0,1 1 1 0 0,0-1 0 0 0,0 1 0 0 0,0-1 0 0 0,2 12 0 0 0,-1-16-460 0 0,0 1 1 0 0,0-1-1 0 0,1 1 0 0 0,0-1 1 0 0,-1 1-1 0 0,1-1 1 0 0,1 0-1 0 0,-1 1 1 0 0,0-1-1 0 0,1 0 1 0 0,0 0-1 0 0,-1 0 0 0 0,1 0 1 0 0,1 0-1 0 0,-1-1 1 0 0,0 1-1 0 0,1 0 1 0 0,-1-1-1 0 0,1 0 1 0 0,-1 0-1 0 0,1 0 0 0 0,0 0 1 0 0,0 0-1 0 0,0 0 1 0 0,1-1-1 0 0,-1 1 1 0 0,0-1-1 0 0,0 0 0 0 0,1 0 1 0 0,-1 0-1 0 0,1 0 1 0 0,-1-1-1 0 0,5 1 1 0 0,5 0-201 0 0,1-1 0 0 0,0 0 1 0 0,0-1-1 0 0,0-1 0 0 0,0 0 0 0 0,16-5 1 0 0,7-5-4175 0 0,-4-5-4803 0 0,-18 9 2151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10170 0 0,'-9'22'10601'0'0,"8"7"-6456"0"0,11 30-3752 0 0,-8-45 404 0 0,-1-11-930 0 0,14 61 705 0 0,-2-34-2565 0 0,7-7-5339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0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17580 0 0,'36'-5'7535'0'0,"-25"2"-7540"0"0,0 0 0 0 0,-1 0-1 0 0,1-1 1 0 0,-1 0 0 0 0,0 0 0 0 0,0-1-1 0 0,0-1 1 0 0,10-7 0 0 0,-21 11-54 0 0,-7 4 10 0 0,-11 6-19 0 0,13-3 83 0 0,0 0-1 0 0,0 0 1 0 0,0 1 0 0 0,1 0-1 0 0,0 0 1 0 0,0 0 0 0 0,0 1-1 0 0,1 0 1 0 0,0-1 0 0 0,0 2-1 0 0,1-1 1 0 0,0 0 0 0 0,0 1-1 0 0,-3 14 1 0 0,5-17 22 0 0,1 0 1 0 0,-1 0-1 0 0,1 0 0 0 0,-1 0 0 0 0,2 0 0 0 0,-1 0 0 0 0,0 0 1 0 0,1 0-1 0 0,0 0 0 0 0,0 0 0 0 0,1-1 0 0 0,-1 1 0 0 0,1 0 1 0 0,0-1-1 0 0,0 1 0 0 0,0-1 0 0 0,1 1 0 0 0,0-1 1 0 0,0 0-1 0 0,0 0 0 0 0,0 0 0 0 0,1-1 0 0 0,-1 1 0 0 0,9 5 1 0 0,-8-6-42 0 0,1-1 1 0 0,-1 1 0 0 0,1-1 0 0 0,0 0 0 0 0,0 0 0 0 0,0-1-1 0 0,0 0 1 0 0,1 0 0 0 0,-1 0 0 0 0,0 0 0 0 0,0-1 0 0 0,1 0-1 0 0,-1 0 1 0 0,0 0 0 0 0,1-1 0 0 0,-1 1 0 0 0,0-1 0 0 0,0-1-1 0 0,7-1 1 0 0,-7 1-487 0 0,0 0-1 0 0,0 0 0 0 0,0-1 0 0 0,0 1 1 0 0,0-1-1 0 0,-1 0 0 0 0,1 0 1 0 0,-1-1-1 0 0,0 1 0 0 0,0-1 0 0 0,6-6 1 0 0,-1-10-7581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1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17028 0 0,'1'1'435'0'0,"0"0"1"0"0,-1 0 0 0 0,1 0-1 0 0,0 0 1 0 0,0-1-1 0 0,-1 1 1 0 0,1 0 0 0 0,0-1-1 0 0,0 1 1 0 0,0 0 0 0 0,0-1-1 0 0,0 1 1 0 0,0-1-1 0 0,0 0 1 0 0,0 1 0 0 0,2 0-1 0 0,21-1 2212 0 0,27-15-3134 0 0,-37 10 1118 0 0,0 1-973 0 0,30-8-787 0 0,-16 10-8031 0 0</inkml:trace>
  <inkml:trace contextRef="#ctx0" brushRef="#br0" timeOffset="1">48 223 20788 0 0,'-2'3'2625'0'0,"2"-1"-1169"0"0,3 1-311 0 0,2-3-353 0 0,7 1-288 0 0,4 0-104 0 0,3-2-88 0 0,4 0-80 0 0,3-2-80 0 0,2 0-96 0 0,0-1-40 0 0,-1 0-16 0 0,-3 0-120 0 0,-3 1-320 0 0,-2 0-632 0 0,-3 0-1289 0 0,-2 1-3240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93 6761 0 0,'-1'0'611'0'0,"-1"-1"0"0"0,1 1 0 0 0,0 0 0 0 0,-1-1 0 0 0,1 1 0 0 0,0-1 0 0 0,-1 1 0 0 0,1-1 0 0 0,0 0 0 0 0,0 0 0 0 0,0 1-1 0 0,0-1 1 0 0,-1 0 0 0 0,1 0 0 0 0,0 0 0 0 0,1 0 0 0 0,-1 0 0 0 0,0 0 0 0 0,0 0 0 0 0,0-1 0 0 0,0-1 0 0 0,1 2-399 0 0,0 0 0 0 0,0 0 0 0 0,0 0 0 0 0,0 0 0 0 0,1 0 0 0 0,-1 0 0 0 0,1 0 0 0 0,-1 0 0 0 0,0 0 0 0 0,1 0 0 0 0,0 0 0 0 0,-1 0 0 0 0,1 0 0 0 0,-1 0 0 0 0,1 1 0 0 0,0-1 0 0 0,0 0 0 0 0,-1 1 0 0 0,1-1 0 0 0,0 0 0 0 0,1 0 0 0 0,9-6-224 0 0,0 1 1 0 0,1 0 0 0 0,17-7-1 0 0,-23 11 480 0 0,1-2-427 0 0,1 1 0 0 0,-1 0-1 0 0,1 1 1 0 0,0-1 0 0 0,0 2-1 0 0,14-3 1 0 0,-19 5-15 0 0,-1-1-1 0 0,1 0 0 0 0,0 1 1 0 0,-1-1-1 0 0,1 1 0 0 0,-1 0 1 0 0,1 0-1 0 0,-1 0 0 0 0,1 0 1 0 0,-1 0-1 0 0,0 1 0 0 0,0-1 1 0 0,0 1-1 0 0,1-1 0 0 0,-1 1 1 0 0,-1 0-1 0 0,1 0 1 0 0,0 0-1 0 0,0 0 0 0 0,-1 0 1 0 0,1 0-1 0 0,-1 0 0 0 0,0 0 1 0 0,3 5-1 0 0,8 19-111 0 0,0-1 0 0 0,11 37-1 0 0,-12-12-6609 0 0,-31-68-9963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74 6009 0 0,'0'-3'475'0'0,"-1"0"0"0"0,1 1 0 0 0,0-1 0 0 0,0 0 0 0 0,0 0 0 0 0,0 1 0 0 0,1-1 0 0 0,-1 0 0 0 0,1 0 0 0 0,-1 1 0 0 0,1-1 0 0 0,0 1 0 0 0,0-1 0 0 0,0 1 0 0 0,1-1 0 0 0,-1 1 0 0 0,0-1 0 0 0,1 1 0 0 0,0 0 0 0 0,3-4 0 0 0,-3 5-8 0 0,0-1 0 0 0,1 0 1 0 0,-1 1-1 0 0,1 0 0 0 0,0 0 0 0 0,-1-1 0 0 0,1 1 0 0 0,0 1 1 0 0,5-2-1 0 0,21 0-640 0 0,6 6 785 0 0,-18 3-2878 0 0,-15-3-690 0 0,-2-4 2728 0 0,0 0 1 0 0,0 1 0 0 0,1-1-1 0 0,-1 0 1 0 0,0 1 0 0 0,0-1-1 0 0,0 0 1 0 0,0 1-1 0 0,0-1 1 0 0,0 0 0 0 0,0 1-1 0 0,-1-1 1 0 0,1 0-1 0 0,0 1 1 0 0,0-1 0 0 0,0 0-1 0 0,0 0 1 0 0,0 1-1 0 0,0-1 1 0 0,-1 0 0 0 0,1 1-1 0 0,0-1 1 0 0,-1 1-455 0 0,-12 4-2565 0 0,7-4 2161 0 0,-4 5-2197 0 0</inkml:trace>
  <inkml:trace contextRef="#ctx0" brushRef="#br0" timeOffset="1">54 97 6913 0 0,'0'0'464'0'0,"-1"1"0"0"0,1-1 0 0 0,-1 1 0 0 0,0-1 0 0 0,1 1 0 0 0,-1 0 0 0 0,1-1 0 0 0,-1 1 0 0 0,1 0 0 0 0,0-1 0 0 0,-1 1 0 0 0,1 0-1 0 0,0 0 1 0 0,-1-1 0 0 0,1 1 0 0 0,0 0 0 0 0,0 0 0 0 0,0-1 0 0 0,0 1 0 0 0,-1 1 0 0 0,14-4 4142 0 0,21-18-3666 0 0,-22 13-1809 0 0,16-15-10698 0 0,-21 14 5578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7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11995 0 0,'-2'1'3936'0'0,"1"2"-1143"0"0,2 4-809 0 0,2 3-599 0 0,3 3-585 0 0,0 4-328 0 0,2 1-192 0 0,-1 1-104 0 0,1 2-64 0 0,2-1-128 0 0,-2 0-240 0 0,-1 0-528 0 0,2 0-856 0 0,-4-1-1169 0 0,0-1-1568 0 0,-1-3 688 0 0,-2-2-2848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0 335 11514 0 0,'23'-9'7978'0'0,"0"-3"-4707"0"0,-16 8-3212 0 0,0 0 0 0 0,-1 0 1 0 0,1 1-1 0 0,0 0 0 0 0,1 1 0 0 0,-1-1 1 0 0,0 2-1 0 0,1-1 0 0 0,8 0 1 0 0,-15 2-49 0 0,-1 0 0 0 0,1 0-1 0 0,-1 0 1 0 0,1 0 0 0 0,-1 1 0 0 0,0-1 0 0 0,1 0 0 0 0,-1 0 0 0 0,1 1 0 0 0,-1-1 0 0 0,0 0 0 0 0,1 1 0 0 0,-1-1 0 0 0,0 0-1 0 0,1 1 1 0 0,-1-1 0 0 0,0 0 0 0 0,0 1 0 0 0,1-1 0 0 0,-1 1 0 0 0,0-1 0 0 0,0 1 0 0 0,0-1 0 0 0,0 1 0 0 0,0-1 0 0 0,1 1-1 0 0,-1-1 1 0 0,0 0 0 0 0,0 1 0 0 0,0-1 0 0 0,0 1 0 0 0,0-1 0 0 0,0 1 0 0 0,-1-1 0 0 0,1 1 0 0 0,0-1 0 0 0,0 1 0 0 0,0-1-1 0 0,0 1 1 0 0,0-1 0 0 0,-1 1 0 0 0,1-1 0 0 0,0 0 0 0 0,-1 1 0 0 0,-11 28 607 0 0,9-22-547 0 0,0 0-54 0 0,1 1 0 0 0,0 0-1 0 0,0 0 1 0 0,0 0 0 0 0,1 0 0 0 0,0 9 0 0 0,0-15-15 0 0,1-1 1 0 0,0 0 0 0 0,0 1 0 0 0,0-1-1 0 0,0 0 1 0 0,0 0 0 0 0,0 1 0 0 0,1-1-1 0 0,-1 0 1 0 0,0 1 0 0 0,1-1 0 0 0,-1 0-1 0 0,1 0 1 0 0,-1 0 0 0 0,1 0 0 0 0,0 1-1 0 0,-1-1 1 0 0,1 0 0 0 0,0 0-1 0 0,0 0 1 0 0,0 0 0 0 0,-1 0 0 0 0,1-1-1 0 0,0 1 1 0 0,0 0 0 0 0,1 0 0 0 0,-1-1-1 0 0,0 1 1 0 0,0 0 0 0 0,0-1 0 0 0,0 1-1 0 0,1-1 1 0 0,-1 1 0 0 0,0-1 0 0 0,0 0-1 0 0,1 0 1 0 0,-1 1 0 0 0,0-1 0 0 0,0 0-1 0 0,1 0 1 0 0,-1 0 0 0 0,0-1 0 0 0,1 1-1 0 0,-1 0 1 0 0,0 0 0 0 0,0-1 0 0 0,3 0-1 0 0,0 0-72 0 0,-1-1-1 0 0,1 0 0 0 0,-1 0 0 0 0,1 0 1 0 0,-1 0-1 0 0,0 0 0 0 0,0-1 0 0 0,0 0 1 0 0,0 1-1 0 0,0-1 0 0 0,0 0 0 0 0,-1 0 1 0 0,0-1-1 0 0,1 1 0 0 0,1-6 0 0 0,14-25-3827 0 0,-7 4-4220 0 0,-6 11 1090 0 0</inkml:trace>
  <inkml:trace contextRef="#ctx0" brushRef="#br0" timeOffset="1">127 42 14283 0 0,'1'-7'10031'0'0,"-1"7"-9813"0"0,17-11 2065 0 0,18-4-2446 0 0,-30 13 205 0 0,1 1-1 0 0,-1-1 0 0 0,1 1 0 0 0,-1 0 0 0 0,1 0 0 0 0,0 1 0 0 0,0-1 1 0 0,-1 1-1 0 0,1 1 0 0 0,0-1 0 0 0,5 2 0 0 0,-8-1-138 0 0,0 0-1 0 0,-1 0 1 0 0,1 0-1 0 0,-1 0 1 0 0,1 0 0 0 0,-1 1-1 0 0,0 0 1 0 0,0-1-1 0 0,1 1 1 0 0,-1 0 0 0 0,0 0-1 0 0,-1 0 1 0 0,1 0-1 0 0,0 0 1 0 0,0 0-1 0 0,-1 1 1 0 0,0-1 0 0 0,1 1-1 0 0,-1-1 1 0 0,0 1-1 0 0,0-1 1 0 0,0 1-1 0 0,-1 0 1 0 0,2 4 0 0 0,1 27-4314 0 0,-3-29 3005 0 0,-1 1 0 0 0,1-1 0 0 0,-1 0 0 0 0,-1 1 0 0 0,1-1 0 0 0,-1 0 0 0 0,-2 7 1 0 0,-4 2-4111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6825 0 0,'9'-10'15382'0'0,"4"23"-11217"0"0,5 21-4169 0 0,-8 14-349 0 0,-10-46 241 0 0,1-1-1 0 0,-1 1 1 0 0,0 0-1 0 0,0-1 0 0 0,0 1 1 0 0,0 0-1 0 0,0-1 1 0 0,0 1-1 0 0,0 0 1 0 0,-1-1-1 0 0,1 1 0 0 0,-1-1 1 0 0,1 1-1 0 0,-1-1 1 0 0,1 1-1 0 0,-1-1 0 0 0,0 1 1 0 0,0-1-1 0 0,0 1 1 0 0,0-1-1 0 0,0 0 1 0 0,0 1-1 0 0,0-1 0 0 0,0 0 1 0 0,-1 0-1 0 0,-1 2 1 0 0,-2-3-83 0 0,11-4 987 0 0,11-5 492 0 0,4 1-1384 0 0,-2 3 662 0 0,34-17 0 0 0,-22 1-4960 0 0,-29 19 3215 0 0,0 0 0 0 0,-1 0 0 0 0,1 0 0 0 0,0 0 0 0 0,-1-1 0 0 0,1 1 0 0 0,-1-1 0 0 0,0 1 0 0 0,2-6 0 0 0,0-5-4845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8714 0 0,'-2'2'10882'0'0,"3"9"-5269"0"0,14 73-4264 0 0,-12-66-1303 0 0,-2-12-55 0 0,0 0 0 0 0,0 0 1 0 0,1 0-1 0 0,0 0 0 0 0,0 0 0 0 0,0 0 0 0 0,5 8 1 0 0,-5-15-17 0 0,0 1 1 0 0,0-1-1 0 0,0 0 1 0 0,0 0-1 0 0,0 0 1 0 0,0 0 0 0 0,0-1-1 0 0,-1 1 1 0 0,1 0-1 0 0,0-1 1 0 0,-1 1-1 0 0,3-4 1 0 0,2-1 19 0 0,1 1-7 0 0,1 1 0 0 0,0-1 0 0 0,0 1 0 0 0,9-3 1 0 0,4-2-2449 0 0,-1-2-4858 0 0,-20 10 7110 0 0,1 1-1 0 0,-1 0 0 0 0,0-1 1 0 0,0 1-1 0 0,1 0 1 0 0,-1-1-1 0 0,0 1 0 0 0,0-1 1 0 0,1 1-1 0 0,-1-1 1 0 0,0 1-1 0 0,0 0 0 0 0,0-1 1 0 0,0 1-1 0 0,1-1 1 0 0,-1 1-1 0 0,0-1 0 0 0,0 1 1 0 0,0-1-1 0 0,0 1 1 0 0,0-1-1 0 0,0 1 0 0 0,-1-1 1 0 0,1 1-1 0 0,0-1 1 0 0,0 1-1 0 0,0-1 0 0 0,0 1 1 0 0,0 0-1 0 0,-1-1 1 0 0,1 0-1 0 0,-2-3-1296 0 0,3-5-3728 0 0</inkml:trace>
  <inkml:trace contextRef="#ctx0" brushRef="#br0" timeOffset="1">140 12 9114 0 0,'-2'-11'16370'0'0,"12"50"-14091"0"0,-9-30-2348 0 0,11 74-104 0 0,-12-75-565 0 0,0 0 0 0 0,0-1 0 0 0,-1 1 0 0 0,1-1 0 0 0,-3 8 0 0 0,0-22-4874 0 0,2-19 4871 0 0,1 24 800 0 0,0 0-1 0 0,1 0 1 0 0,-1 1 0 0 0,1-1 0 0 0,-1 0 0 0 0,1 0 0 0 0,-1 1 0 0 0,1-1 0 0 0,0 0 0 0 0,0 1 0 0 0,0-1 0 0 0,0 1 0 0 0,0-1 0 0 0,0 1 0 0 0,1 0 0 0 0,-1-1 0 0 0,0 1-1 0 0,1 0 1 0 0,-1 0 0 0 0,1 0 0 0 0,-1 0 0 0 0,1 0 0 0 0,0 0 0 0 0,-1 0 0 0 0,1 1 0 0 0,0-1 0 0 0,1 0 0 0 0,3 1 269 0 0,0-1 0 0 0,0 1 0 0 0,1 1-1 0 0,-1-1 1 0 0,0 1 0 0 0,10 2 0 0 0,-11-1-651 0 0,0-1-1 0 0,1 0 1 0 0,-1 0 0 0 0,1-1-1 0 0,-1 1 1 0 0,0-1-1 0 0,1-1 1 0 0,8 0-1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21 9850 0 0,'-3'-7'3449'0'0,"1"3"-64"0"0,0-1-601 0 0,2 1-591 0 0,2 3-745 0 0,0 3-456 0 0,1 0-264 0 0,0 4-192 0 0,2 2-200 0 0,1 3-175 0 0,0 4-81 0 0,2 3-192 0 0,0 3-409 0 0,-1 2-799 0 0,-1 2-1248 0 0,0-1-1889 0 0,-3-1-216 0 0,-2 0-3025 0 0</inkml:trace>
  <inkml:trace contextRef="#ctx0" brushRef="#br0" timeOffset="1">14 299 12363 0 0,'4'-2'1761'0'0,"36"-24"10254"0"0,3 7-9274 0 0,-39 18-2731 0 0,-1 1-1 0 0,0-1 1 0 0,1 0-1 0 0,-1 1 0 0 0,0 0 1 0 0,1 0-1 0 0,-1 0 1 0 0,0 0-1 0 0,1 0 0 0 0,-1 1 1 0 0,0 0-1 0 0,1-1 1 0 0,-1 1-1 0 0,0 0 0 0 0,0 1 1 0 0,0-1-1 0 0,0 0 1 0 0,0 1-1 0 0,0 0 0 0 0,0 0 1 0 0,0 0-1 0 0,-1 0 1 0 0,1 0-1 0 0,-1 0 1 0 0,4 5-1 0 0,0 0-147 0 0,0 0 0 0 0,-1 1 1 0 0,0 0-1 0 0,6 12 0 0 0,-1 11-3723 0 0,-10-29 2975 0 0,0 0 0 0 0,0 0 0 0 0,0 0 0 0 0,0 0 0 0 0,0 0-1 0 0,0 0 1 0 0,-1 0 0 0 0,1-1 0 0 0,0 1 0 0 0,-1 0 0 0 0,0 0 0 0 0,0 2 0 0 0,-6 5-7065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19668 0 0,'4'-5'6530'0'0,"-3"3"-5402"0"0,0 1-344 0 0,-1-1-280 0 0,0-1-144 0 0,1-1-160 0 0,0 0-56 0 0,-1 1-64 0 0,2-2-96 0 0,-1 3-184 0 0,1-1-336 0 0,1 1-520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86 14859 0 0,'-23'-8'7014'0'0,"21"13"-4546"0"0,9 8-1866 0 0,-1-5-570 0 0,1-1 1 0 0,-1 0 0 0 0,2 0 0 0 0,-1 0-1 0 0,1-1 1 0 0,0 0 0 0 0,0-1-1 0 0,16 8 1 0 0,-17-9-21 0 0,-1-1-1 0 0,1-1 1 0 0,0 1 0 0 0,0-1 0 0 0,0 0-1 0 0,0-1 1 0 0,0 0 0 0 0,0 0 0 0 0,0 0-1 0 0,1-1 1 0 0,-1 0 0 0 0,12-2-1 0 0,-17 2-14 0 0,-1-1 0 0 0,1 1 0 0 0,-1 0 0 0 0,1-1 0 0 0,-1 0 0 0 0,0 1 0 0 0,1-1 0 0 0,-1 0 0 0 0,0 0 0 0 0,1 1 0 0 0,-1-1 0 0 0,0 0 0 0 0,0 0 0 0 0,0 0-1 0 0,0-1 1 0 0,0 1 0 0 0,0 0 0 0 0,0 0 0 0 0,0-1 0 0 0,0 1 0 0 0,0-2 0 0 0,0 0-14 0 0,0 0-1 0 0,0 0 1 0 0,0-1 0 0 0,-1 1-1 0 0,0 0 1 0 0,1 0-1 0 0,-1 0 1 0 0,0 0 0 0 0,-1-1-1 0 0,1-2 1 0 0,-2-3-97 0 0,0-1 0 0 0,-1 1 0 0 0,0 0 0 0 0,-1-1 0 0 0,-8-15 0 0 0,-11-5-3411 0 0,21 28 2908 0 0,0 0 0 0 0,0 1 1 0 0,0-1-1 0 0,0 0 0 0 0,-1 1 0 0 0,1 0 0 0 0,0 0 1 0 0,-1-1-1 0 0,1 1 0 0 0,-1 0 0 0 0,1 1 0 0 0,-1-1 1 0 0,1 0-1 0 0,-1 1 0 0 0,0 0 0 0 0,1-1 0 0 0,-1 1 0 0 0,0 0 1 0 0,-2 1-1 0 0,-7 3-4472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7330 0 0,'6'-2'11074'0'0,"10"-12"-7122"0"0,-4 5-2703 0 0,5-2-656 0 0,0 2 0 0 0,33-14 0 0 0,-42 21-1222 0 0,-1 0 0 0 0,0 0 1 0 0,0 0-1 0 0,13 0 1 0 0,-17 2-449 0 0,1 0 0 0 0,-1 0 1 0 0,1 0-1 0 0,-1 0 1 0 0,0 1-1 0 0,1 0 1 0 0,-1-1-1 0 0,1 1 0 0 0,-1 1 1 0 0,6 2-1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17620 0 0,'4'1'722'0'0,"0"-1"1"0"0,1 1-1 0 0,-1-1 1 0 0,1 0-1 0 0,-1 0 1 0 0,0-1-1 0 0,8-1 1 0 0,33-13 1438 0 0,-19 2-2127 0 0,30-21 1 0 0,-44 26 157 0 0,-3 3-311 0 0,-5 3-70 0 0,0 0 1 0 0,0 0-1 0 0,0-1 0 0 0,0 0 1 0 0,0 1-1 0 0,-1-1 0 0 0,1-1 1 0 0,-1 1-1 0 0,0-1 0 0 0,5-6 1 0 0,-27 33 792 0 0,19-19-448 0 0,-1 0 1 0 0,0 0-1 0 0,1 0 1 0 0,0 0 0 0 0,0 0-1 0 0,0 0 1 0 0,0 0-1 0 0,1 0 1 0 0,-1 0-1 0 0,1 0 1 0 0,0 0-1 0 0,3 6 1 0 0,-3-8-213 0 0,0 1 0 0 0,0-1 0 0 0,0 0 0 0 0,0 0-1 0 0,1 0 1 0 0,-1 0 0 0 0,1 0 0 0 0,-1 0 0 0 0,4 3 0 0 0,-3-4-169 0 0,-1 0 0 0 0,0-1 0 0 0,0 1 0 0 0,0 0 0 0 0,0-1 0 0 0,1 1 0 0 0,-1-1 0 0 0,0 1 0 0 0,1-1-1 0 0,-1 0 1 0 0,0 0 0 0 0,1 1 0 0 0,-1-1 0 0 0,0 0 0 0 0,1 0 0 0 0,-1 0 0 0 0,1 0 0 0 0,1-1 0 0 0,-2 1-319 0 0,0-1 0 0 0,0 1 0 0 0,0 0-1 0 0,0-1 1 0 0,0 1 0 0 0,0-1 0 0 0,0 0 0 0 0,0 1 0 0 0,-1-1 0 0 0,1 1 0 0 0,0-1 0 0 0,0 0-1 0 0,-1 0 1 0 0,1 1 0 0 0,0-3 0 0 0,5-6-6899 0 0</inkml:trace>
  <inkml:trace contextRef="#ctx0" brushRef="#br0" timeOffset="1">181 48 19804 0 0,'-6'-3'1769'0'0,"3"-1"-625"0"0,1-2-48 0 0,5 0-328 0 0,8 1-368 0 0,3 0-120 0 0,3 1-112 0 0,1 1-64 0 0,0-1-24 0 0,0 2-88 0 0,-2-1-176 0 0,-1 2-312 0 0,-1 0-568 0 0,-4 1-888 0 0,-1 2-1241 0 0,-3 1-1352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13515 0 0,'24'-5'6464'0'0,"0"-7"-3642"0"0,24-24-2548 0 0,-22 16 333 0 0,-26 20-581 0 0,0-1-1 0 0,1 1 1 0 0,-1 0-1 0 0,0-1 1 0 0,1 1-1 0 0,-1 0 0 0 0,0-1 1 0 0,1 1-1 0 0,-1 0 1 0 0,1 0-1 0 0,-1-1 1 0 0,1 1-1 0 0,-1 0 0 0 0,0 0 1 0 0,1 0-1 0 0,-1 0 1 0 0,1-1-1 0 0,-1 1 1 0 0,1 0-1 0 0,-1 0 1 0 0,1 0-1 0 0,-1 0 0 0 0,1 0 1 0 0,-1 0-1 0 0,1 0 1 0 0,-1 0-1 0 0,2 1 1 0 0,-3 11 1119 0 0,0 6-675 0 0,2-13-410 0 0,0-1 1 0 0,1 1 0 0 0,0-1 0 0 0,0 1 0 0 0,0-1 0 0 0,0 0 0 0 0,0 0-1 0 0,1 0 1 0 0,0 0 0 0 0,0 0 0 0 0,0 0 0 0 0,0-1 0 0 0,1 0-1 0 0,-1 1 1 0 0,1-1 0 0 0,0 0 0 0 0,0-1 0 0 0,0 1 0 0 0,6 2 0 0 0,-8-4-57 0 0,0 1 0 0 0,0-1 1 0 0,1 0-1 0 0,-1 0 1 0 0,0 0-1 0 0,1 0 1 0 0,-1 0-1 0 0,1 0 1 0 0,-1-1-1 0 0,1 1 1 0 0,-1-1-1 0 0,1 0 0 0 0,-1 0 1 0 0,1 0-1 0 0,0 0 1 0 0,-1 0-1 0 0,1-1 1 0 0,-1 1-1 0 0,1-1 1 0 0,-1 1-1 0 0,1-1 0 0 0,-1 0 1 0 0,0 0-1 0 0,1 0 1 0 0,-1 0-1 0 0,0-1 1 0 0,0 1-1 0 0,1 0 1 0 0,-1-1-1 0 0,0 0 0 0 0,-1 1 1 0 0,1-1-1 0 0,0 0 1 0 0,0 0-1 0 0,-1 0 1 0 0,3-4-1 0 0,-3 4-31 0 0,0 0 0 0 0,0 0 1 0 0,0 0-1 0 0,0 0 0 0 0,0 0 0 0 0,-1 0 0 0 0,1 0 0 0 0,-1 0 0 0 0,1 0 0 0 0,-1 0 0 0 0,0 0 1 0 0,1 0-1 0 0,-1 0 0 0 0,-1 0 0 0 0,1-1 0 0 0,0 1 0 0 0,0 0 0 0 0,-1 0 0 0 0,1 0 0 0 0,-1 0 0 0 0,0 0 1 0 0,1 0-1 0 0,-1 0 0 0 0,0 0 0 0 0,0 1 0 0 0,0-1 0 0 0,0 0 0 0 0,-1 0 0 0 0,1 1 0 0 0,0-1 1 0 0,-1 1-1 0 0,1-1 0 0 0,-1 1 0 0 0,0 0 0 0 0,1-1 0 0 0,-1 1 0 0 0,-3-2 0 0 0,2 2-15 0 0,0 0 0 0 0,0 0 0 0 0,0 0 0 0 0,0 0 0 0 0,0 0 0 0 0,0 1 0 0 0,0 0 0 0 0,0-1 0 0 0,0 1 0 0 0,0 0 0 0 0,0 0 0 0 0,0 1 0 0 0,0-1 0 0 0,0 1 0 0 0,0-1 0 0 0,0 1 0 0 0,0 0 0 0 0,0 0 0 0 0,0 0 0 0 0,1 0 0 0 0,-1 1 0 0 0,0-1 0 0 0,1 1 0 0 0,-1 0 0 0 0,1 0 0 0 0,-3 2 0 0 0,2-1 39 0 0,1 0 0 0 0,-1 0-1 0 0,1 0 1 0 0,0 1 0 0 0,0-1 0 0 0,0 0 0 0 0,0 1 0 0 0,1 0 0 0 0,0-1 0 0 0,-1 1 0 0 0,1 0 0 0 0,0 0 0 0 0,1-1-1 0 0,-1 7 1 0 0,0 4 80 0 0,1 0 1 0 0,4 26-1 0 0,-2-29 62 0 0,-1 1 0 0 0,0 0 1 0 0,-1-1-1 0 0,-1 17 0 0 0,1-28-111 0 0,0 1 0 0 0,1-1 0 0 0,-1 1-1 0 0,1-1 1 0 0,-1 0 0 0 0,0 1 0 0 0,1-1 0 0 0,-1 0-1 0 0,1 1 1 0 0,-1-1 0 0 0,1 0 0 0 0,-1 1 0 0 0,1-1-1 0 0,-1 0 1 0 0,1 0 0 0 0,-1 0 0 0 0,1 1 0 0 0,-1-1-1 0 0,1 0 1 0 0,-1 0 0 0 0,1 0 0 0 0,-1 0 0 0 0,1 0-1 0 0,0 0 1 0 0,-1 0 0 0 0,1 0 0 0 0,-1 0 0 0 0,1 0-1 0 0,-1-1 1 0 0,1 1 0 0 0,-1 0 0 0 0,1 0 0 0 0,0-1-1 0 0,24-3 412 0 0,-24 3-397 0 0,25-6-176 0 0,0-2 0 0 0,0 0 1 0 0,40-23-1 0 0,-40 21-3987 0 0,-8 5-3314 0 0,-14 5 4556 0 0,8-1-4884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0:3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14483 0 0,'3'-1'3417'0'0,"1"-1"-1545"0"0,1 0-159 0 0,0-3-225 0 0,-2 0-552 0 0,0 0-472 0 0,0 0-216 0 0,0 3-232 0 0,-1 1-456 0 0,1 3-1104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17 5049 0 0,'-2'-1'364'0'0,"-14"-5"1210"0"0,16 6-1393 0 0,-1 0-1 0 0,1 0 1 0 0,0 0 0 0 0,-1 0 0 0 0,1 0 0 0 0,0 0 0 0 0,-1 0 0 0 0,1 0 0 0 0,0 0 0 0 0,0 0 0 0 0,-1 0 0 0 0,1 0 0 0 0,0 0 0 0 0,-1 0 0 0 0,1 0 0 0 0,0 0 0 0 0,-1 0 0 0 0,1 0 0 0 0,0 0 0 0 0,0 0 0 0 0,-1 1 0 0 0,1-1 0 0 0,0 0 0 0 0,0 0 0 0 0,-1 0 0 0 0,1 0 0 0 0,0 1 0 0 0,0-1 0 0 0,-1 0 0 0 0,1 0 0 0 0,0 1 0 0 0,0-1 0 0 0,0 0 0 0 0,0 0 0 0 0,-1 1 0 0 0,1-1 0 0 0,0 0 0 0 0,0 1-1 0 0,0-1 1 0 0,0 0 0 0 0,0 0 0 0 0,0 1 0 0 0,0-1 0 0 0,0 0 0 0 0,0 1 0 0 0,-4-6 137 0 0,-4-3-660 0 0,21 5 5590 0 0,0 2-650 0 0,-4 2-5823 0 0,121 9 462 0 0,-105-5-3363 0 0,-12 4-5587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31 10786 0 0,'-2'-7'8765'0'0,"1"8"-8635"0"0,20-10 1937 0 0,27-4-2140 0 0,-39 12 128 0 0,0 0 0 0 0,0 1-1 0 0,0 0 1 0 0,0 0 0 0 0,0 1-1 0 0,0 0 1 0 0,-1 0-1 0 0,1 1 1 0 0,0 0 0 0 0,8 3-1 0 0,-14-5-25 0 0,1 1-1 0 0,-1 0 0 0 0,1 0 0 0 0,-1 0 1 0 0,1 0-1 0 0,-1 0 0 0 0,0 0 0 0 0,1 0 1 0 0,-1 0-1 0 0,0 1 0 0 0,0-1 0 0 0,0 0 1 0 0,0 1-1 0 0,0-1 0 0 0,0 1 0 0 0,0-1 1 0 0,-1 1-1 0 0,2 2 0 0 0,-2-2 5 0 0,0 0-1 0 0,0 0 1 0 0,0 1 0 0 0,0-1-1 0 0,0 0 1 0 0,-1 0 0 0 0,1 1-1 0 0,-1-1 1 0 0,1 0-1 0 0,-1 0 1 0 0,0 0 0 0 0,0 0-1 0 0,0 0 1 0 0,0 0 0 0 0,0 0-1 0 0,0 0 1 0 0,0 0-1 0 0,-3 1 1 0 0,1 1-86 0 0,0-1-1 0 0,-1 0 1 0 0,1 1 0 0 0,-1-2-1 0 0,0 1 1 0 0,0 0 0 0 0,0-1-1 0 0,0 0 1 0 0,-1 0 0 0 0,1 0-1 0 0,-1 0 1 0 0,1-1 0 0 0,-1 0-1 0 0,0 0 1 0 0,-8 1-1 0 0,42 2 171 0 0,58-2-1 0 0,-38-9-4521 0 0,-57-9-7699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7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6201 0 0,'0'-1'168'0'0,"0"1"0"0"0,-1-1 0 0 0,1 1-1 0 0,0-1 1 0 0,0 1 0 0 0,0-1 0 0 0,0 1-1 0 0,0-1 1 0 0,0 1 0 0 0,0-1 0 0 0,0 0-1 0 0,0 1 1 0 0,0-1 0 0 0,0 1 0 0 0,1-1-1 0 0,-1 1 1 0 0,0-1 0 0 0,0 1 0 0 0,0-1-1 0 0,1 1 1 0 0,-1-1 0 0 0,0 1 0 0 0,1 0-1 0 0,-1-1 1 0 0,0 1 0 0 0,1-1 0 0 0,-1 1-1 0 0,0 0 1 0 0,1-1 0 0 0,-1 1 0 0 0,1 0-1 0 0,-1-1 1 0 0,1 1 0 0 0,-1 0 0 0 0,0 0-1 0 0,1 0 1 0 0,-1-1 0 0 0,1 1 0 0 0,0 0-1 0 0,-1 0 1 0 0,1 0 0 0 0,-1 0 0 0 0,1 0-1 0 0,-1 0 1 0 0,1 0 0 0 0,-1 0 0 0 0,1 0-1 0 0,-1 0 1 0 0,1 0 0 0 0,-1 0 0 0 0,1 0-1 0 0,0 1 1 0 0,39 5 844 0 0,-25-2-867 0 0,-2-4-498 0 0,-11-1 15 0 0,-1 1-1 0 0,1 0 0 0 0,-1 0 0 0 0,0-1 1 0 0,1 1-1 0 0,-1-1 0 0 0,0 1 1 0 0,0-1-1 0 0,1 0 0 0 0,-1 1 0 0 0,0-1 1 0 0,0 0-1 0 0,0 0 0 0 0,0 0 0 0 0,0 0 1 0 0,0 0-1 0 0,0 0 0 0 0,0 0 1 0 0,0 0-1 0 0,0 0 0 0 0,-1 0 0 0 0,1 0 1 0 0,0-1-1 0 0,-1 1 0 0 0,1 0 0 0 0,-1 0 1 0 0,1-1-1 0 0,-1 1 0 0 0,0 0 1 0 0,0-1-1 0 0,1-2 0 0 0,-1-2-2341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4769 0 0,'-3'-17'9043'0'0,"4"28"-1489"0"0,1 12-3368 0 0,0-5-5243 0 0,25 81 1731 0 0,-6-51-2133 0 0,7-7-4975 0 0,-13-29-1477 0 0,-7-10 2195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41 6001 0 0,'0'0'558'0'0,"-1"0"0"0"0,0 0 0 0 0,0-1 0 0 0,0 1 0 0 0,0 0 0 0 0,0 0 0 0 0,0 0 0 0 0,1 0 0 0 0,-1 0 0 0 0,0 1 0 0 0,0-1-1 0 0,0 0 1 0 0,0 0 0 0 0,0 0 0 0 0,0 1 0 0 0,1-1 0 0 0,-1 1 0 0 0,0-1 0 0 0,0 0 0 0 0,1 1 0 0 0,-1-1 0 0 0,0 1 0 0 0,0 0 0 0 0,-1 1-116 0 0,1-1 1 0 0,0 1-1 0 0,0 0 1 0 0,0-1-1 0 0,0 1 1 0 0,1 0-1 0 0,-1 0 1 0 0,0-1-1 0 0,1 1 1 0 0,-2 3-1 0 0,2-1-304 0 0,-1 0 0 0 0,1 0-1 0 0,-1 0 1 0 0,1 0 0 0 0,1 0 0 0 0,-1 0 0 0 0,0 0-1 0 0,1 0 1 0 0,0 0 0 0 0,1 4 0 0 0,-1-5-130 0 0,1-1 0 0 0,-1 1 0 0 0,1 0 0 0 0,0-1 0 0 0,0 1 0 0 0,0-1 0 0 0,0 0 0 0 0,0 1 0 0 0,1-1 0 0 0,-1 0 0 0 0,1 0-1 0 0,-1-1 1 0 0,1 1 0 0 0,0 0 0 0 0,0-1 0 0 0,0 0 0 0 0,0 0 0 0 0,-1 1 0 0 0,2-2 0 0 0,4 2 0 0 0,-6-1-20 0 0,1-1 0 0 0,-1 0 0 0 0,1 0 0 0 0,-1 0 0 0 0,0 0 0 0 0,1-1 0 0 0,-1 1 0 0 0,0 0 0 0 0,1-1 0 0 0,-1 0 0 0 0,0 1 0 0 0,0-1 0 0 0,1 0 1 0 0,-1 0-1 0 0,0-1 0 0 0,0 1 0 0 0,0 0 0 0 0,0-1 0 0 0,0 1 0 0 0,-1-1 0 0 0,1 1 0 0 0,0-1 0 0 0,-1 0 0 0 0,1 0 0 0 0,-1 0 0 0 0,0 0 0 0 0,3-4 0 0 0,-1-1-30 0 0,0 0 1 0 0,-1 0 0 0 0,0 0-1 0 0,0 0 1 0 0,0-1-1 0 0,-1 1 1 0 0,0-9 0 0 0,-1 14 3 0 0,1-1 0 0 0,-1 1 0 0 0,0-1 0 0 0,0 1 0 0 0,0 0 0 0 0,-1-1 0 0 0,1 1 0 0 0,0 0-1 0 0,-1-1 1 0 0,0 1 0 0 0,0 0 0 0 0,1 0 0 0 0,-1-1 0 0 0,-1 1 0 0 0,1 0 0 0 0,0 0 0 0 0,0 0 0 0 0,-1 0 0 0 0,1 0 0 0 0,-1 1 0 0 0,1-1 0 0 0,-1 0 0 0 0,0 1 0 0 0,0-1 0 0 0,0 1 0 0 0,-3-2 0 0 0,2 2-88 0 0,0 0 0 0 0,0 1-1 0 0,0 0 1 0 0,0-1 0 0 0,0 1 0 0 0,0 0-1 0 0,0 1 1 0 0,0-1 0 0 0,0 1 0 0 0,0-1-1 0 0,0 1 1 0 0,0 0 0 0 0,0 0 0 0 0,0 0-1 0 0,1 0 1 0 0,-1 0 0 0 0,0 1-1 0 0,1-1 1 0 0,-1 1 0 0 0,1 0 0 0 0,-1 0-1 0 0,1 0 1 0 0,-3 3 0 0 0,-1 0-213 0 0,1 1 0 0 0,-1-1 0 0 0,2 1 0 0 0,-1 0 1 0 0,0 0-1 0 0,1 1 0 0 0,0-1 0 0 0,-3 10 0 0 0,5-13 350 0 0,1 0-1 0 0,0 1 1 0 0,0-1 0 0 0,0 1-1 0 0,0-1 1 0 0,1 1-1 0 0,0-1 1 0 0,-1 1 0 0 0,1-1-1 0 0,0 1 1 0 0,1-1-1 0 0,-1 1 1 0 0,1-1 0 0 0,-1 0-1 0 0,1 1 1 0 0,2 5-1 0 0,-2-7 162 0 0,1 0-1 0 0,-1 0 0 0 0,1-1 0 0 0,-1 1 0 0 0,1-1 1 0 0,-1 1-1 0 0,1-1 0 0 0,0 0 0 0 0,0 1 1 0 0,0-1-1 0 0,-1 0 0 0 0,1 0 0 0 0,0 0 0 0 0,0 0 1 0 0,1-1-1 0 0,-1 1 0 0 0,0-1 0 0 0,0 1 1 0 0,0-1-1 0 0,0 0 0 0 0,1 1 0 0 0,-1-1 0 0 0,0 0 1 0 0,0-1-1 0 0,0 1 0 0 0,1 0 0 0 0,1-1 1 0 0,78-15 776 0 0,-56 7-3663 0 0,-3-2-3835 0 0,-12 0-175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6 9274 0 0,'-19'34'7279'0'0,"9"0"-4495"0"0,9-31-2734 0 0,1 0 0 0 0,0 0-1 0 0,0 1 1 0 0,0-1 0 0 0,0 0-1 0 0,1 0 1 0 0,0 0 0 0 0,-1 0-1 0 0,1 0 1 0 0,0 0 0 0 0,0 0-1 0 0,1 0 1 0 0,-1 0 0 0 0,0 0-1 0 0,1 0 1 0 0,0-1-1 0 0,0 1 1 0 0,0-1 0 0 0,0 1-1 0 0,0-1 1 0 0,3 3 0 0 0,1 1-18 0 0,1-1 1 0 0,0 1-1 0 0,0-1 1 0 0,0 0-1 0 0,1-1 1 0 0,-1 0 0 0 0,1 0-1 0 0,0-1 1 0 0,0 0-1 0 0,1 0 1 0 0,-1 0-1 0 0,0-1 1 0 0,11 1-1 0 0,-15-3-8 0 0,0 0 0 0 0,0 0 0 0 0,0 0 0 0 0,0 0 0 0 0,0-1 0 0 0,0 0 0 0 0,-1 1 0 0 0,1-1 0 0 0,0-1 0 0 0,0 1 0 0 0,-1 0 0 0 0,1-1 0 0 0,-1 0-1 0 0,1 0 1 0 0,-1 0 0 0 0,0 0 0 0 0,0-1 0 0 0,0 1 0 0 0,0-1 0 0 0,0 0 0 0 0,0 0 0 0 0,-1 0 0 0 0,1 0 0 0 0,-1 0 0 0 0,0 0 0 0 0,0-1 0 0 0,0 1-1 0 0,-1-1 1 0 0,1 1 0 0 0,1-8 0 0 0,-1 6 50 0 0,-1 0-1 0 0,0 0 0 0 0,0 0 1 0 0,0 0-1 0 0,-1-1 0 0 0,0 1 1 0 0,0 0-1 0 0,0 0 0 0 0,-1 0 1 0 0,1 0-1 0 0,-1 0 0 0 0,0 0 1 0 0,-1 0-1 0 0,1 0 1 0 0,-1 0-1 0 0,-4-7 0 0 0,4 9-134 0 0,1 1-1 0 0,-1 0 1 0 0,0-1-1 0 0,1 1 0 0 0,-1 0 1 0 0,0 0-1 0 0,-1 0 1 0 0,1 0-1 0 0,0 0 1 0 0,0 1-1 0 0,-1-1 1 0 0,1 1-1 0 0,-1-1 0 0 0,0 1 1 0 0,1 0-1 0 0,-1 0 1 0 0,0 0-1 0 0,0 0 1 0 0,1 1-1 0 0,-1-1 1 0 0,0 1-1 0 0,0 0 0 0 0,0-1 1 0 0,0 1-1 0 0,0 1 1 0 0,0-1-1 0 0,1 0 1 0 0,-1 1-1 0 0,0-1 1 0 0,0 1-1 0 0,-3 1 0 0 0,-11 4-582 0 0,1 1-1 0 0,-1 0 0 0 0,1 1 0 0 0,0 1 0 0 0,1 1 0 0 0,-27 21 0 0 0,32-23 506 0 0,1 0 0 0 0,0 1 0 0 0,0 0-1 0 0,1 1 1 0 0,0 0 0 0 0,0 0 0 0 0,1 1 0 0 0,1 0 0 0 0,0 0-1 0 0,-8 20 1 0 0,13-29 297 0 0,1-1 0 0 0,0 0 0 0 0,-1 1 0 0 0,1-1 0 0 0,0 0 0 0 0,0 1 0 0 0,0-1-1 0 0,0 1 1 0 0,0-1 0 0 0,0 1 0 0 0,0-1 0 0 0,1 0 0 0 0,-1 1 0 0 0,0-1 0 0 0,1 0 0 0 0,-1 1 0 0 0,1-1 0 0 0,0 0 0 0 0,-1 1-1 0 0,1-1 1 0 0,0 0 0 0 0,0 0 0 0 0,-1 0 0 0 0,1 0 0 0 0,0 0 0 0 0,0 0 0 0 0,0 0 0 0 0,1 0 0 0 0,-1 0 0 0 0,0 0-1 0 0,0-1 1 0 0,0 1 0 0 0,1 0 0 0 0,-1-1 0 0 0,0 1 0 0 0,0-1 0 0 0,1 1 0 0 0,-1-1 0 0 0,1 0 0 0 0,-1 1 0 0 0,0-1 0 0 0,3 0-1 0 0,9 2 365 0 0,0-1-1 0 0,0 0 1 0 0,22-1-1 0 0,-19-1-258 0 0,35-1 55 0 0,22 1-444 0 0,-26 7-3958 0 0,-47-6 3950 0 0,0 0 1 0 0,1 0 0 0 0,-1 0 0 0 0,0 0-1 0 0,0 0 1 0 0,0 0 0 0 0,1 0 0 0 0,-1 0-1 0 0,0 0 1 0 0,0 0 0 0 0,1 0-1 0 0,-1 0 1 0 0,0 0 0 0 0,0 0 0 0 0,1 0-1 0 0,-1 1 1 0 0,0-1 0 0 0,0 0 0 0 0,0 0-1 0 0,0 0 1 0 0,1 0 0 0 0,-1 0 0 0 0,0 1-1 0 0,0-1 1 0 0,0 0 0 0 0,0 0-1 0 0,0 0 1 0 0,1 1 0 0 0,-1-1 0 0 0,0 0-1 0 0,0 0 1 0 0,0 1 0 0 0,0-1 0 0 0,0 0-1 0 0,0 0 1 0 0,0 0 0 0 0,0 1 0 0 0,0-1-1 0 0,-8 9-2107 0 0,-21 6 2204 0 0,24-12 130 0 0,0 0 271 0 0,1 0 1 0 0,-1 0-1 0 0,1 1 1 0 0,0-1 0 0 0,0 1-1 0 0,1 0 1 0 0,-1 0-1 0 0,1 0 1 0 0,0 0-1 0 0,0 1 1 0 0,0 0 0 0 0,1-1-1 0 0,-1 1 1 0 0,1 0-1 0 0,0 0 1 0 0,1 0-1 0 0,-1 0 1 0 0,1 1 0 0 0,0-1-1 0 0,0 6 1 0 0,0-4-244 0 0,1-1 0 0 0,0 1 0 0 0,1-1 1 0 0,-1 1-1 0 0,1-1 0 0 0,1 1 1 0 0,-1-1-1 0 0,1 1 0 0 0,0-1 0 0 0,4 7 1 0 0,-6-13-120 0 0,0 1 0 0 0,0-1 0 0 0,0 1 0 0 0,0-1 0 0 0,0 1 0 0 0,1-1 0 0 0,-1 0 0 0 0,0 1 0 0 0,0-1 0 0 0,1 1 0 0 0,-1-1 0 0 0,0 0 1 0 0,0 1-1 0 0,1-1 0 0 0,-1 0 0 0 0,0 1 0 0 0,1-1 0 0 0,-1 0 0 0 0,1 1 0 0 0,-1-1 0 0 0,0 0 0 0 0,1 0 0 0 0,-1 1 0 0 0,1-1 0 0 0,-1 0 0 0 0,1 0 0 0 0,-1 0 1 0 0,1 0-1 0 0,-1 0 0 0 0,1 0 0 0 0,-1 1 0 0 0,1-1 0 0 0,10-14 10 0 0,4-34-49 0 0,-13 39 35 0 0,1-1-18 0 0,1 0 1 0 0,0 0-1 0 0,0 0 1 0 0,11-16-1 0 0,-14 24 16 0 0,0 0 1 0 0,0 0-1 0 0,1 0 0 0 0,-1 0 0 0 0,0 1 0 0 0,1-1 0 0 0,-1 0 0 0 0,1 1 1 0 0,-1-1-1 0 0,1 1 0 0 0,0 0 0 0 0,0 0 0 0 0,0-1 0 0 0,0 1 0 0 0,-1 0 1 0 0,1 1-1 0 0,1-1 0 0 0,-1 0 0 0 0,0 1 0 0 0,0-1 0 0 0,0 1 0 0 0,0-1 0 0 0,0 1 1 0 0,0 0-1 0 0,1 0 0 0 0,-1 0 0 0 0,0 0 0 0 0,0 0 0 0 0,0 1 0 0 0,4 0 1 0 0,-4 0 26 0 0,0 0 0 0 0,0 0 0 0 0,-1 0 0 0 0,1 1 0 0 0,0-1 0 0 0,-1 1 0 0 0,1-1 0 0 0,-1 1 0 0 0,1 0 0 0 0,-1-1 0 0 0,1 1 0 0 0,-1 0 0 0 0,0 0 0 0 0,0 0 0 0 0,0 0 0 0 0,0 0 0 0 0,-1 0 0 0 0,1 0 0 0 0,0 0 0 0 0,-1 0 0 0 0,1 0 0 0 0,-1 1 0 0 0,0-1 0 0 0,0 0 0 0 0,0 0 0 0 0,0 0 0 0 0,0 1 0 0 0,0-1 0 0 0,-1 0 0 0 0,1 0 0 0 0,-2 4 0 0 0,0 2 70 0 0,0 0-1 0 0,0 0 1 0 0,-1 0-1 0 0,0 0 1 0 0,-1-1-1 0 0,0 1 0 0 0,-5 6 1 0 0,4-7-35 0 0,-1 0 0 0 0,-1-1 0 0 0,1 0 0 0 0,-1-1 0 0 0,0 1 0 0 0,-1-1 0 0 0,1-1 0 0 0,-1 1 0 0 0,-14 5 0 0 0,13-5 70 0 0,61-6 355 0 0,-48 0-535 0 0,27 0 17 0 0,41-8 0 0 0,-22-6-3071 0 0,-44 12 1677 0 0,0 0 0 0 0,-1 0 0 0 0,1 0 0 0 0,-1 0 1 0 0,9-9-1 0 0,2-4-5701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7626 0 0,'-1'2'1133'0'0,"-1"1"1"0"0,1-1-1 0 0,0 1 0 0 0,0-1 1 0 0,0 1-1 0 0,0-1 1 0 0,0 1-1 0 0,0 0 1 0 0,0 2-1 0 0,1 29 3536 0 0,1-28-4600 0 0,1-1 0 0 0,-1 1 0 0 0,1 0 0 0 0,0-1 0 0 0,0 1 1 0 0,1-1-1 0 0,-1 0 0 0 0,1 0 0 0 0,4 6 0 0 0,-3-11-2382 0 0,-2-8 974 0 0,-3-15 346 0 0,1 20 854 0 0,0-3 155 0 0,0 0-1 0 0,0-1 0 0 0,1 1 1 0 0,0 0-1 0 0,0 0 0 0 0,0 1 1 0 0,4-9-1 0 0,-5 14 22 0 0,0-1-1 0 0,0 0 1 0 0,1 1-1 0 0,-1-1 1 0 0,0 0 0 0 0,1 1-1 0 0,-1-1 1 0 0,1 0-1 0 0,-1 1 1 0 0,1-1 0 0 0,-1 1-1 0 0,1-1 1 0 0,0 1-1 0 0,-1-1 1 0 0,1 1 0 0 0,-1-1-1 0 0,1 1 1 0 0,0 0-1 0 0,-1-1 1 0 0,1 1-1 0 0,0 0 1 0 0,0 0 0 0 0,-1-1-1 0 0,2 1 1 0 0,0 0 19 0 0,-1 1 1 0 0,1-1-1 0 0,0 1 0 0 0,-1 0 1 0 0,0-1-1 0 0,1 1 0 0 0,-1 0 1 0 0,1 0-1 0 0,-1 0 1 0 0,0 0-1 0 0,0 0 0 0 0,1 0 1 0 0,-1 0-1 0 0,0 0 0 0 0,0 0 1 0 0,0 1-1 0 0,1 1 1 0 0,-1-2-52 0 0,1 0 0 0 0,-1 1 1 0 0,0 0-1 0 0,1-1 0 0 0,-1 1 1 0 0,0 0-1 0 0,0 0 0 0 0,0-1 1 0 0,-1 1-1 0 0,1 0 0 0 0,0 0 1 0 0,-1 0-1 0 0,1 0 0 0 0,-1 0 1 0 0,1 0-1 0 0,-1 0 0 0 0,0 0 1 0 0,0 0-1 0 0,0 0 0 0 0,0 0 1 0 0,0 0-1 0 0,-1 0 0 0 0,1 0 1 0 0,0 0-1 0 0,-1 0 0 0 0,0 0 1 0 0,1 0-1 0 0,-1 0 0 0 0,0 0 1 0 0,0 0-1 0 0,0-1 0 0 0,0 1 1 0 0,-1 0-1 0 0,1-1 0 0 0,0 1 1 0 0,-4 2-1 0 0,-3 3 77 0 0,-1-1-1 0 0,0 0 1 0 0,0 0 0 0 0,-1-1-1 0 0,-16 7 1 0 0,21-10 148 0 0,62 0 1104 0 0,-19-11-3904 0 0,-3-7-6691 0 0,-23 7 2157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52 12843 0 0,'-2'0'523'0'0,"0"0"1"0"0,-1-1-1 0 0,1 1 0 0 0,0 0 1 0 0,-1 0-1 0 0,1 1 1 0 0,0-1-1 0 0,0 0 0 0 0,0 1 1 0 0,-1-1-1 0 0,1 1 1 0 0,0 0-1 0 0,0 0 0 0 0,0 0 1 0 0,0 0-1 0 0,0 0 1 0 0,0 0-1 0 0,0 1 0 0 0,0-1 1 0 0,-1 2-1 0 0,2-1-326 0 0,-1 0 0 0 0,1 0 0 0 0,0 0 0 0 0,0 0 0 0 0,0 0-1 0 0,0 0 1 0 0,1 0 0 0 0,-1 0 0 0 0,0 0 0 0 0,1 1 0 0 0,0-1 0 0 0,-1 0 0 0 0,1 0-1 0 0,0 1 1 0 0,0-1 0 0 0,1 4 0 0 0,0-1-201 0 0,0 0 0 0 0,0 0 0 0 0,0 0 0 0 0,1-1 0 0 0,-1 1 0 0 0,1 0 0 0 0,1-1 0 0 0,-1 0 0 0 0,0 1 0 0 0,1-1 1 0 0,0 0-1 0 0,0 0 0 0 0,0 0 0 0 0,1-1 0 0 0,-1 1 0 0 0,1-1 0 0 0,7 5 0 0 0,-10-7-4 0 0,1 0 1 0 0,0 0 0 0 0,-1 0 0 0 0,1 0-1 0 0,0 0 1 0 0,0-1 0 0 0,0 1-1 0 0,-1-1 1 0 0,1 1 0 0 0,0-1-1 0 0,0 0 1 0 0,0 1 0 0 0,0-1 0 0 0,0 0-1 0 0,0 0 1 0 0,0-1 0 0 0,3 1-1 0 0,-4-1-83 0 0,0 1 0 0 0,0-1 0 0 0,0 0-1 0 0,0 1 1 0 0,0-1 0 0 0,0 0 0 0 0,0 0-1 0 0,0 0 1 0 0,-1 1 0 0 0,1-1 0 0 0,0 0-1 0 0,0 0 1 0 0,-1 0 0 0 0,1 0 0 0 0,-1-1 0 0 0,1 1-1 0 0,-1 0 1 0 0,1 0 0 0 0,-1 0 0 0 0,1-2-1 0 0,0-2-484 0 0,-1 0 0 0 0,1 0 0 0 0,-1 0 0 0 0,0 0 0 0 0,0 0 0 0 0,-1 0 0 0 0,1 0 0 0 0,-1 0 1 0 0,0 0-1 0 0,-1 0 0 0 0,-3-9 0 0 0,1 6-127 0 0,-14-28-1371 0 0,1 20 5756 0 0,39 23 709 0 0,2-8-3423 0 0,-22 1-1125 0 0,0 0-1 0 0,0-1 1 0 0,0 1-1 0 0,-1-1 1 0 0,1 0-1 0 0,0 1 1 0 0,0-1-1 0 0,-1 0 0 0 0,1 0 1 0 0,-1 0-1 0 0,1 0 1 0 0,-1 0-1 0 0,1-1 1 0 0,-1 1-1 0 0,1 0 0 0 0,-1-1 1 0 0,0 1-1 0 0,0-1 1 0 0,0 1-1 0 0,0-1 1 0 0,0 0-1 0 0,0 1 1 0 0,0-1-1 0 0,0-2 0 0 0,0 3 129 0 0,-1 0-1 0 0,0 1 0 0 0,0-1 0 0 0,0 1 0 0 0,0-1 1 0 0,1 0-1 0 0,-1 1 0 0 0,0-1 0 0 0,0 0 0 0 0,0 1 0 0 0,0-1 1 0 0,0 1-1 0 0,0-1 0 0 0,-1 0 0 0 0,1 1 0 0 0,0-1 1 0 0,0 0-1 0 0,0 1 0 0 0,-1-1 0 0 0,1 1 0 0 0,0-1 1 0 0,0 1-1 0 0,-1-1 0 0 0,1 0 0 0 0,-1 1 0 0 0,1-1 0 0 0,0 1 1 0 0,-1 0-1 0 0,1-1 0 0 0,-1 1 0 0 0,1-1 0 0 0,-1 1 1 0 0,1 0-1 0 0,-2-1 0 0 0,1 1 129 0 0,1 0 0 0 0,-1 0 1 0 0,0 0-1 0 0,1 0 0 0 0,-1 0 0 0 0,1 0 0 0 0,-1 0 0 0 0,1 1 1 0 0,-1-1-1 0 0,0 0 0 0 0,1 0 0 0 0,-1 1 0 0 0,1-1 1 0 0,-1 0-1 0 0,1 1 0 0 0,-1-1 0 0 0,1 0 0 0 0,0 1 1 0 0,-1-1-1 0 0,1 1 0 0 0,-1-1 0 0 0,1 1 0 0 0,0-1 0 0 0,-1 1 1 0 0,1-1-1 0 0,0 1 0 0 0,0-1 0 0 0,-1 1 0 0 0,1-1 1 0 0,0 1-1 0 0,0 0 0 0 0,0-1 0 0 0,0 1 0 0 0,0-1 1 0 0,-1 1-1 0 0,1 0 0 0 0,0-1 0 0 0,1 1 0 0 0,-1-1 1 0 0,0 2-1 0 0,-1 12 372 0 0,1 0 1 0 0,0 0 0 0 0,1 0-1 0 0,6 27 1 0 0,9 7-1417 0 0,-14-43 130 0 0,1 0 0 0 0,0 0 0 0 0,0 0 0 0 0,1 0 0 0 0,7 8 0 0 0,-11-12 312 0 0,1-1 1 0 0,0 1-1 0 0,0 0 1 0 0,-1-1-1 0 0,1 1 0 0 0,0 0 1 0 0,0-1-1 0 0,0 1 1 0 0,-1-1-1 0 0,1 0 0 0 0,0 1 1 0 0,0-1-1 0 0,0 0 1 0 0,0 1-1 0 0,0-1 0 0 0,0 0 1 0 0,0 0-1 0 0,0 0 1 0 0,0 0-1 0 0,0 0 0 0 0,0 0 1 0 0,2 0-1 0 0,4-2-4767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8786 0 0,'2'17'10244'0'0,"-1"5"-4188"0"0,5 43-3472 0 0,-5-50-4174 0 0,2 1 1 0 0,0-1-1 0 0,0 0 0 0 0,9 21 1 0 0,-3-23-7541 0 0</inkml:trace>
  <inkml:trace contextRef="#ctx0" brushRef="#br0" timeOffset="1">90 0 7938 0 0,'-14'6'15692'0'0,"11"12"-12165"0"0,8 20-3917 0 0,-4-34 400 0 0,0 1-1 0 0,1-1 1 0 0,0 0-1 0 0,-1 0 1 0 0,1 0-1 0 0,0 0 1 0 0,1 0-1 0 0,-1-1 1 0 0,1 1-1 0 0,-1-1 1 0 0,1 0-1 0 0,0 1 1 0 0,1-1-1 0 0,-1 0 1 0 0,0-1 0 0 0,7 5-1 0 0,-6-6-18 0 0,-1 0-1 0 0,0 1 1 0 0,1-2-1 0 0,0 1 1 0 0,-1 0 0 0 0,1-1-1 0 0,0 1 1 0 0,-1-1-1 0 0,1 0 1 0 0,-1-1-1 0 0,1 1 1 0 0,0 0-1 0 0,-1-1 1 0 0,1 0 0 0 0,-1 0-1 0 0,1 0 1 0 0,-1 0-1 0 0,1-1 1 0 0,-1 1-1 0 0,5-4 1 0 0,24-14-586 0 0,-14 8-2021 0 0,0 0-6266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1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6825 0 0,'-3'2'1123'0'0,"1"1"-1"0"0,-1 0 1 0 0,0 0-1 0 0,1 0 0 0 0,-1 0 1 0 0,1 0-1 0 0,0 0 0 0 0,0 1 1 0 0,0-1-1 0 0,1 1 1 0 0,-1-1-1 0 0,0 5 0 0 0,2-8-991 0 0,-1 1-1 0 0,1 0 0 0 0,0-1 0 0 0,0 1 1 0 0,0 0-1 0 0,0-1 0 0 0,0 1 0 0 0,0 0 0 0 0,0-1 1 0 0,1 1-1 0 0,-1 0 0 0 0,0-1 0 0 0,0 1 1 0 0,0 0-1 0 0,1-1 0 0 0,-1 1 0 0 0,0-1 1 0 0,1 1-1 0 0,-1 0 0 0 0,0-1 0 0 0,1 1 1 0 0,-1-1-1 0 0,1 1 0 0 0,-1-1 0 0 0,1 1 0 0 0,0 0 1 0 0,1-1-59 0 0,0 1 1 0 0,0 0-1 0 0,-1-1 1 0 0,1 1 0 0 0,0-1-1 0 0,0 0 1 0 0,0 0-1 0 0,0 0 1 0 0,0 0 0 0 0,0 0-1 0 0,0 0 1 0 0,0 0-1 0 0,0-1 1 0 0,2 0 0 0 0,73-19-2069 0 0,-71 17 551 0 0,1 1-1 0 0,-1-1 1 0 0,0 0 0 0 0,0-1-1 0 0,8-5 1 0 0,-8-1-2993 0 0,-14 7 4368 0 0,-17 7 5406 0 0,23-3-4906 0 0,0 0 0 0 0,0 0 0 0 0,1 1 0 0 0,-1-1 1 0 0,1 1-1 0 0,-1-1 0 0 0,1 1 0 0 0,0 0 0 0 0,0-1 0 0 0,0 1 0 0 0,0 0 0 0 0,0 0 0 0 0,0 0 0 0 0,0 0 0 0 0,0 0 1 0 0,1 0-1 0 0,-1 0 0 0 0,0 3 0 0 0,1-1-117 0 0,0 1 1 0 0,0 0-1 0 0,0-1 0 0 0,0 1 0 0 0,1-1 1 0 0,0 1-1 0 0,0-1 0 0 0,2 7 1 0 0,-1-4-266 0 0,1 0 1 0 0,0 0 0 0 0,1 0-1 0 0,-1 0 1 0 0,2 0 0 0 0,-1 0 0 0 0,1-1-1 0 0,-1 0 1 0 0,12 10 0 0 0,-15-15-135 0 0,1 0 1 0 0,-1 0-1 0 0,1 0 1 0 0,-1-1 0 0 0,1 1-1 0 0,0 0 1 0 0,-1-1 0 0 0,1 0-1 0 0,0 1 1 0 0,0-1-1 0 0,-1 0 1 0 0,1 0 0 0 0,0 1-1 0 0,0-2 1 0 0,-1 1 0 0 0,1 0-1 0 0,0 0 1 0 0,-1 0-1 0 0,1-1 1 0 0,0 1 0 0 0,0-1-1 0 0,2-1 1 0 0,33-19-10926 0 0,-25 12 2534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 11811 0 0,'-5'5'1405'0'0,"1"1"1"0"0,0-1-1 0 0,0 1 1 0 0,1 0-1 0 0,-1 1 1 0 0,-3 9-1 0 0,5-10-972 0 0,0 0 1 0 0,1 0-1 0 0,0 0 0 0 0,-1 0 0 0 0,2 0 1 0 0,-1 0-1 0 0,1 10 0 0 0,0-13-418 0 0,1 1-1 0 0,-1 0 1 0 0,1-1 0 0 0,0 1 0 0 0,0 0-1 0 0,0-1 1 0 0,0 1 0 0 0,1-1-1 0 0,-1 1 1 0 0,1-1 0 0 0,0 0-1 0 0,0 0 1 0 0,0 0 0 0 0,0 0 0 0 0,1 0-1 0 0,-1 0 1 0 0,1-1 0 0 0,0 1-1 0 0,0-1 1 0 0,0 0 0 0 0,0 0 0 0 0,0 0-1 0 0,0 0 1 0 0,0 0 0 0 0,1-1-1 0 0,-1 1 1 0 0,1-1 0 0 0,-1 0-1 0 0,7 1 1 0 0,-8-1-21 0 0,-1-1 1 0 0,1 1-1 0 0,0-1 1 0 0,0 1-1 0 0,-1-1 0 0 0,1 0 1 0 0,0 0-1 0 0,0 0 0 0 0,0 0 1 0 0,-1 0-1 0 0,1-1 0 0 0,0 1 1 0 0,0 0-1 0 0,-1-1 0 0 0,1 0 1 0 0,0 1-1 0 0,-1-1 0 0 0,1 0 1 0 0,0 0-1 0 0,-1 1 0 0 0,1-1 1 0 0,2-3-1 0 0,-3 2 10 0 0,0 0 0 0 0,1 0 0 0 0,-1 0 0 0 0,0 0 0 0 0,0 0-1 0 0,0-1 1 0 0,0 1 0 0 0,-1 0 0 0 0,1-1 0 0 0,0 1 0 0 0,-1 0 0 0 0,0-1 0 0 0,0 1 0 0 0,0-5-1 0 0,0-3 54 0 0,-1-1-1 0 0,-1 0 1 0 0,0 0-1 0 0,0 0 0 0 0,-1 1 1 0 0,-5-13-1 0 0,-14-24 119 0 0,20 44-159 0 0,0 0-1 0 0,0 0 1 0 0,0 0 0 0 0,0 0 0 0 0,0 0-1 0 0,-1 0 1 0 0,0 0 0 0 0,1 1 0 0 0,-1-1-1 0 0,0 1 1 0 0,-5-3 0 0 0,8 5-24 0 0,0 0-1 0 0,0 0 1 0 0,0 0 0 0 0,-1-1 0 0 0,1 1-1 0 0,0 0 1 0 0,0 0 0 0 0,0 0 0 0 0,0 0-1 0 0,-1 0 1 0 0,1 0 0 0 0,0 0 0 0 0,0 0-1 0 0,0 0 1 0 0,-1 0 0 0 0,1 0-1 0 0,0 0 1 0 0,0 0 0 0 0,0 0 0 0 0,0 0-1 0 0,-1 0 1 0 0,1 0 0 0 0,0 0 0 0 0,0 0-1 0 0,0 0 1 0 0,0 1 0 0 0,-1-1 0 0 0,1 0-1 0 0,0 0 1 0 0,0 0 0 0 0,0 0 0 0 0,0 0-1 0 0,0 0 1 0 0,-1 0 0 0 0,1 1-1 0 0,0-1 1 0 0,0 0 0 0 0,0 0 0 0 0,0 0-1 0 0,0 0 1 0 0,0 0 0 0 0,0 1 0 0 0,0-1-1 0 0,0 0 1 0 0,-1 0 0 0 0,1 1 0 0 0,1 11-903 0 0,6 12-2246 0 0,13 10-8984 0 0,-12-25 6096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56 7410 0 0,'-13'1'11852'0'0,"12"0"-11429"0"0,-8 15 4198 0 0,3 20-2603 0 0,6-31-1946 0 0,1-1 0 0 0,0 1-1 0 0,1 0 1 0 0,-1-1 0 0 0,1 1 0 0 0,0-1-1 0 0,0 1 1 0 0,1-1 0 0 0,-1 0-1 0 0,1 0 1 0 0,0 0 0 0 0,0 0 0 0 0,0 0-1 0 0,0-1 1 0 0,1 1 0 0 0,6 4-1 0 0,-8-6-73 0 0,0-1-1 0 0,0 1 0 0 0,0 0 0 0 0,0-1 0 0 0,0 0 0 0 0,1 0 0 0 0,-1 1 0 0 0,0-1 1 0 0,1-1-1 0 0,-1 1 0 0 0,1 0 0 0 0,-1 0 0 0 0,1-1 0 0 0,-1 0 0 0 0,1 1 1 0 0,-1-1-1 0 0,1 0 0 0 0,-1 0 0 0 0,1-1 0 0 0,0 1 0 0 0,-1 0 0 0 0,1-1 0 0 0,-1 1 1 0 0,1-1-1 0 0,-1 0 0 0 0,0 0 0 0 0,1 0 0 0 0,-1 0 0 0 0,0-1 0 0 0,0 1 0 0 0,0 0 1 0 0,1-1-1 0 0,1-2 0 0 0,-2 1-3 0 0,0 0 1 0 0,0-1-1 0 0,0 1 1 0 0,0-1 0 0 0,-1 0-1 0 0,1 1 1 0 0,-1-1-1 0 0,0 0 1 0 0,0 0-1 0 0,-1 0 1 0 0,1 0-1 0 0,-1 0 1 0 0,0 0-1 0 0,0 0 1 0 0,0 0-1 0 0,0 0 1 0 0,-1 0-1 0 0,0 0 1 0 0,0 0 0 0 0,0 0-1 0 0,-1-3 1 0 0,-1-3 14 0 0,0 1 1 0 0,0 0-1 0 0,-1 0 1 0 0,0 0-1 0 0,-1 0 1 0 0,0 1-1 0 0,-10-13 1 0 0,15 20-8 0 0,-1 0 1 0 0,0 0 0 0 0,0 0-1 0 0,0 0 1 0 0,0 0-1 0 0,0 0 1 0 0,0 0 0 0 0,0 0-1 0 0,0 1 1 0 0,0-1-1 0 0,0 0 1 0 0,-1 1 0 0 0,1-1-1 0 0,0 1 1 0 0,0-1-1 0 0,-1 1 1 0 0,1-1 0 0 0,0 1-1 0 0,-1 0 1 0 0,1 0-1 0 0,0 0 1 0 0,-1 0 0 0 0,1 0-1 0 0,0 0 1 0 0,-1 0-1 0 0,1 0 1 0 0,0 0 0 0 0,-1 1-1 0 0,1-1 1 0 0,0 0-1 0 0,0 1 1 0 0,-1-1 0 0 0,1 1-1 0 0,-2 1 1 0 0,2-1-218 0 0,0 0 0 0 0,0 0 0 0 0,0 1 0 0 0,0-1 0 0 0,0 0 1 0 0,0 1-1 0 0,0-1 0 0 0,0 1 0 0 0,0-1 0 0 0,1 1 0 0 0,-1-1 0 0 0,1 1 1 0 0,-1 0-1 0 0,1-1 0 0 0,-1 1 0 0 0,1 0 0 0 0,0-1 0 0 0,0 1 0 0 0,0 0 1 0 0,0-1-1 0 0,0 1 0 0 0,1 0 0 0 0,-1 0 0 0 0,0-1 0 0 0,1 1 0 0 0,-1-1 0 0 0,2 3 1 0 0,8 17-8600 0 0,-2-12 1344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7226 0 0,'-7'-9'9116'0'0,"6"8"-8580"0"0,1 1 0 0 0,-1 0 0 0 0,0-1 1 0 0,1 1-1 0 0,-1 0 0 0 0,-1 0 0 0 0,2 0-280 0 0,-1 0 1 0 0,1 1-1 0 0,-1-1 0 0 0,1 0 0 0 0,0 1 0 0 0,-1-1 0 0 0,1 0 0 0 0,-1 1 1 0 0,1-1-1 0 0,0 1 0 0 0,-1-1 0 0 0,1 1 0 0 0,0-1 0 0 0,-1 1 0 0 0,1-1 1 0 0,0 1-1 0 0,0-1 0 0 0,-1 1 0 0 0,1-1 0 0 0,0 1 0 0 0,0 0 0 0 0,-1 3 47 0 0,0 1-1 0 0,0-1 1 0 0,1 0-1 0 0,0 1 0 0 0,0-1 1 0 0,0 7-1 0 0,1-6-247 0 0,1 1-1 0 0,-1-1 0 0 0,1 1 0 0 0,0-1 1 0 0,0 1-1 0 0,1-1 0 0 0,-1 0 1 0 0,1 0-1 0 0,0 0 0 0 0,1-1 0 0 0,-1 1 1 0 0,7 6-1 0 0,-8-10-121 0 0,-1 1-1 0 0,1-1 1 0 0,0 0 0 0 0,0 0 0 0 0,0 0-1 0 0,0 0 1 0 0,0 0 0 0 0,0 0-1 0 0,0 0 1 0 0,0 0 0 0 0,0-1 0 0 0,1 0-1 0 0,-1 1 1 0 0,0-1 0 0 0,0 0 0 0 0,1 0-1 0 0,-1 0 1 0 0,0 0 0 0 0,0 0-1 0 0,0 0 1 0 0,1-1 0 0 0,-1 1 0 0 0,0-1-1 0 0,0 0 1 0 0,0 1 0 0 0,0-1-1 0 0,0 0 1 0 0,0 0 0 0 0,0-1 0 0 0,0 1-1 0 0,0 0 1 0 0,0 0 0 0 0,-1-1-1 0 0,1 1 1 0 0,1-3 0 0 0,-2 3 40 0 0,1 0 0 0 0,-1-1 0 0 0,0 1 0 0 0,1-1 1 0 0,-1 1-1 0 0,0-1 0 0 0,0 0 0 0 0,0 1 0 0 0,0-1 0 0 0,0 0 0 0 0,-1 0 1 0 0,1 1-1 0 0,0-1 0 0 0,-1 0 0 0 0,0 0 0 0 0,1 0 0 0 0,-1 0 0 0 0,0 0 1 0 0,0 0-1 0 0,0 0 0 0 0,0-2 0 0 0,-1 1 62 0 0,0-1 0 0 0,0 0-1 0 0,0 0 1 0 0,0 1 0 0 0,-1-1 0 0 0,1 1 0 0 0,-1-1-1 0 0,0 1 1 0 0,0 0 0 0 0,-4-5 0 0 0,3 4 36 0 0,-1-1 0 0 0,0 1 0 0 0,-1-1 1 0 0,1 1-1 0 0,-1 0 0 0 0,1 1 0 0 0,-1-1 0 0 0,0 1 0 0 0,-1 0 0 0 0,1 0 1 0 0,0 1-1 0 0,-1-1 0 0 0,-10-2 0 0 0,16 5-83 0 0,-1 0 0 0 0,1 0-1 0 0,-1 0 1 0 0,1 0 0 0 0,-1 0 0 0 0,1 0-1 0 0,-1 0 1 0 0,1 0 0 0 0,-1 0 0 0 0,1 0-1 0 0,-1 0 1 0 0,0 0 0 0 0,1 0 0 0 0,-1 0-1 0 0,1 1 1 0 0,0-1 0 0 0,-1 0 0 0 0,1 0-1 0 0,-1 1 1 0 0,1-1 0 0 0,-1 0 0 0 0,1 0-1 0 0,-1 1 1 0 0,1-1 0 0 0,0 0 0 0 0,-1 1-1 0 0,1-1 1 0 0,0 1 0 0 0,-1-1 0 0 0,1 1-1 0 0,0-1 1 0 0,0 0 0 0 0,-1 1 0 0 0,1-1-1 0 0,0 1 1 0 0,0-1 0 0 0,0 1 0 0 0,0-1-1 0 0,0 1 1 0 0,-1-1 0 0 0,1 1 0 0 0,0-1-1 0 0,0 1 1 0 0,0 0 0 0 0,1 0 0 0 0,3 11-4486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97 5065 0 0,'-12'7'10163'0'0,"4"3"-3636"0"0,7-7-5945 0 0,0-1-1 0 0,0 1 1 0 0,0 0-1 0 0,1-1 1 0 0,-1 1-1 0 0,0 0 1 0 0,1 0-1 0 0,0 3 1 0 0,0-2-524 0 0,0 0 1 0 0,0 0 0 0 0,0-1-1 0 0,1 1 1 0 0,0 0 0 0 0,0 0-1 0 0,0-1 1 0 0,0 1 0 0 0,0-1-1 0 0,1 1 1 0 0,0-1 0 0 0,3 7-1 0 0,-3-8-55 0 0,0 0 0 0 0,0 0-1 0 0,0 0 1 0 0,0 0 0 0 0,0 0 0 0 0,1-1-1 0 0,-1 1 1 0 0,0-1 0 0 0,1 1 0 0 0,-1-1-1 0 0,1 0 1 0 0,-1 0 0 0 0,1 0-1 0 0,0 0 1 0 0,-1 0 0 0 0,1-1 0 0 0,0 1-1 0 0,0-1 1 0 0,0 0 0 0 0,3 0 0 0 0,-4 0-20 0 0,0-1 1 0 0,-1 1-1 0 0,1-1 1 0 0,-1 0-1 0 0,1 1 0 0 0,-1-1 1 0 0,1 0-1 0 0,-1 0 1 0 0,1 0-1 0 0,-1 0 1 0 0,0 0-1 0 0,0 0 1 0 0,1 0-1 0 0,-1 0 1 0 0,0-1-1 0 0,0 1 1 0 0,0 0-1 0 0,0-1 1 0 0,-1 1-1 0 0,1-1 1 0 0,0 1-1 0 0,-1-1 1 0 0,1 1-1 0 0,-1-1 1 0 0,1 0-1 0 0,-1 1 0 0 0,1-1 1 0 0,-1 0-1 0 0,0 1 1 0 0,0-1-1 0 0,0 0 1 0 0,0 1-1 0 0,0-1 1 0 0,-1 0-1 0 0,1-1 1 0 0,-2-17-267 0 0,0 0 0 0 0,-9-36 0 0 0,10 51 242 0 0,0 0 0 0 0,-1 0-1 0 0,1 1 1 0 0,-1-1-1 0 0,0 0 1 0 0,-1 1 0 0 0,1 0-1 0 0,-1-1 1 0 0,1 1-1 0 0,-1 0 1 0 0,-1 1 0 0 0,1-1-1 0 0,0 0 1 0 0,-1 1-1 0 0,0 0 1 0 0,-8-6-1 0 0,12 9 26 0 0,0 0-1 0 0,0 0 1 0 0,0 0-1 0 0,0 0 0 0 0,0-1 1 0 0,0 1-1 0 0,-1 0 0 0 0,1 0 1 0 0,0 0-1 0 0,0 0 0 0 0,0 0 1 0 0,0 0-1 0 0,0 0 0 0 0,0 0 1 0 0,0 0-1 0 0,-1 0 0 0 0,1 0 1 0 0,0 0-1 0 0,0 0 0 0 0,0 0 1 0 0,0 0-1 0 0,0 0 0 0 0,-1 0 1 0 0,1 0-1 0 0,0 0 0 0 0,0 0 1 0 0,0 0-1 0 0,0 0 0 0 0,0 0 1 0 0,0 0-1 0 0,0 0 0 0 0,-1 0 1 0 0,1 0-1 0 0,0 0 0 0 0,0 0 1 0 0,0 0-1 0 0,0 1 0 0 0,0-1 1 0 0,0 0-1 0 0,0 0 0 0 0,0 0 1 0 0,-1 0-1 0 0,1 0 0 0 0,0 0 1 0 0,0 0-1 0 0,0 0 0 0 0,0 1 1 0 0,0-1-1 0 0,0 0 0 0 0,0 0 1 0 0,0 0-1 0 0,0 0 0 0 0,0 0 1 0 0,0 0-1 0 0,0 1 0 0 0,0-1 1 0 0,0 0-1 0 0,0 0 0 0 0,0 0 1 0 0,0 0-1 0 0,0 0 0 0 0,0 1 1 0 0,5 12-1776 0 0,9 13-3592 0 0,3-4-2409 0 0,-8-11 1887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1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67 6665 0 0,'-3'8'16377'0'0,"1"4"-13194"0"0,0 14-1699 0 0,3-19-1355 0 0,0-1 1 0 0,1 1 0 0 0,-1-1 0 0 0,1 0 0 0 0,1 0-1 0 0,-1 0 1 0 0,1 0 0 0 0,0 0 0 0 0,0 0 0 0 0,5 6-1 0 0,-6-10-131 0 0,-1-1-1 0 0,0 1 0 0 0,1 0 1 0 0,-1 0-1 0 0,1-1 1 0 0,-1 1-1 0 0,1-1 0 0 0,0 0 1 0 0,-1 1-1 0 0,1-1 1 0 0,0 0-1 0 0,0 0 0 0 0,0 0 1 0 0,0 0-1 0 0,0 0 1 0 0,0-1-1 0 0,0 1 0 0 0,1-1 1 0 0,-1 1-1 0 0,0-1 0 0 0,0 0 1 0 0,0 0-1 0 0,0 0 1 0 0,1 0-1 0 0,-1 0 0 0 0,0 0 1 0 0,0 0-1 0 0,0-1 1 0 0,0 1-1 0 0,1-1 0 0 0,-1 0 1 0 0,0 0-1 0 0,0 0 0 0 0,2-1 1 0 0,-2 0-2 0 0,0 0-1 0 0,0 0 1 0 0,0 0 0 0 0,0 0-1 0 0,0 0 1 0 0,-1-1 0 0 0,1 1-1 0 0,-1-1 1 0 0,0 1 0 0 0,1-1-1 0 0,-1 1 1 0 0,0-1 0 0 0,-1 0 0 0 0,1 0-1 0 0,0 1 1 0 0,-1-1 0 0 0,0 0-1 0 0,1 0 1 0 0,-1 0 0 0 0,0 0-1 0 0,-1-2 1 0 0,1-7 10 0 0,-1 0 0 0 0,-1 0 0 0 0,-4-19 0 0 0,5 26 16 0 0,-1 0 0 0 0,0 0-1 0 0,0 0 1 0 0,0 1 0 0 0,-1-1-1 0 0,1 0 1 0 0,-1 1 0 0 0,0 0-1 0 0,-1 0 1 0 0,1 0 0 0 0,-1 0-1 0 0,1 0 1 0 0,-8-5 0 0 0,9 8-7 0 0,0-1 0 0 0,-1 1 1 0 0,1 0-1 0 0,0 0 0 0 0,-1 0 0 0 0,1 0 1 0 0,0 0-1 0 0,-1 0 0 0 0,1 1 0 0 0,-1-1 1 0 0,0 1-1 0 0,1 0 0 0 0,-1 0 0 0 0,1 0 1 0 0,-1 0-1 0 0,1 0 0 0 0,-1 0 1 0 0,0 1-1 0 0,1-1 0 0 0,-1 1 0 0 0,1 0 1 0 0,-1 0-1 0 0,1-1 0 0 0,0 2 0 0 0,-1-1 1 0 0,1 0-1 0 0,0 0 0 0 0,0 1 0 0 0,-4 2 1 0 0,3 0 54 0 0,-1 0 1 0 0,1 0 0 0 0,0 1-1 0 0,0-1 1 0 0,0 1-1 0 0,0-1 1 0 0,1 1 0 0 0,0 0-1 0 0,0 0 1 0 0,0 0 0 0 0,1 0-1 0 0,-3 11 1 0 0,-1 27-3212 0 0,5-23-2240 0 0,1-2-3650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7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71 215 6121 0 0,'-15'15'4428'0'0,"3"-5"3487"0"0,11-10-7811 0 0,1 0-1 0 0,-1 0 0 0 0,0-1 0 0 0,0 1 0 0 0,1 0 1 0 0,-1-1-1 0 0,0 1 0 0 0,1-1 0 0 0,-1 1 0 0 0,0-1 1 0 0,1 1-1 0 0,-1-1 0 0 0,1 1 0 0 0,-1-1 0 0 0,0 1 1 0 0,1-1-1 0 0,0 0 0 0 0,-1 1 0 0 0,1-1 0 0 0,-1 0 1 0 0,1 0-1 0 0,0 1 0 0 0,-1-1 0 0 0,1-1 1 0 0,-5-9-55 0 0,0 0 0 0 0,1-1 1 0 0,0 0-1 0 0,1 0 1 0 0,0 0-1 0 0,-1-21 1 0 0,3 24-53 0 0,1 0 1 0 0,-1 0 0 0 0,2 0-1 0 0,-1 0 1 0 0,1 1-1 0 0,1-1 1 0 0,0 0 0 0 0,0 1-1 0 0,0-1 1 0 0,5-8 0 0 0,-7 16-3 0 0,1 0 1 0 0,-1 0 0 0 0,0 0-1 0 0,1 0 1 0 0,-1 0 0 0 0,1 0-1 0 0,0 0 1 0 0,-1 1 0 0 0,1-1 0 0 0,0 0-1 0 0,0 0 1 0 0,-1 0 0 0 0,1 1-1 0 0,0-1 1 0 0,0 1 0 0 0,0-1-1 0 0,0 0 1 0 0,0 1 0 0 0,0-1-1 0 0,0 1 1 0 0,0 0 0 0 0,0-1 0 0 0,0 1-1 0 0,0 0 1 0 0,0 0 0 0 0,0 0-1 0 0,0-1 1 0 0,0 1 0 0 0,2 1-1 0 0,-1-1 2 0 0,0 1 0 0 0,1 0 0 0 0,-1 0-1 0 0,0 0 1 0 0,1 0 0 0 0,-1 1 0 0 0,0-1-1 0 0,0 1 1 0 0,0-1 0 0 0,0 1 0 0 0,0 0-1 0 0,1 1 1 0 0,5 6 4 0 0,0 1-1 0 0,-1 0 0 0 0,0 0 1 0 0,6 14-1 0 0,-3 0-15 0 0,-8-18-31 0 0,0 0 0 0 0,0-1 0 0 0,1 1 1 0 0,-1-1-1 0 0,1 1 0 0 0,0-1 0 0 0,1 0 0 0 0,-1 0 1 0 0,7 6-1 0 0,-10-11 37 0 0,1 0 1 0 0,-1 1-1 0 0,0-1 1 0 0,0 0-1 0 0,0 0 1 0 0,0 0 0 0 0,0 0-1 0 0,0 0 1 0 0,0 0-1 0 0,1 0 1 0 0,-1 0-1 0 0,0 0 1 0 0,0 0-1 0 0,0 0 1 0 0,0 0-1 0 0,0 0 1 0 0,0 0-1 0 0,1 0 1 0 0,-1 0 0 0 0,0 0-1 0 0,0 0 1 0 0,0 0-1 0 0,0 0 1 0 0,0 0-1 0 0,0 0 1 0 0,1 0-1 0 0,-1 0 1 0 0,0 0-1 0 0,0 0 1 0 0,0 0 0 0 0,0 0-1 0 0,0-1 1 0 0,0 1-1 0 0,0 0 1 0 0,0 0-1 0 0,1 0 1 0 0,-1 0-1 0 0,0 0 1 0 0,0 0-1 0 0,0 0 1 0 0,0 0-1 0 0,0-1 1 0 0,0 1 0 0 0,0 0-1 0 0,0 0 1 0 0,0 0-1 0 0,0 0 1 0 0,0 0-1 0 0,0 0 1 0 0,0 0-1 0 0,0-1 1 0 0,0 1-1 0 0,0 0 1 0 0,1-13-134 0 0,-2-11 97 0 0,-1 14 19 0 0,-2-52 94 0 0,4 60-60 0 0,0 0 1 0 0,0-1 0 0 0,0 1 0 0 0,1-1 0 0 0,-1 1 0 0 0,1 0 0 0 0,-1-1 0 0 0,1 1-1 0 0,0 0 1 0 0,0-1 0 0 0,0 1 0 0 0,0 0 0 0 0,0 0 0 0 0,0 0 0 0 0,1 0 0 0 0,-1 0 0 0 0,1 0-1 0 0,-1 0 1 0 0,1 0 0 0 0,0 1 0 0 0,2-3 0 0 0,-2 4 8 0 0,-1-1 1 0 0,1 1-1 0 0,0 0 0 0 0,-1-1 0 0 0,1 1 0 0 0,-1 0 1 0 0,1 0-1 0 0,0 0 0 0 0,-1 0 0 0 0,1 0 1 0 0,0 0-1 0 0,-1 1 0 0 0,1-1 0 0 0,0 1 1 0 0,-1-1-1 0 0,1 1 0 0 0,-1-1 0 0 0,1 1 1 0 0,-1 0-1 0 0,1 0 0 0 0,-1 0 0 0 0,0 0 1 0 0,1 0-1 0 0,-1 0 0 0 0,0 0 0 0 0,0 0 1 0 0,0 0-1 0 0,0 1 0 0 0,0-1 0 0 0,1 2 1 0 0,4 4 63 0 0,-2-1 0 0 0,1 1 1 0 0,-1 1-1 0 0,6 11 1 0 0,0 13-8 0 0,5 11-529 0 0,-1-21-6021 0 0,0-13-3219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18052 0 0,'-10'13'2559'0'0,"0"1"0"0"0,-14 25 1 0 0,-9 36-997 0 0,-14 82-4211 0 0,41-136 2762 0 0,9-35-3062 0 0,-2 10 2956 0 0,0 0 1 0 0,0 0-1 0 0,1 0 0 0 0,-1 0 0 0 0,1 0 0 0 0,0 0 1 0 0,3-3-1 0 0,1 1 24 0 0,-1 0-1 0 0,1 1 1 0 0,1 0 0 0 0,-1 0 0 0 0,1 1 0 0 0,0 0-1 0 0,0 0 1 0 0,0 0 0 0 0,8-2 0 0 0,-11 4-73 0 0,1 1-1 0 0,-1-1 1 0 0,0 1 0 0 0,1 0 0 0 0,-1 0-1 0 0,1 0 1 0 0,-1 1 0 0 0,1-1 0 0 0,-1 1-1 0 0,1 0 1 0 0,0 1 0 0 0,-1-1 0 0 0,1 1 0 0 0,-1 0-1 0 0,1 0 1 0 0,-1 0 0 0 0,6 3 0 0 0,-9-3-226 0 0,0-1 0 0 0,1 1 0 0 0,-1 0 0 0 0,0 0 1 0 0,0 0-1 0 0,0 0 0 0 0,0 1 0 0 0,0-1 1 0 0,0 0-1 0 0,0 0 0 0 0,0 1 0 0 0,0-1 0 0 0,0 0 1 0 0,-1 1-1 0 0,1-1 0 0 0,-1 1 0 0 0,1-1 1 0 0,-1 1-1 0 0,1-1 0 0 0,-1 1 0 0 0,0-1 0 0 0,0 1 1 0 0,0-1-1 0 0,0 1 0 0 0,0-1 0 0 0,0 1 1 0 0,0 0-1 0 0,-1 2 0 0 0,0 0-457 0 0,0 0-1 0 0,-1 1 1 0 0,1-1-1 0 0,-1 0 1 0 0,0 0 0 0 0,0 0-1 0 0,-1-1 1 0 0,1 1-1 0 0,-4 3 1 0 0,-7 8-2851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7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8994 0 0,'-5'4'7237'0'0,"2"8"-4430"0"0,2 12-1145 0 0,3-14-1534 0 0,0 0 0 0 0,1 0 1 0 0,0-1-1 0 0,1 0 0 0 0,0 0 0 0 0,1 0 0 0 0,-1 0 0 0 0,2 0 0 0 0,6 8 0 0 0,-8-11-133 0 0,1 0 0 0 0,-1-1 0 0 0,1 1 0 0 0,0-1 0 0 0,1-1 0 0 0,-1 1 0 0 0,1-1 0 0 0,0 0 0 0 0,0 0 0 0 0,0 0 0 0 0,1-1 0 0 0,-1 0 0 0 0,11 3 0 0 0,-16-5 3 0 0,0-1-1 0 0,1 0 1 0 0,-1 0-1 0 0,0 0 0 0 0,0 1 1 0 0,1-1-1 0 0,-1 0 1 0 0,0 0-1 0 0,1-1 0 0 0,-1 1 1 0 0,0 0-1 0 0,0 0 1 0 0,1-1-1 0 0,-1 1 0 0 0,0 0 1 0 0,0-1-1 0 0,0 0 1 0 0,0 1-1 0 0,0-1 1 0 0,1 1-1 0 0,-1-1 0 0 0,0 0 1 0 0,0 0-1 0 0,0 0 1 0 0,-1 0-1 0 0,3-1 0 0 0,-2-1 18 0 0,1 0-1 0 0,-1 0 0 0 0,1 0 0 0 0,-1 0 0 0 0,0 0 1 0 0,0 0-1 0 0,-1-1 0 0 0,1 1 0 0 0,0 0 0 0 0,-1-5 0 0 0,0-3-266 0 0,0 1-1 0 0,0-1 1 0 0,-1 1-1 0 0,-1 0 0 0 0,-5-21 1 0 0,-3 11-2028 0 0,9 18 1786 0 0,0 1 0 0 0,-1-1 1 0 0,1 0-1 0 0,-1 1 0 0 0,1 0 0 0 0,-1-1 0 0 0,0 1 0 0 0,1 0 0 0 0,-1 0 0 0 0,0 0 0 0 0,0 0 0 0 0,0 0 0 0 0,0 0 0 0 0,0 0 0 0 0,0 1 0 0 0,0-1 0 0 0,0 1 0 0 0,0-1 0 0 0,0 1 0 0 0,0 0 0 0 0,-4 0 0 0 0,-8 2-3920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11426 0 0,'7'-1'8341'0'0,"20"-6"-5931"0"0,33-5-1588 0 0,-22 5-2464 0 0,-3-3-6538 0 0,-26 6 4260 0 0,-1 0-1744 0 0</inkml:trace>
  <inkml:trace contextRef="#ctx0" brushRef="#br0" timeOffset="1">192 1 11402 0 0,'0'6'2513'0'0,"0"0"-441"0"0,1 5-215 0 0,2 2-465 0 0,-1 1-496 0 0,2 2-384 0 0,-1 1-192 0 0,2 0-127 0 0,0 2-129 0 0,2-1-112 0 0,0-1-505 0 0,0-1-703 0 0,3-3-1200 0 0,-2-2-1369 0 0,-1-6 392 0 0,1-3-2696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14931 0 0,'24'5'5834'0'0,"15"-2"-4676"0"0,-32-3-1330 0 0,0 0 1 0 0,0 0-1 0 0,0-1 0 0 0,0 0 1 0 0,0 0-1 0 0,-1-1 1 0 0,1 0-1 0 0,0 0 1 0 0,11-5-1 0 0,-20 5-261 0 0,-8 3 164 0 0,-15 5-129 0 0,19-3 429 0 0,1-1-1 0 0,-1 1 1 0 0,0 1 0 0 0,1-1 0 0 0,0 1-1 0 0,0 0 1 0 0,0 0 0 0 0,0 1 0 0 0,1 0 0 0 0,-1-1-1 0 0,1 1 1 0 0,1 1 0 0 0,-7 10 0 0 0,8-12 52 0 0,1-1 1 0 0,0 1-1 0 0,0 0 1 0 0,0-1-1 0 0,0 1 1 0 0,1 0-1 0 0,0 0 1 0 0,0-1-1 0 0,0 1 0 0 0,0 0 1 0 0,0 0-1 0 0,1 0 1 0 0,0-1-1 0 0,-1 1 1 0 0,1 0-1 0 0,1-1 1 0 0,-1 1-1 0 0,1-1 1 0 0,-1 1-1 0 0,1-1 1 0 0,0 1-1 0 0,0-1 1 0 0,0 0-1 0 0,5 5 1 0 0,-4-5-54 0 0,-1-1 1 0 0,0 1 0 0 0,1-1 0 0 0,-1 0 0 0 0,1 0-1 0 0,0 0 1 0 0,-1 0 0 0 0,1 0 0 0 0,0-1 0 0 0,0 1-1 0 0,0-1 1 0 0,1 0 0 0 0,-1 0 0 0 0,0 0 0 0 0,0 0-1 0 0,1 0 1 0 0,-1-1 0 0 0,0 1 0 0 0,1-1 0 0 0,-1 0-1 0 0,1 0 1 0 0,-1-1 0 0 0,6 0 0 0 0,-4 0-351 0 0,-1 0 0 0 0,1-1 0 0 0,-1 1 0 0 0,0-1 0 0 0,1 0 0 0 0,-1 0 0 0 0,4-3 0 0 0,-3 2-1146 0 0,-1 0-1 0 0,-1-1 0 0 0,1 1 1 0 0,0-1-1 0 0,-1 1 1 0 0,5-8-1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49:58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11795 0 0,'12'0'2144'0'0,"2"1"-392"0"0,6-1-231 0 0,0 0-441 0 0,-2-1-416 0 0,2 0-296 0 0,-1-2-160 0 0,0 1-72 0 0,0 2-144 0 0,-3 0-232 0 0,-1 0-456 0 0,-2 2-792 0 0,-4 1-1641 0 0,-3-1-416 0 0</inkml:trace>
  <inkml:trace contextRef="#ctx0" brushRef="#br0" timeOffset="1">87 264 17924 0 0,'5'0'2216'0'0,"1"-2"-591"0"0,4-1-361 0 0,2-2-384 0 0,3 0-336 0 0,3-2-208 0 0,4 0-168 0 0,0 1-56 0 0,2 1-88 0 0,1 1-200 0 0,-2 1-520 0 0,-1 2-1272 0 0,-1 1-2889 0 0,-4-1-5145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7 5329 0 0,'-12'-6'11626'0'0,"0"8"-4498"0"0,9 0-6597 0 0,0 0-1 0 0,1 0 1 0 0,-1 0 0 0 0,1 0 0 0 0,-1 0-1 0 0,1 1 1 0 0,0-1 0 0 0,-3 4 0 0 0,0 3-581 0 0,-1-1 0 0 0,1 1 0 0 0,1 0 0 0 0,-7 18 0 0 0,8-15 119 0 0,1-1 0 0 0,1 0 0 0 0,0 0 0 0 0,0 0 0 0 0,1 1-1 0 0,0-1 1 0 0,4 22 0 0 0,-3-27-227 0 0,1 0 1 0 0,0 0-1 0 0,0-1 0 0 0,0 1 0 0 0,0 0 0 0 0,1-1 0 0 0,4 8 1 0 0,-5-11-246 0 0,0 1 0 0 0,0-1-1 0 0,0 1 1 0 0,1-1 0 0 0,-1 1 0 0 0,1-1 0 0 0,-1 0 0 0 0,1 0 0 0 0,0-1 0 0 0,0 1 0 0 0,0 0 0 0 0,0-1 0 0 0,0 0 0 0 0,4 2 0 0 0,-4-3-915 0 0,0 1 1 0 0,0-1-1 0 0,0 1 1 0 0,0-1-1 0 0,0 0 1 0 0,0 0-1 0 0,0-1 1 0 0,6 0-1 0 0,2-2-4788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10394 0 0,'0'-6'11872'0'0,"0"6"-11695"0"0,17-3 2449 0 0,20 0-2930 0 0,-18 2 282 0 0,22 1-310 0 0,-18 5-3655 0 0,-35-7-2887 0 0,-4 5 4496 0 0,10-1 2984 0 0,1-1 1 0 0,0 1-1 0 0,0 0 1 0 0,-1 1 0 0 0,1-1-1 0 0,-8 7 1 0 0,11-7-213 0 0,-1 1-1 0 0,0 0 1 0 0,1 0 0 0 0,0 1 0 0 0,0-1-1 0 0,0 0 1 0 0,0 1 0 0 0,0-1 0 0 0,1 1-1 0 0,-1-1 1 0 0,1 1 0 0 0,0 0 0 0 0,0 0-1 0 0,1 0 1 0 0,-1-1 0 0 0,1 1 0 0 0,0 0-1 0 0,0 0 1 0 0,0 0 0 0 0,1 7 0 0 0,0-2-356 0 0,1 0 1 0 0,0-1 0 0 0,0 1-1 0 0,1-1 1 0 0,0 0 0 0 0,1 0-1 0 0,-1 0 1 0 0,8 11-1 0 0,-4-11-972 0 0,3-7-5069 0 0,-9-2 5435 0 0,0 1 0 0 0,0-1 1 0 0,0 0-1 0 0,0 0 0 0 0,-1 0 1 0 0,1 0-1 0 0,0 1 1 0 0,0-1-1 0 0,-1 0 0 0 0,1 0 1 0 0,-1 0-1 0 0,1-1 0 0 0,-1 1 1 0 0,1 0-1 0 0,-1 0 1 0 0,1-2-1 0 0,2-9-3950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14 5801 0 0,'2'-13'6660'0'0,"4"20"-1802"0"0,4 22-1537 0 0,-8-17-3366 0 0,-1 0 0 0 0,0 1 0 0 0,-1-1 0 0 0,-1 20-1 0 0,1-28-236 0 0,-1 0 0 0 0,1 0 0 0 0,-1 0 0 0 0,0-1 0 0 0,0 1 0 0 0,0 0 0 0 0,0 0 0 0 0,0-1 1 0 0,-1 1-1 0 0,0 0 0 0 0,0-1 0 0 0,0 0 0 0 0,0 1 0 0 0,0-1 0 0 0,-1 0 0 0 0,0 0 0 0 0,1 0 0 0 0,-5 2 0 0 0,-1 1 3447 0 0,14-4 1746 0 0,8 0-5087 0 0,-8-1 72 0 0,0-1-1 0 0,0 1 1 0 0,0-1 0 0 0,0 0 0 0 0,0 0 0 0 0,10-2-1 0 0,9-8-4422 0 0,-23 9 3781 0 0,-1 0-1 0 0,0 0 1 0 0,1 0 0 0 0,-1 0-1 0 0,0 0 1 0 0,0 0 0 0 0,0-1-1 0 0,0 1 1 0 0,0-1 0 0 0,0 1-1 0 0,0 0 1 0 0,1-4 0 0 0,0-5-4147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11763 0 0,'-1'1'8761'0'0,"1"7"-4248"0"0,9 48-3142 0 0,-5-34-1862 0 0,20 68 1221 0 0,-12-62-4243 0 0,3-4-4342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12387 0 0,'-6'23'6859'0'0,"3"1"-3313"0"0,2 52-4724 0 0,2-44-897 0 0,-1-38 2037 0 0,1 1 1 0 0,0 0-1 0 0,0 0 0 0 0,1-1 1 0 0,0 1-1 0 0,0 0 0 0 0,0 0 1 0 0,0 1-1 0 0,5-7 0 0 0,-6 9 29 0 0,0-1-1 0 0,1 1 0 0 0,-1 0 0 0 0,1 0 1 0 0,0 0-1 0 0,-1 0 0 0 0,1 0 0 0 0,0 0 1 0 0,0 1-1 0 0,0-1 0 0 0,1 0 0 0 0,-1 1 0 0 0,0 0 1 0 0,0-1-1 0 0,1 1 0 0 0,-1 0 0 0 0,1 0 1 0 0,-1 1-1 0 0,1-1 0 0 0,-1 0 0 0 0,1 1 1 0 0,0-1-1 0 0,2 1 0 0 0,-5 0-245 0 0,1 0 0 0 0,-1 0 1 0 0,0 0-1 0 0,1 0 0 0 0,-1 0 0 0 0,0 0 1 0 0,1 0-1 0 0,-1 1 0 0 0,0-1 0 0 0,1 0 0 0 0</inkml:trace>
  <inkml:trace contextRef="#ctx0" brushRef="#br0" timeOffset="1">8 198 9626 0 0,'-1'-1'9426'0'0,"4"0"-8122"0"0,3 0-423 0 0,2 0-377 0 0,0 0-200 0 0,1-1-144 0 0,0-1-112 0 0,0-1-64 0 0,1 1-384 0 0,-1-1-737 0 0,-1 0-1343 0 0,-2 0-1665 0 0,-8-5-368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11891 0 0,'2'8'1040'0'0,"0"-1"0"0"0,1 0 0 0 0,0 1 0 0 0,0-1 0 0 0,1 0 1 0 0,7 11-1 0 0,-10-16-937 0 0,1 0 0 0 0,-1-1 0 0 0,0 1-1 0 0,1 0 1 0 0,0-1 0 0 0,-1 0 0 0 0,1 1 0 0 0,0-1 0 0 0,-1 0 0 0 0,1 0 0 0 0,0 1 0 0 0,4 0-1 0 0,-5-2-32 0 0,0 0-1 0 0,0 1 1 0 0,0-1-1 0 0,1 0 0 0 0,-1-1 1 0 0,0 1-1 0 0,0 0 1 0 0,0 0-1 0 0,0 0 1 0 0,0-1-1 0 0,0 1 0 0 0,0 0 1 0 0,1-1-1 0 0,-1 1 1 0 0,0-1-1 0 0,0 1 0 0 0,-1-1 1 0 0,1 0-1 0 0,0 1 1 0 0,0-1-1 0 0,0 0 0 0 0,0 0 1 0 0,0 0-1 0 0,-1 1 1 0 0,1-1-1 0 0,0-2 0 0 0,2-1 12 0 0,-2 0 0 0 0,1 0 0 0 0,0 0 0 0 0,-1 0 0 0 0,0 0 0 0 0,0 0 0 0 0,0-1-1 0 0,0 1 1 0 0,-1-1 0 0 0,0 1 0 0 0,1 0 0 0 0,-2-7 0 0 0,1 8-35 0 0,0 1 1 0 0,0-1 0 0 0,0 0-1 0 0,-1 1 1 0 0,1-1 0 0 0,-1 0-1 0 0,1 1 1 0 0,-1-1 0 0 0,0 1-1 0 0,0-1 1 0 0,0 1 0 0 0,-1 0-1 0 0,1-1 1 0 0,0 1 0 0 0,-1 0-1 0 0,1 0 1 0 0,-1 0 0 0 0,0 0-1 0 0,0 0 1 0 0,0 0 0 0 0,-3-2-1 0 0,4 4 20 0 0,-1 0-1 0 0,1 0 0 0 0,-1 0 0 0 0,0 0 1 0 0,1 0-1 0 0,-1 1 0 0 0,1-1 1 0 0,-1 1-1 0 0,1-1 0 0 0,-1 1 0 0 0,1-1 1 0 0,-1 1-1 0 0,1 0 0 0 0,-1-1 1 0 0,1 1-1 0 0,0 0 0 0 0,0 0 0 0 0,-1 0 1 0 0,1 0-1 0 0,0 1 0 0 0,0-1 0 0 0,0 0 1 0 0,0 0-1 0 0,-2 3 0 0 0,-22 34 77 0 0,24-36-297 0 0,-8 18-158 0 0,8-7-3573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 6209 0 0,'-2'1'662'0'0,"0"1"-1"0"0,0-1 1 0 0,0 1 0 0 0,1 0-1 0 0,-1-1 1 0 0,0 1-1 0 0,1 0 1 0 0,0 0-1 0 0,-1 0 1 0 0,1 0-1 0 0,0 0 1 0 0,0 0-1 0 0,0 0 1 0 0,0 0 0 0 0,-1 5-1 0 0,2-6-434 0 0,0-1 1 0 0,0 1-1 0 0,0-1 0 0 0,0 1 1 0 0,0 0-1 0 0,0-1 0 0 0,0 1 1 0 0,1 0-1 0 0,-1-1 0 0 0,0 1 1 0 0,0-1-1 0 0,1 1 0 0 0,-1-1 1 0 0,0 1-1 0 0,1 0 0 0 0,-1-1 1 0 0,1 1-1 0 0,-1-1 0 0 0,1 0 1 0 0,-1 1-1 0 0,1-1 0 0 0,0 1 0 0 0,24 6 963 0 0,-17-7-1063 0 0,-1 0 0 0 0,1-1 0 0 0,0 0 0 0 0,0 0-1 0 0,-1-1 1 0 0,1 0 0 0 0,0 0 0 0 0,-1-1 0 0 0,0 0 0 0 0,0 0 0 0 0,0-1 0 0 0,0 0 0 0 0,0 0 0 0 0,-1 0 0 0 0,0-1 0 0 0,0 0 0 0 0,0 0 0 0 0,9-11 0 0 0,-24 26 974 0 0,6-7-1063 0 0,1 1 0 0 0,-1-1-1 0 0,0 1 1 0 0,1-1-1 0 0,0 1 1 0 0,0 0 0 0 0,0 0-1 0 0,0 0 1 0 0,1 0 0 0 0,-2 7-1 0 0,2-4-82 0 0,0 0-1 0 0,1 0 0 0 0,0-1 1 0 0,0 1-1 0 0,1 0 1 0 0,-1 0-1 0 0,2-1 0 0 0,2 13 1 0 0,-3-16-360 0 0,0-1 0 0 0,0 1 0 0 0,1 0 0 0 0,-1 0 0 0 0,1-1 0 0 0,-1 1 0 0 0,1-1-1 0 0,0 1 1 0 0,0-1 0 0 0,2 2 0 0 0,-2-3-236 0 0,-1 0 0 0 0,0 0 0 0 0,1 0 0 0 0,-1 0 0 0 0,1 0-1 0 0,-1 0 1 0 0,1-1 0 0 0,-1 1 0 0 0,1-1 0 0 0,0 1 0 0 0,-1-1-1 0 0,1 0 1 0 0,0 1 0 0 0,-1-1 0 0 0,1 0 0 0 0,0 0 0 0 0,-1 0-1 0 0,1-1 1 0 0,2 1 0 0 0,6-2-4920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18244 0 0,'-1'2'687'0'0,"0"-1"0"0"0,0 1 0 0 0,0-1 0 0 0,0 1 0 0 0,0 0 1 0 0,1-1-1 0 0,-1 1 0 0 0,0 0 0 0 0,1 0 0 0 0,-1-1 0 0 0,1 4 0 0 0,-2 41-313 0 0,2-30 133 0 0,1 8-498 0 0,-3 25-2421 0 0,4-57 2234 0 0,1 0 1 0 0,0 0-1 0 0,0 0 0 0 0,0 1 1 0 0,1-1-1 0 0,1 1 1 0 0,7-11-1 0 0,-10 15 196 0 0,1 1 0 0 0,-1-1 0 0 0,0 1 1 0 0,1-1-1 0 0,0 1 0 0 0,0 0 0 0 0,0 0 0 0 0,-1 0 0 0 0,7-3 0 0 0,-7 5-50 0 0,0-1 1 0 0,-1 1-1 0 0,1 0 0 0 0,0-1 0 0 0,0 1 0 0 0,-1 0 1 0 0,1 0-1 0 0,0 0 0 0 0,0 0 0 0 0,-1 0 1 0 0,1 0-1 0 0,0 1 0 0 0,0-1 0 0 0,-1 0 0 0 0,1 1 1 0 0,0 0-1 0 0,-1-1 0 0 0,1 1 0 0 0,-1 0 0 0 0,3 1 1 0 0,11 13-3905 0 0,-15-15 3565 0 0,0 1 0 0 0,0-1 0 0 0,1 1 0 0 0,-1-1 0 0 0,0 1 0 0 0,0-1 0 0 0,1 1 0 0 0,-1-1 0 0 0,0 1 0 0 0,0-1 0 0 0,0 1 0 0 0,0-1 0 0 0,0 1 0 0 0,0-1 1 0 0,0 1-1 0 0,0-1 0 0 0,0 1 0 0 0,0 0 0 0 0,0-1 0 0 0,0 1 0 0 0,0-1 0 0 0,-1 1 0 0 0,1-1 0 0 0,0 1 0 0 0,0-1 0 0 0,-1 1 0 0 0,1-1 0 0 0,0 0 0 0 0,0 1 0 0 0,-2 0-370 0 0</inkml:trace>
  <inkml:trace contextRef="#ctx0" brushRef="#br0" timeOffset="1">30 188 12843 0 0,'0'1'361'0'0,"0"0"1"0"0,1 0 0 0 0,-1 1-1 0 0,1-1 1 0 0,-1 0-1 0 0,1 0 1 0 0,-1 0-1 0 0,1 0 1 0 0,0 0 0 0 0,0 0-1 0 0,-1 0 1 0 0,1 0-1 0 0,0-1 1 0 0,0 1 0 0 0,0 0-1 0 0,0 0 1 0 0,0-1-1 0 0,0 1 1 0 0,0 0 0 0 0,0-1-1 0 0,0 1 1 0 0,0-1-1 0 0,1 1 1 0 0,-1-1-1 0 0,2 0 1 0 0,-1 1-146 0 0,1-1 0 0 0,0-1 0 0 0,-1 1 0 0 0,1 0 0 0 0,0-1 1 0 0,-1 1-1 0 0,1-1 0 0 0,0 0 0 0 0,-1 0 0 0 0,1 0 0 0 0,2-1 0 0 0,4-4-193 0 0,1 0 1 0 0,-1 0-1 0 0,0-1 0 0 0,12-10 0 0 0,-19 15-51 0 0,17-18 105 0 0,-18 19-126 0 0,0 0 1 0 0,-1 1-1 0 0,1-1 0 0 0,0 1 1 0 0,-1-1-1 0 0,1 0 1 0 0,-1 0-1 0 0,1 1 1 0 0,-1-1-1 0 0,1 0 1 0 0,-1 0-1 0 0,0 0 1 0 0,0 0-1 0 0,1 1 1 0 0,-1-1-1 0 0,0 0 1 0 0,0 0-1 0 0,0 0 1 0 0,0 0-1 0 0,0 0 1 0 0,0 0-1 0 0,0 0 1 0 0,0-1-1 0 0,0 2 54 0 0,-1 0-1 0 0,1 0 1 0 0,-1 0-1 0 0,1 0 1 0 0,0 0-1 0 0,-1 0 1 0 0,1 0-1 0 0,0 1 1 0 0,-1-1-1 0 0,1 0 1 0 0,0 0-1 0 0,-1 0 1 0 0,1 0-1 0 0,0 0 1 0 0,-1 1-1 0 0,1-1 1 0 0,0 0-1 0 0,-1 0 1 0 0,1 0-1 0 0,0 1 1 0 0,-1-1-1 0 0,1 0 1 0 0,0 0 0 0 0,0 1-1 0 0,-1-1 1 0 0,1 0-1 0 0,0 1 1 0 0,0-1-1 0 0,0 0 1 0 0,0 1-1 0 0,-1-1 1 0 0,1 0-1 0 0,0 1 1 0 0,0-1-1 0 0,0 1 1 0 0,0-1-1 0 0,0 0 1 0 0,0 1-1 0 0,0-1 1 0 0,0 0-1 0 0,0 1 1 0 0,0 0-1 0 0,-6 18 625 0 0,6-10-378 0 0,0 0 0 0 0,1 0 0 0 0,0 0 0 0 0,3 12-1 0 0,9 6-1575 0 0,-12-26 984 0 0,-1 0-1 0 0,1 0 1 0 0,0 0 0 0 0,0 0 0 0 0,0 0-1 0 0,0 0 1 0 0,0-1 0 0 0,0 1 0 0 0,0 0-1 0 0,0-1 1 0 0,1 1 0 0 0,-1-1 0 0 0,0 0-1 0 0,0 1 1 0 0,0-1 0 0 0,1 0 0 0 0,-1 1-1 0 0,0-1 1 0 0,2 0 0 0 0,-3 0 134 0 0,1 0 1 0 0,-1 0-1 0 0,0 0 1 0 0,1 0-1 0 0,-1 0 0 0 0,0 0 1 0 0,1-1-1 0 0,-1 1 1 0 0,1 0-1 0 0,-1 0 1 0 0,0 0-1 0 0,1 0 0 0 0,-1-1 1 0 0,0 1-1 0 0,1 0 1 0 0,-1 0-1 0 0,0-1 1 0 0,1 1-1 0 0,-1 0 1 0 0,0 0-1 0 0,0-1 0 0 0,1 1 1 0 0,-1 0-1 0 0,0-1 1 0 0,0 1-1 0 0,0 0 1 0 0,0-1-1 0 0,1 1 1 0 0,-1-1-1 0 0,0 1 0 0 0,0 0 1 0 0,0-1-1 0 0,0 0 1 0 0,2-3-1588 0 0,4-4-3960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15323 0 0,'4'2'986'0'0,"0"0"0"0"0,1 0 0 0 0,-1 0-1 0 0,-1 0 1 0 0,1 0 0 0 0,0 1 0 0 0,0 0-1 0 0,-1 0 1 0 0,0 0 0 0 0,1 0 0 0 0,-1 0-1 0 0,3 5 1 0 0,-1-1-459 0 0,-1 1 0 0 0,1 0 0 0 0,-1-1 0 0 0,-1 2 0 0 0,5 13 0 0 0,0 7-1498 0 0,-2 0 1 0 0,3 50-1 0 0,-8-67 1153 0 0,0-6-597 0 0,2 33-4066 0 0,-5-13-4838 0 0,0-14 645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27 4937 0 0,'-14'-14'2177'0'0,"-7"2"9070"0"0,20 12-10744 0 0,0 0 1 0 0,0 0-1 0 0,0 0 0 0 0,0 0 1 0 0,0 0-1 0 0,0 0 0 0 0,0 0 1 0 0,0 0-1 0 0,-1 0 1 0 0,1 0-1 0 0,0 0 0 0 0,0 1 1 0 0,0-1-1 0 0,0 0 0 0 0,0 1 1 0 0,0-1-1 0 0,0 1 0 0 0,0 0 1 0 0,-14 14-1321 0 0,11-9 926 0 0,0 1-1 0 0,1 0 0 0 0,0 0 1 0 0,0 1-1 0 0,1-1 0 0 0,0 1 1 0 0,0-1-1 0 0,1 1 0 0 0,0-1 1 0 0,0 1-1 0 0,1 0 0 0 0,0 0 1 0 0,0-1-1 0 0,2 11 0 0 0,-1-13-393 0 0,0 0 0 0 0,0 0 0 0 0,0 0-1 0 0,1 0 1 0 0,-1 0 0 0 0,1-1 0 0 0,1 1 0 0 0,-1 0-1 0 0,1-1 1 0 0,3 5 0 0 0,16 10-5247 0 0,-19-18 4369 0 0,0 0-1 0 0,0 0 1 0 0,0 0 0 0 0,0 0-1 0 0,1 0 1 0 0,-1-1-1 0 0,6 1 1 0 0,2-1-5297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10 12043 0 0,'-18'-10'8067'0'0,"17"10"-7907"0"0,1 0 0 0 0,-1 0 1 0 0,1 0-1 0 0,-1 0 0 0 0,1 0 1 0 0,-1 0-1 0 0,0 0 0 0 0,1 1 1 0 0,-1-1-1 0 0,1 0 0 0 0,-1 0 0 0 0,1 0 1 0 0,-1 1-1 0 0,1-1 0 0 0,-1 0 1 0 0,1 0-1 0 0,0 1 0 0 0,-1-1 1 0 0,1 0-1 0 0,-1 1 0 0 0,0 0 1 0 0,-1 2-124 0 0,1 0 0 0 0,-1 0 1 0 0,1 0-1 0 0,0 1 1 0 0,0-1-1 0 0,0 0 0 0 0,0 1 1 0 0,-1 5-1 0 0,0 4-633 0 0,-5 24-2212 0 0,9-16-2963 0 0,-2-21 5686 0 0,1 0 1 0 0,0 1-1 0 0,-1-1 1 0 0,1 0-1 0 0,-1 0 0 0 0,1 0 1 0 0,0 0-1 0 0,-1 0 1 0 0,1 0-1 0 0,-1 0 0 0 0,1 0 1 0 0,0 0-1 0 0,-1 0 1 0 0,1 0-1 0 0,0 0 1 0 0,-1 0-1 0 0,1 0 0 0 0,-1-1 1 0 0,1 1-1 0 0,-1 0 1 0 0,1-1-1 0 0,0 1 1 0 0,-1 0-1 0 0,1-1 0 0 0,-1 1 1 0 0,1 0-1 0 0,-1-1 1 0 0,0 1-1 0 0,1-1 0 0 0,18-13 1440 0 0,-15 9-911 0 0,1 1 1 0 0,0 0 0 0 0,0 1-1 0 0,1-1 1 0 0,-1 1-1 0 0,1 0 1 0 0,9-4-1 0 0,-13 6-490 0 0,-1 1-1 0 0,0-1 0 0 0,1 1 0 0 0,-1 0 0 0 0,1 0 1 0 0,-1-1-1 0 0,1 1 0 0 0,-1 0 0 0 0,1 0 0 0 0,-1 0 1 0 0,1 1-1 0 0,-1-1 0 0 0,1 0 0 0 0,-1 0 0 0 0,0 1 1 0 0,1-1-1 0 0,-1 1 0 0 0,1-1 0 0 0,-1 1 0 0 0,0 0 1 0 0,0 0-1 0 0,1-1 0 0 0,-1 1 0 0 0,0 0 0 0 0,0 0 1 0 0,0 0-1 0 0,0 0 0 0 0,0 0 0 0 0,0 1 0 0 0,0-1 0 0 0,0 0 1 0 0,0 0-1 0 0,-1 0 0 0 0,1 1 0 0 0,0-1 0 0 0,-1 1 1 0 0,1-1-1 0 0,-1 0 0 0 0,1 3 0 0 0,0 10-5599 0 0,-3-6 10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12851 0 0,'0'1'324'0'0,"0"-1"0"0"0,0 1-1 0 0,0 0 1 0 0,0-1 0 0 0,0 1 0 0 0,0-1 0 0 0,0 1 0 0 0,1-1 0 0 0,-1 1 0 0 0,0-1 0 0 0,0 1 0 0 0,1-1 0 0 0,-1 1 0 0 0,0-1-1 0 0,0 1 1 0 0,1-1 0 0 0,-1 1 0 0 0,1-1 0 0 0,-1 0 0 0 0,0 1 0 0 0,1-1 0 0 0,-1 1 0 0 0,1-1 0 0 0,-1 0 0 0 0,1 0 0 0 0,0 1-1 0 0,18 2 2696 0 0,30-12-4011 0 0,-34 6 1741 0 0,1 0-968 0 0,32-6-3327 0 0,-18-1-6080 0 0,-22 7 3150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10154 0 0,'0'2'353'0'0,"0"0"0"0"0,0 0 0 0 0,0 0 0 0 0,0-1 0 0 0,1 1 0 0 0,-1 0 0 0 0,0 0 0 0 0,1 0 0 0 0,-1-1 0 0 0,1 1 0 0 0,0 0 0 0 0,0-1 0 0 0,-1 1-1 0 0,1 0 1 0 0,0-1 0 0 0,0 1 0 0 0,0-1 0 0 0,1 0 0 0 0,-1 1 0 0 0,0-1 0 0 0,1 0 0 0 0,-1 0 0 0 0,0 1 0 0 0,1-1 0 0 0,-1 0 0 0 0,1-1 0 0 0,2 2 0 0 0,-1-1-200 0 0,0 0-1 0 0,0 0 1 0 0,0-1 0 0 0,1 1-1 0 0,-1-1 1 0 0,0 0 0 0 0,1 0 0 0 0,-1 0-1 0 0,0-1 1 0 0,1 1 0 0 0,-1-1 0 0 0,0 1-1 0 0,0-1 1 0 0,4-1 0 0 0,-4 0-198 0 0,1 1 0 0 0,-1-1 0 0 0,1 1-1 0 0,-1-1 1 0 0,1 0 0 0 0,-1-1 0 0 0,0 1 0 0 0,0 0 0 0 0,0-1 0 0 0,-1 0 0 0 0,1 1 0 0 0,2-5 0 0 0,-4 6 89 0 0,0 0 1 0 0,0-1 0 0 0,0 1-1 0 0,0-1 1 0 0,-1 1 0 0 0,1-1 0 0 0,-1 0-1 0 0,1 1 1 0 0,-1-1 0 0 0,1 0-1 0 0,-1 1 1 0 0,0-1 0 0 0,0 0-1 0 0,0 1 1 0 0,0-1 0 0 0,0 0-1 0 0,0 1 1 0 0,-1-1 0 0 0,1 0-1 0 0,0 1 1 0 0,-1-1 0 0 0,1 1 0 0 0,-1-1-1 0 0,0 0 1 0 0,0 1 0 0 0,1-1-1 0 0,-3-1 1 0 0,1 1 21 0 0,0 0 0 0 0,-1 1 0 0 0,1-1 0 0 0,-1 1 0 0 0,1-1 1 0 0,-1 1-1 0 0,0 0 0 0 0,0 0 0 0 0,1 0 0 0 0,-1 0 0 0 0,0 1 0 0 0,0-1 0 0 0,0 1 0 0 0,0-1 1 0 0,0 1-1 0 0,0 0 0 0 0,-4 1 0 0 0,-3-1-61 0 0,0 1 0 0 0,0 0 1 0 0,-19 4-1 0 0,29-5-75 0 0,0 0-1 0 0,-1 0 1 0 0,1 0 0 0 0,0 0 0 0 0,0 0 0 0 0,-1 0-1 0 0,1 0 1 0 0,0 0 0 0 0,-1 1 0 0 0,1-1 0 0 0,0 0-1 0 0,0 0 1 0 0,-1 0 0 0 0,1 0 0 0 0,0 1 0 0 0,0-1-1 0 0,-1 0 1 0 0,1 0 0 0 0,0 0 0 0 0,0 1 0 0 0,0-1-1 0 0,0 0 1 0 0,-1 0 0 0 0,1 1 0 0 0,0-1 0 0 0,0 0-1 0 0,0 1 1 0 0,0-1 0 0 0,0 0 0 0 0,0 0 0 0 0,0 1-1 0 0,0-1 1 0 0,0 0 0 0 0,-1 1 0 0 0,1-1 0 0 0,0 0-1 0 0,1 1 1 0 0,-1-1 0 0 0,0 0 0 0 0,0 0 0 0 0,0 1-1 0 0,0-1 1 0 0,0 0 0 0 0,0 1 0 0 0,0-1 0 0 0,0 0-1 0 0,0 0 1 0 0,1 1 0 0 0,-1-1 0 0 0,0 0 0 0 0,0 0-1 0 0,0 1 1 0 0,1-1 0 0 0,-1 0 0 0 0,0 0 0 0 0,0 0-1 0 0,1 1 1 0 0,-1-1 0 0 0,0 0 0 0 0,0 0 0 0 0,1 0-1 0 0,-1 0 1 0 0,0 0 0 0 0,1 1 0 0 0,18 10-8575 0 0,-10-6 2210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29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17676 0 0,'-1'0'303'0'0,"0"0"0"0"0,0 0 0 0 0,0 0 0 0 0,0 0 0 0 0,0 0 0 0 0,0 0 0 0 0,0 1 0 0 0,0-1 0 0 0,1 0 1 0 0,-1 0-1 0 0,0 1 0 0 0,0-1 0 0 0,0 0 0 0 0,0 1 0 0 0,0-1 0 0 0,1 1 0 0 0,-1-1 0 0 0,0 1 0 0 0,0 0 0 0 0,0 0 0 0 0,-9 20 2046 0 0,4 36-2789 0 0,5-39 839 0 0,0 3-837 0 0,-1 9-1244 0 0,-2-11-2635 0 0,5-34-2208 0 0,2-18 7153 0 0,-2 30-456 0 0,1-1 1 0 0,0 1 0 0 0,0-1-1 0 0,0 1 1 0 0,0 0 0 0 0,1 0-1 0 0,-1 0 1 0 0,1 0 0 0 0,0 0-1 0 0,0 1 1 0 0,0-1 0 0 0,0 1-1 0 0,0 0 1 0 0,0 0 0 0 0,1 0-1 0 0,-1 0 1 0 0,6-1 0 0 0,-7 2-208 0 0,0 0 1 0 0,0 1 0 0 0,0-1-1 0 0,1 1 1 0 0,-1-1 0 0 0,0 1 0 0 0,1 0-1 0 0,-1 0 1 0 0,0 0 0 0 0,1 0-1 0 0,-1 0 1 0 0,0 1 0 0 0,3 0 0 0 0,-3-1-259 0 0,0 1 1 0 0,0 0-1 0 0,-1 0 0 0 0,1 0 1 0 0,-1 0-1 0 0,1 0 1 0 0,-1 0-1 0 0,1 0 1 0 0,-1 1-1 0 0,0-1 1 0 0,0 0-1 0 0,1 1 1 0 0,-1-1-1 0 0,0 1 1 0 0,0-1-1 0 0,0 1 1 0 0,-1 0-1 0 0,2 2 1 0 0,0 3-2676 0 0,-2-1-1867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0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5 215 14115 0 0,'0'0'259'0'0,"-1"0"0"0"0,1 1 0 0 0,-1-1 0 0 0,1 1 0 0 0,0-1 0 0 0,-1 0-1 0 0,1 1 1 0 0,0-1 0 0 0,-1 1 0 0 0,1-1 0 0 0,0 1 0 0 0,0-1 0 0 0,0 1 0 0 0,0-1 0 0 0,-1 1 0 0 0,1 0 0 0 0,0-1-1 0 0,0 1 1 0 0,0-1 0 0 0,0 1 0 0 0,0-1 0 0 0,0 1 0 0 0,0-1 0 0 0,0 1 0 0 0,0-1 0 0 0,1 1 0 0 0,-1 0 0 0 0,0-1 0 0 0,0 1-1 0 0,0-1 1 0 0,1 1 0 0 0,-1-1 0 0 0,0 1 0 0 0,1 0 0 0 0,0-1-65 0 0,1 1 0 0 0,-1-1 0 0 0,0 1 0 0 0,1-1 0 0 0,-1 1 0 0 0,0-1 0 0 0,1 0 0 0 0,-1 0 0 0 0,1 0 0 0 0,-1 0 0 0 0,1 0 0 0 0,2 0 0 0 0,48-10-701 0 0,-48 9 982 0 0,5-1-343 0 0,39-12-1032 0 0,-45 13 515 0 0,0-1 0 0 0,1 1 0 0 0,-1-1 0 0 0,0 0 0 0 0,0 0 0 0 0,0 0 0 0 0,-1 0 0 0 0,1 0 0 0 0,0-1 0 0 0,-1 1 0 0 0,4-5 0 0 0,-9 7 558 0 0,1 1 0 0 0,-1 0 0 0 0,1 0 0 0 0,-1-1 0 0 0,1 1 0 0 0,0 1-1 0 0,-1-1 1 0 0,1 0 0 0 0,0 1 0 0 0,0-1 0 0 0,-3 3 0 0 0,3-1 110 0 0,0 1 0 0 0,0 0 0 0 0,0 0 0 0 0,1 0 0 0 0,-1-1-1 0 0,1 2 1 0 0,0-1 0 0 0,0 0 0 0 0,0 0 0 0 0,0 7 0 0 0,5 16-811 0 0,-4-26 219 0 0,1 1 0 0 0,0-1-1 0 0,-1 0 1 0 0,1 0-1 0 0,0 1 1 0 0,0-1 0 0 0,-1 0-1 0 0,1 0 1 0 0,0 0 0 0 0,0 0-1 0 0,0 0 1 0 0,1 0-1 0 0,-1 0 1 0 0,0-1 0 0 0,3 2-1 0 0,-4-1-32 0 0,1-1 0 0 0,-1 0-1 0 0,0 0 1 0 0,1 0 0 0 0,-1 0-1 0 0,1 0 1 0 0,-1 0 0 0 0,1 0-1 0 0,-1 0 1 0 0,1 0 0 0 0,-1 0-1 0 0,1 0 1 0 0,-1-1 0 0 0,1 1-1 0 0,-1 0 1 0 0,1 0 0 0 0,-1 0-1 0 0,0-1 1 0 0,1 1 0 0 0,-1 0-1 0 0,4-5-3765 0 0</inkml:trace>
  <inkml:trace contextRef="#ctx0" brushRef="#br0" timeOffset="1">188 6 16227 0 0,'3'-5'5281'0'0,"-3"5"-5099"0"0,1 0 0 0 0,-1 0 1 0 0,0-1-1 0 0,0 1 0 0 0,0 0 0 0 0,1 0 0 0 0,-1 0 0 0 0,12 3 2034 0 0,9 8-1170 0 0,-16-6-872 0 0,0 0 0 0 0,0 0 1 0 0,0 0-1 0 0,0 0 0 0 0,-1 1 0 0 0,0 0 0 0 0,0 0 1 0 0,0 0-1 0 0,-1 0 0 0 0,0 1 0 0 0,0-1 0 0 0,-1 1 1 0 0,0 0-1 0 0,0 0 0 0 0,0 0 0 0 0,0 12 0 0 0,2 10-555 0 0,-2 1-1 0 0,-3 45 0 0 0,1-65-135 0 0,-3 27-3858 0 0,-3-12-4602 0 0,1-12 396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4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71 6297 0 0,'-6'-4'981'0'0,"0"1"-1"0"0,-1 0 1 0 0,1 1 0 0 0,-1-1-1 0 0,1 1 1 0 0,-1 1-1 0 0,1-1 1 0 0,-1 1-1 0 0,0 0 1 0 0,0 1-1 0 0,-13 0 1 0 0,16 1-869 0 0,0-1 1 0 0,1 1-1 0 0,0 0 1 0 0,-1 0-1 0 0,1 0 1 0 0,-1 0-1 0 0,1 1 1 0 0,0 0-1 0 0,0-1 1 0 0,0 1-1 0 0,0 0 1 0 0,0 0-1 0 0,0 1 1 0 0,1-1-1 0 0,-1 1 1 0 0,1-1-1 0 0,-1 1 1 0 0,1 0-1 0 0,0 0 1 0 0,0 0-1 0 0,0 0 1 0 0,1 0-1 0 0,-1 0 1 0 0,-1 6-1 0 0,1-1-159 0 0,0 1 0 0 0,1-1 0 0 0,0 1 0 0 0,1-1 0 0 0,-1 1-1 0 0,2-1 1 0 0,-1 1 0 0 0,1 0 0 0 0,1-1 0 0 0,-1 0-1 0 0,1 1 1 0 0,1-1 0 0 0,0 0 0 0 0,0 0 0 0 0,0 0-1 0 0,1 0 1 0 0,0-1 0 0 0,1 1 0 0 0,0-1 0 0 0,6 8-1 0 0,-5-9 42 0 0,-1 1-1 0 0,1-1 0 0 0,0 0 0 0 0,1 0 0 0 0,0 0 0 0 0,0-1 0 0 0,0 0 0 0 0,0-1 0 0 0,10 5 0 0 0,-12-7 12 0 0,0 0-1 0 0,1 0 1 0 0,-1 0-1 0 0,0-1 1 0 0,1 0 0 0 0,-1 0-1 0 0,1-1 1 0 0,-1 1-1 0 0,1-1 1 0 0,0-1-1 0 0,-1 1 1 0 0,1-1-1 0 0,-1 1 1 0 0,11-4-1 0 0,-11 2 21 0 0,-1 0-1 0 0,1 0 1 0 0,-1-1 0 0 0,1 1-1 0 0,-1-1 1 0 0,0 0-1 0 0,0 0 1 0 0,0-1 0 0 0,0 1-1 0 0,-1-1 1 0 0,1 1-1 0 0,-1-1 1 0 0,3-5 0 0 0,-1 1 21 0 0,0 0 1 0 0,-1 0-1 0 0,0 0 1 0 0,-1-1-1 0 0,0 1 1 0 0,0-1-1 0 0,1-11 1 0 0,-2 11-70 0 0,-1 0 1 0 0,1 1-1 0 0,-2-1 1 0 0,1 0 0 0 0,-2 1-1 0 0,1-1 1 0 0,-1 0-1 0 0,0 0 1 0 0,-1 1-1 0 0,0-1 1 0 0,0 1-1 0 0,-1 0 1 0 0,0-1-1 0 0,0 1 1 0 0,-1 0-1 0 0,-7-11 1 0 0,5 13-331 0 0,0-1 0 0 0,-1 1 0 0 0,0 1 0 0 0,0-1 0 0 0,0 1 0 0 0,0 1 0 0 0,-1-1 0 0 0,0 1 1 0 0,0 0-1 0 0,-9-2 0 0 0,11 3-336 0 0,-1 1-1 0 0,1 0 1 0 0,-1 1 0 0 0,0 0 0 0 0,0 0 0 0 0,1 0 0 0 0,-1 0 0 0 0,0 1 0 0 0,0 1 0 0 0,0-1 0 0 0,0 1 0 0 0,1 0 0 0 0,-11 3-1 0 0,7 1-3014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5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5057 0 0,'5'0'9061'0'0,"7"3"-5026"0"0,30 12-2016 0 0,-20-1-1481 0 0,0 2 0 0 0,33 31 0 0 0,-30-25-760 0 0,32 22 0 0 0,-48-38-466 0 0,1 0-1 0 0,0-1 1 0 0,0 0-1 0 0,11 3 1 0 0,-10-7-6162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6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6497 0 0,'6'39'9760'0'0,"7"28"-6461"0"0,-12-63-3273 0 0,0-1 0 0 0,0 0 0 0 0,0 0 0 0 0,0 0 0 0 0,1 0 0 0 0,0 0 0 0 0,-1-1 0 0 0,1 1 0 0 0,0 0 0 0 0,0-1 0 0 0,0 1 0 0 0,1-1 0 0 0,-1 0 0 0 0,1 0 0 0 0,-1 0 0 0 0,5 3 0 0 0,-6-5-39 0 0,1 0 0 0 0,0 1 1 0 0,0-1-1 0 0,-1 0 0 0 0,1 0 1 0 0,0 0-1 0 0,0 0 0 0 0,-1 0 0 0 0,1-1 1 0 0,0 1-1 0 0,0-1 0 0 0,-1 1 1 0 0,1-1-1 0 0,0 1 0 0 0,-1-1 1 0 0,4-2-1 0 0,30-18-412 0 0,-22 13-76 0 0,-13 8 493 0 0,38-25-2891 0 0,-37 24 2461 0 0,1-1-1 0 0,0 1 1 0 0,-1 0 0 0 0,1-1 0 0 0,-1 1 0 0 0,1-1-1 0 0,-1 1 1 0 0,0-1 0 0 0,0 0 0 0 0,1 0-1 0 0,-1 0 1 0 0,-1 0 0 0 0,1 1 0 0 0,0-1-1 0 0,0 0 1 0 0,-1 0 0 0 0,1-1 0 0 0,-1 1-1 0 0,1-2 1 0 0</inkml:trace>
  <inkml:trace contextRef="#ctx0" brushRef="#br0" timeOffset="1">4 255 12571 0 0,'-1'5'493'0'0,"0"0"0"0"0,1-1 0 0 0,-1 1 0 0 0,1 0 0 0 0,0-1 1 0 0,0 1-1 0 0,0 0 0 0 0,0-1 0 0 0,1 1 0 0 0,0-1 0 0 0,0 1 0 0 0,0-1 1 0 0,1 1-1 0 0,3 8 0 0 0,-3-11-426 0 0,0 0 1 0 0,0 0 0 0 0,0 1-1 0 0,0-1 1 0 0,0 0-1 0 0,0 0 1 0 0,0-1-1 0 0,1 1 1 0 0,-1 0 0 0 0,1-1-1 0 0,-1 0 1 0 0,1 1-1 0 0,0-1 1 0 0,0 0-1 0 0,-1 0 1 0 0,1-1 0 0 0,0 1-1 0 0,0 0 1 0 0,0-1-1 0 0,0 0 1 0 0,0 0-1 0 0,0 0 1 0 0,0 0 0 0 0,0 0-1 0 0,3-1 1 0 0,1 0-99 0 0,-1 0 0 0 0,0-1 0 0 0,1 1 0 0 0,-1-1 0 0 0,0 0 0 0 0,0-1 0 0 0,0 1 0 0 0,0-1 0 0 0,-1-1 0 0 0,1 1 0 0 0,-1-1 0 0 0,6-4 0 0 0,2-5-1737 0 0,1-1 0 0 0,18-26 0 0 0,-3 5-3904 0 0,-9 16-89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14195 0 0,'-3'2'623'0'0,"1"-1"0"0"0,0 1 1 0 0,-1 0-1 0 0,1 0 0 0 0,0 0 0 0 0,0 0 0 0 0,1 0 1 0 0,-1 0-1 0 0,0 0 0 0 0,1 1 0 0 0,-1-1 0 0 0,1 1 1 0 0,0-1-1 0 0,0 1 0 0 0,0 0 0 0 0,0-1 0 0 0,-1 5 1 0 0,1-2-399 0 0,1 1 0 0 0,-1-1 1 0 0,1 0-1 0 0,0 0 1 0 0,1 0-1 0 0,-1 1 0 0 0,1-1 1 0 0,0 0-1 0 0,2 7 1 0 0,-1-7-268 0 0,0 1 0 0 0,0-1 1 0 0,0 0-1 0 0,1 1 0 0 0,-1-1 1 0 0,1 0-1 0 0,0 0 0 0 0,1-1 1 0 0,-1 1-1 0 0,1-1 0 0 0,0 1 0 0 0,0-1 1 0 0,1-1-1 0 0,-1 1 0 0 0,1 0 1 0 0,-1-1-1 0 0,10 5 0 0 0,-7-6 16 0 0,-1-1 0 0 0,1 0 0 0 0,-1 0 0 0 0,1 0 0 0 0,0-1 0 0 0,-1 0 0 0 0,1 0 0 0 0,-1-1 0 0 0,1 0 0 0 0,0 0 0 0 0,9-3 0 0 0,19-10-4635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96 11955 0 0,'-3'-1'737'0'0,"0"1"0"0"0,0-1 1 0 0,0 1-1 0 0,0 0 1 0 0,0 0-1 0 0,0 0 0 0 0,0 0 1 0 0,0 0-1 0 0,-1 1 1 0 0,1-1-1 0 0,0 1 0 0 0,0 0 1 0 0,0 0-1 0 0,-4 2 1 0 0,1 0-289 0 0,1 0 1 0 0,-1 1-1 0 0,1-1 1 0 0,0 1 0 0 0,0 0-1 0 0,1 0 1 0 0,-6 7 0 0 0,5-6-415 0 0,1-1 0 0 0,0 2 0 0 0,0-1 1 0 0,1 0-1 0 0,-1 1 0 0 0,1 0 0 0 0,1 0 1 0 0,-1 0-1 0 0,1 0 0 0 0,0 0 0 0 0,0 0 1 0 0,1 1-1 0 0,-1-1 0 0 0,2 0 0 0 0,-1 9 0 0 0,2-8-39 0 0,0 0 0 0 0,1 0-1 0 0,0 0 1 0 0,1 0 0 0 0,0-1-1 0 0,0 1 1 0 0,0-1 0 0 0,0 0-1 0 0,1 0 1 0 0,0 0 0 0 0,1 0-1 0 0,-1-1 1 0 0,1 0 0 0 0,0 0-1 0 0,0 0 1 0 0,1 0 0 0 0,0-1-1 0 0,-1 0 1 0 0,1 0 0 0 0,1 0-1 0 0,-1-1 1 0 0,8 3 0 0 0,-10-4 5 0 0,0 0 1 0 0,0-1-1 0 0,1 0 1 0 0,-1 1-1 0 0,0-1 0 0 0,1-1 1 0 0,-1 1-1 0 0,1-1 1 0 0,-1 1-1 0 0,1-1 1 0 0,-1-1-1 0 0,1 1 1 0 0,-1-1-1 0 0,0 1 1 0 0,1-1-1 0 0,-1-1 1 0 0,0 1-1 0 0,1 0 1 0 0,-1-1-1 0 0,0 0 1 0 0,0 0-1 0 0,0 0 1 0 0,-1-1-1 0 0,1 1 1 0 0,0-1-1 0 0,-1 0 0 0 0,0 0 1 0 0,1 0-1 0 0,-1 0 1 0 0,-1-1-1 0 0,1 1 1 0 0,0-1-1 0 0,-1 0 1 0 0,0 0-1 0 0,3-6 1 0 0,0-1 25 0 0,-1-1-1 0 0,0 0 1 0 0,-1-1 0 0 0,0 1-1 0 0,-1 0 1 0 0,-1-1 0 0 0,0 1-1 0 0,-1-16 1 0 0,0 19 6 0 0,0-1 0 0 0,-1 1 0 0 0,0-1 0 0 0,-1 1 0 0 0,0 0 0 0 0,-1 0 0 0 0,0 0 0 0 0,0 0 0 0 0,0 0 0 0 0,-1 1 0 0 0,-8-13 0 0 0,6 15-23 0 0,1 0 0 0 0,-1 1-1 0 0,0 0 1 0 0,-1 0 0 0 0,1 0 0 0 0,-1 1 0 0 0,0-1 0 0 0,0 2 0 0 0,0-1-1 0 0,-1 1 1 0 0,1 0 0 0 0,-1 1 0 0 0,-10-3 0 0 0,13 4-196 0 0,0 0 0 0 0,-1 0 0 0 0,1 0 0 0 0,0 0 0 0 0,-1 1 0 0 0,1 0 0 0 0,-1 0 1 0 0,1 0-1 0 0,-1 1 0 0 0,1 0 0 0 0,0 0 0 0 0,-1 0 0 0 0,1 1 0 0 0,0 0 0 0 0,0 0 0 0 0,0 0 0 0 0,0 0 1 0 0,0 1-1 0 0,0 0 0 0 0,-4 4 0 0 0,6-4-931 0 0,0 0 1 0 0,1 1 0 0 0,-1-1-1 0 0,1 1 1 0 0,0-1 0 0 0,0 1-1 0 0,1 0 1 0 0,-1 0 0 0 0,1 0-1 0 0,0 0 1 0 0,-2 7 0 0 0,1 2-5215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8234 0 0,'5'1'1822'0'0,"0"-1"0"0"0,0 0 0 0 0,0 1 0 0 0,0 0 0 0 0,0 0 0 0 0,-1 1 0 0 0,6 2 0 0 0,29 19 3731 0 0,-23-9-5552 0 0,0 1 0 0 0,18 23-1 0 0,-17-18 829 0 0,-3-4-1095 0 0,42 44-382 0 0,-14-26-6806 0 0,-42-34 7183 0 0,7 4-3385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8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21 407 7474 0 0,'-3'-5'1398'0'0,"0"0"0"0"0,1 0 0 0 0,0-1 0 0 0,-1 1 0 0 0,2-1-1 0 0,-1 0 1 0 0,1 0 0 0 0,-2-7 0 0 0,3 5-560 0 0,-1 0-1 0 0,1 0 1 0 0,1 0-1 0 0,0 0 0 0 0,2-11 1 0 0,3-5-796 0 0,2 0 0 0 0,21-45 1 0 0,-12 28 668 0 0,-8 19-660 0 0,17-39 7 0 0,-23 56-39 0 0,-1 0 0 0 0,1 1 0 0 0,0-1 0 0 0,1 1 0 0 0,-1-1 0 0 0,1 1 0 0 0,-1 0-1 0 0,1 1 1 0 0,5-5 0 0 0,-8 8-5 0 0,1-1-1 0 0,-1 1 0 0 0,0-1 0 0 0,0 1 1 0 0,1 0-1 0 0,-1 0 0 0 0,0-1 0 0 0,0 1 1 0 0,1 0-1 0 0,-1 0 0 0 0,0 0 0 0 0,1 1 1 0 0,-1-1-1 0 0,0 0 0 0 0,0 0 1 0 0,1 1-1 0 0,-1-1 0 0 0,0 0 0 0 0,0 1 1 0 0,1 0-1 0 0,-1-1 0 0 0,0 1 0 0 0,0-1 1 0 0,0 1-1 0 0,0 0 0 0 0,0 0 0 0 0,0 0 1 0 0,0 0-1 0 0,0 0 0 0 0,-1 0 0 0 0,1 0 1 0 0,1 1-1 0 0,3 4 17 0 0,-1 0 0 0 0,0 0 0 0 0,0 0 0 0 0,4 9 0 0 0,3 15-29 0 0,-1 1-1 0 0,-2 0 0 0 0,-1 0 0 0 0,6 62 1 0 0,-7-43-759 0 0,-5-42 15 0 0,3 22-1917 0 0,-7-15-5162 0 0,-6-19 1731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1:3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48 13771 0 0,'-13'3'10585'0'0,"39"-13"-8411"0"0,-17 6-2400 0 0,16-4 219 0 0,0 0 0 0 0,0 2 0 0 0,1 1 0 0 0,0 1 0 0 0,0 1 0 0 0,27 0 0 0 0,-7 5-3660 0 0,-3 4-3504 0 0,-20-1-1725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7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85 6681 0 0,'-2'0'518'0'0,"0"1"0"0"0,0-1 0 0 0,-1 0-1 0 0,1 0 1 0 0,0 1 0 0 0,0 0-1 0 0,0-1 1 0 0,0 1 0 0 0,0 0-1 0 0,0 0 1 0 0,0 0 0 0 0,0 0 0 0 0,0 0-1 0 0,1 0 1 0 0,-1 1 0 0 0,0-1-1 0 0,1 0 1 0 0,-3 4 0 0 0,1-2-284 0 0,0 1 0 0 0,1 1 1 0 0,-1-1-1 0 0,1 0 0 0 0,0 0 0 0 0,0 1 0 0 0,1 0 1 0 0,-2 4-1 0 0,-1 9-146 0 0,1 1 0 0 0,1-1 0 0 0,1 25 1 0 0,1-42 40 0 0,-1 24 255 0 0,2-1 1 0 0,0 1-1 0 0,2 0 0 0 0,1-1 0 0 0,10 35 0 0 0,-12-51-281 0 0,2 1 0 0 0,-1-1 0 0 0,1 0 1 0 0,0 0-1 0 0,1 0 0 0 0,0 0 0 0 0,0-1 0 0 0,7 7 0 0 0,-8-10-40 0 0,0 0 1 0 0,0 0-1 0 0,0-1 0 0 0,1 0 1 0 0,0 0-1 0 0,-1 0 1 0 0,1 0-1 0 0,0-1 0 0 0,0 0 1 0 0,0 0-1 0 0,1 0 0 0 0,-1-1 1 0 0,0 1-1 0 0,8 0 1 0 0,-8-2-25 0 0,-1 1 0 0 0,1-1 0 0 0,0 0 0 0 0,0 0 0 0 0,0-1 0 0 0,-1 1 0 0 0,1-1 0 0 0,0 0 0 0 0,-1-1 0 0 0,1 1 0 0 0,-1-1 1 0 0,1 0-1 0 0,-1 0 0 0 0,0 0 0 0 0,1 0 0 0 0,4-5 0 0 0,-3 2-8 0 0,-1 0-1 0 0,1-1 1 0 0,-1 1 0 0 0,-1-1 0 0 0,1 0-1 0 0,-1-1 1 0 0,0 1 0 0 0,-1-1-1 0 0,5-11 1 0 0,0-3-4 0 0,-2-1 1 0 0,0 0-1 0 0,-1-1 0 0 0,-2 1 0 0 0,2-45 1 0 0,-4 55 9 0 0,-2 0 0 0 0,1 0 0 0 0,-1 0 0 0 0,-1 0 0 0 0,0 0 0 0 0,-1 0 0 0 0,0 0 0 0 0,-1 1 0 0 0,0 0 0 0 0,-1-1 1 0 0,0 1-1 0 0,-8-11 0 0 0,7 13 37 0 0,-1 0 1 0 0,0 1 0 0 0,-1 0 0 0 0,1 0-1 0 0,-2 1 1 0 0,1 0 0 0 0,-1 0 0 0 0,0 1-1 0 0,-1 0 1 0 0,1 1 0 0 0,-1 0-1 0 0,0 0 1 0 0,-16-4 0 0 0,14 5 17 0 0,0 1 0 0 0,0 1 1 0 0,-1 0-1 0 0,1 1 0 0 0,0 0 0 0 0,-17 1 1 0 0,24 0-108 0 0,1 0 1 0 0,0 0-1 0 0,0 1 1 0 0,-1-1-1 0 0,1 1 1 0 0,0 0-1 0 0,0 0 1 0 0,0 1-1 0 0,0-1 1 0 0,0 1-1 0 0,0 0 1 0 0,0 0-1 0 0,1 0 1 0 0,-1 1-1 0 0,1-1 1 0 0,-1 1-1 0 0,1 0 1 0 0,0 0-1 0 0,0 0 1 0 0,0 0-1 0 0,-4 7 1 0 0,6-8-186 0 0,1 0-1 0 0,-1-1 1 0 0,1 1 0 0 0,-1 0 0 0 0,1 0 0 0 0,0 0 0 0 0,0 0 0 0 0,-1 0 0 0 0,2 0 0 0 0,-1 0 0 0 0,0 0 0 0 0,0 0 0 0 0,0 0-1 0 0,1 0 1 0 0,-1 0 0 0 0,1 0 0 0 0,0-1 0 0 0,-1 1 0 0 0,1 0 0 0 0,0 0 0 0 0,0-1 0 0 0,0 1 0 0 0,2 2 0 0 0,-1-2-912 0 0,0 1-1 0 0,0-1 1 0 0,1 1 0 0 0,-1-1 0 0 0,1 0 0 0 0,0 1 0 0 0,5 2 0 0 0,7 2-6334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7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25 437 12995 0 0,'-1'-1'467'0'0,"-1"1"0"0"0,1-1 1 0 0,0 1-1 0 0,-1-1 0 0 0,1 0 0 0 0,0 0 1 0 0,0 0-1 0 0,0 0 0 0 0,0 0 1 0 0,0 0-1 0 0,0 0 0 0 0,0 0 0 0 0,0 0 1 0 0,0 0-1 0 0,0-1 0 0 0,-1-1 0 0 0,1 0-81 0 0,0 0 0 0 0,1 1 0 0 0,-1-1 0 0 0,1 0 0 0 0,-1 1 0 0 0,1-1-1 0 0,0 0 1 0 0,0-4 0 0 0,1-5-72 0 0,1-1 1 0 0,1 1-1 0 0,5-16 0 0 0,-3 10 585 0 0,9-30-605 0 0,2 1 0 0 0,1 0 0 0 0,3 1 0 0 0,37-64 0 0 0,-49 101 201 0 0,-2 9-5502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28 9026 0 0,'-2'2'2305'0'0,"-24"15"10681"0"0,28-19-12819 0 0,-1 0 0 0 0,1 0 0 0 0,0 0 0 0 0,-1 0 0 0 0,1 0 0 0 0,0 0 0 0 0,0 0 1 0 0,0 1-1 0 0,0-1 0 0 0,1 1 0 0 0,-1 0 0 0 0,0-1 0 0 0,4 0 0 0 0,33-13 329 0 0,-37 14-476 0 0,1 0 0 0 0,-1 0 0 0 0,1 0-1 0 0,0 0 1 0 0,-1 1 0 0 0,1-1-1 0 0,0 1 1 0 0,0 0 0 0 0,-1 0-1 0 0,1 0 1 0 0,0 0 0 0 0,-1 1 0 0 0,1-1-1 0 0,0 0 1 0 0,-1 1 0 0 0,1 0-1 0 0,0 0 1 0 0,-1 0 0 0 0,1 0-1 0 0,-1 0 1 0 0,0 0 0 0 0,5 3 0 0 0,-5 0-28 0 0,1-1 1 0 0,-1 0-1 0 0,0 1 0 0 0,1-1 1 0 0,-2 1-1 0 0,1 0 1 0 0,0-1-1 0 0,-1 1 1 0 0,1 0-1 0 0,-1 0 1 0 0,0 0-1 0 0,-1 0 1 0 0,1 1-1 0 0,0 4 1 0 0,1 29-2691 0 0,0-12-1564 0 0,1 0-4539 0 0,-1-16 1750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7642 0 0,'-3'6'11530'0'0,"4"6"-7355"0"0,6 14-5139 0 0,-4-17 2147 0 0,2 11-1071 0 0,0 1 0 0 0,-1 0 0 0 0,-1 0 0 0 0,-1 0 0 0 0,-2 41 1 0 0,2-86-892 0 0,-3 17 786 0 0,2 1 0 0 0,-1-1 1 0 0,1 0-1 0 0,0 1 1 0 0,0-1-1 0 0,4-8 1 0 0,-3 10-62 0 0,1-1 1 0 0,0 0 0 0 0,0 1 0 0 0,0 0-1 0 0,1-1 1 0 0,0 1 0 0 0,0 1 0 0 0,0-1-1 0 0,1 1 1 0 0,-1-1 0 0 0,1 1 0 0 0,0 1-1 0 0,9-6 1 0 0,5-1-4125 0 0,1 2-3802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49 13779 0 0,'-1'-6'2120'0'0,"-1"-1"-191"0"0,-1-2-17 0 0,3 1-271 0 0,-2 2-481 0 0,1 0-464 0 0,1 2-424 0 0,1 2-352 0 0,1 1-448 0 0,-1 3-528 0 0,2 2-745 0 0,0 2-991 0 0,0 1-1265 0 0,1 4-3833 0 0</inkml:trace>
  <inkml:trace contextRef="#ctx0" brushRef="#br0" timeOffset="1">62 165 14155 0 0,'1'5'2160'0'0,"2"0"-215"0"0,-1 2-49 0 0,2 0-207 0 0,-2 1-377 0 0,1 1-440 0 0,0 0-352 0 0,0 2-296 0 0,0-1-136 0 0,1 1-88 0 0,0 1-184 0 0,1 1-464 0 0,0-1-728 0 0,0-2-937 0 0,0-2-999 0 0,-1-3-1017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27 9650 0 0,'0'-1'441'0'0,"-1"0"-1"0"0,1-1 1 0 0,-1 1-1 0 0,1-1 1 0 0,-1 1-1 0 0,0 0 1 0 0,1-1-1 0 0,-1 1 1 0 0,0 0 0 0 0,0 0-1 0 0,0 0 1 0 0,0 0-1 0 0,0 0 1 0 0,0 0-1 0 0,0 0 1 0 0,0 0-1 0 0,-1 0 1 0 0,1 0 0 0 0,0 1-1 0 0,0-1 1 0 0,-1 0-1 0 0,1 1 1 0 0,-1-1-1 0 0,1 1 1 0 0,0-1-1 0 0,-1 1 1 0 0,1 0-1 0 0,-1 0 1 0 0,-1-1 0 0 0,1 2-220 0 0,-1 0 0 0 0,1-1 0 0 0,0 1 0 0 0,0 0 0 0 0,0 0 0 0 0,0 0 0 0 0,0 0 1 0 0,0 0-1 0 0,0 1 0 0 0,0-1 0 0 0,0 0 0 0 0,0 1 0 0 0,0 0 0 0 0,1-1 0 0 0,-1 1 1 0 0,-1 2-1 0 0,1-1-263 0 0,0-1 1 0 0,1 1 0 0 0,-1 0-1 0 0,1-1 1 0 0,-1 1 0 0 0,1 0-1 0 0,0 0 1 0 0,0 0 0 0 0,0 0-1 0 0,1 0 1 0 0,-1 0 0 0 0,0 6-1 0 0,1-8 53 0 0,0 0 0 0 0,1 1 0 0 0,-1-1 0 0 0,0 0 0 0 0,0 1 0 0 0,1-1 0 0 0,-1 0 0 0 0,1 1 0 0 0,-1-1 0 0 0,1 0 0 0 0,-1 0 0 0 0,1 1 0 0 0,0-1-1 0 0,0 0 1 0 0,-1 0 0 0 0,1 0 0 0 0,0 0 0 0 0,0 0 0 0 0,0 0 0 0 0,0 0 0 0 0,0-1 0 0 0,1 1 0 0 0,-1 0 0 0 0,0 0 0 0 0,0-1 0 0 0,0 1 0 0 0,1-1-1 0 0,-1 1 1 0 0,2 0 0 0 0,-1-1-11 0 0,0 0-1 0 0,0 1 1 0 0,0-1-1 0 0,1 0 0 0 0,-1 0 1 0 0,0 0-1 0 0,0-1 1 0 0,0 1-1 0 0,0 0 0 0 0,0-1 1 0 0,0 1-1 0 0,0-1 1 0 0,0 0-1 0 0,0 0 1 0 0,0 1-1 0 0,3-4 0 0 0,31-23-110 0 0,-5 3-40 0 0,-31 24 152 0 0,0 0 0 0 0,1 0 0 0 0,-1 0-1 0 0,0 0 1 0 0,0 0 0 0 0,0 0 0 0 0,1 0 0 0 0,-1 0-1 0 0,0 0 1 0 0,0 0 0 0 0,0 0 0 0 0,0 0-1 0 0,1 0 1 0 0,-1 0 0 0 0,0 0 0 0 0,0 0 0 0 0,0 0-1 0 0,1 0 1 0 0,-1 0 0 0 0,0 0 0 0 0,0 0 0 0 0,0 0-1 0 0,0 1 1 0 0,1-1 0 0 0,-1 0 0 0 0,0 0-1 0 0,0 0 1 0 0,0 0 0 0 0,0 0 0 0 0,0 0 0 0 0,1 1-1 0 0,-1-1 1 0 0,0 0 0 0 0,0 0 0 0 0,0 0 0 0 0,0 0-1 0 0,0 1 1 0 0,0-1 0 0 0,0 0 0 0 0,0 0-1 0 0,3 14 48 0 0,-2 18 29 0 0,-1-27-72 0 0,-1 23 68 0 0,-5 44 1 0 0,4-60-86 0 0,0-1 1 0 0,-1 1-1 0 0,0-1 0 0 0,-1 0 0 0 0,0 0 1 0 0,-10 17-1 0 0,14-28-8 0 0,0 1-1 0 0,0 0 1 0 0,-1 0 0 0 0,1 0 0 0 0,0-1 0 0 0,-1 1-1 0 0,1 0 1 0 0,-1-1 0 0 0,1 1 0 0 0,-1 0-1 0 0,1-1 1 0 0,-1 1 0 0 0,0 0 0 0 0,1-1-1 0 0,-1 1 1 0 0,0-1 0 0 0,1 1 0 0 0,-1-1-1 0 0,0 0 1 0 0,0 1 0 0 0,1-1 0 0 0,-1 0-1 0 0,0 1 1 0 0,0-1 0 0 0,0 0 0 0 0,1 0 0 0 0,-1 0-1 0 0,0 0 1 0 0,0 0 0 0 0,0 0 0 0 0,0 0-1 0 0,1 0 1 0 0,-1 0 0 0 0,0 0 0 0 0,0 0-1 0 0,0 0 1 0 0,1-1 0 0 0,-1 1 0 0 0,0 0-1 0 0,0-1 1 0 0,0 1 0 0 0,0-1-2 0 0,0 0 0 0 0,0-1 0 0 0,0 1 0 0 0,1 0 0 0 0,-1 0-1 0 0,0 0 1 0 0,1 0 0 0 0,-1-1 0 0 0,1 1 0 0 0,-1 0 0 0 0,1-1 0 0 0,0 1 0 0 0,0 0 0 0 0,-1 0 0 0 0,1-1 0 0 0,0 1-1 0 0,0-1 1 0 0,0 1 0 0 0,1 0 0 0 0,-1-1 0 0 0,0 1 0 0 0,0 0 0 0 0,1 0 0 0 0,-1-1 0 0 0,2-1 0 0 0,-1-1 46 0 0,1 1 0 0 0,0-1 0 0 0,1 1 0 0 0,-1 0 0 0 0,0-1 0 0 0,1 1 0 0 0,0 1 0 0 0,0-1 0 0 0,0 0 0 0 0,0 1 1 0 0,0-1-1 0 0,0 1 0 0 0,1 0 0 0 0,-1 0 0 0 0,7-2 0 0 0,6-3-670 0 0,0 2 1 0 0,25-5-1 0 0,-13 3-3972 0 0,-3-1-3513 0 0,-16 5 1614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9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17132 0 0,'1'3'637'0'0,"0"0"0"0"0,0 0 0 0 0,1-1 0 0 0,0 1 0 0 0,-1 0 0 0 0,1 0 0 0 0,0-1 1 0 0,0 1-1 0 0,1-1 0 0 0,-1 0 0 0 0,0 1 0 0 0,6 2 0 0 0,-3-1-317 0 0,0-1 0 0 0,1-1 0 0 0,-1 1 0 0 0,1-1 0 0 0,0 0-1 0 0,9 2 1 0 0,-4-1-323 0 0,1-2-1 0 0,0 1 1 0 0,-1-2-1 0 0,1 1 1 0 0,0-2-1 0 0,19-2 1 0 0,-29 3-43 0 0,1 0-167 0 0,0-1 0 0 0,0 1 1 0 0,0-1-1 0 0,0 1 0 0 0,0-1 1 0 0,0 0-1 0 0,0 0 1 0 0,0 0-1 0 0,0 0 0 0 0,-1-1 1 0 0,1 1-1 0 0,-1-1 0 0 0,1 0 1 0 0,-1 1-1 0 0,1-1 0 0 0,2-3 1 0 0,-37 19-1120 0 0,27-10 1483 0 0,0 0 1 0 0,0 0 0 0 0,1 0-1 0 0,-1 0 1 0 0,1 1 0 0 0,0 0-1 0 0,0 0 1 0 0,0 0 0 0 0,1 0-1 0 0,-1 1 1 0 0,2-1 0 0 0,-1 1-1 0 0,0 0 1 0 0,1 0 0 0 0,0 0-1 0 0,0 0 1 0 0,1 0 0 0 0,0 0-1 0 0,0 1 1 0 0,0-1 0 0 0,1 0-1 0 0,0 1 1 0 0,0-1 0 0 0,1 0 0 0 0,0 0-1 0 0,0 1 1 0 0,0-1 0 0 0,1 0-1 0 0,-1 0 1 0 0,2 0 0 0 0,-1 0-1 0 0,1 0 1 0 0,-1-1 0 0 0,2 1-1 0 0,-1-1 1 0 0,1 0 0 0 0,4 6-1 0 0,-6-9-155 0 0,1 1 0 0 0,0 0-1 0 0,0-1 1 0 0,0 0 0 0 0,0 0-1 0 0,1 0 1 0 0,-1 0 0 0 0,1 0-1 0 0,-1-1 1 0 0,1 1-1 0 0,0-1 1 0 0,-1 0 0 0 0,1 0-1 0 0,6 0 1 0 0,24 1-2461 0 0,-4-5-5012 0 0,-17-2-2297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13835 0 0,'2'2'302'0'0,"0"0"1"0"0,0 0-1 0 0,0 0 1 0 0,0-1-1 0 0,1 1 1 0 0,-1 0-1 0 0,0-1 1 0 0,1 0-1 0 0,-1 0 1 0 0,0 0-1 0 0,1 0 1 0 0,0 0-1 0 0,-1 0 1 0 0,1 0-1 0 0,0-1 0 0 0,-1 0 1 0 0,1 1-1 0 0,0-1 1 0 0,-1 0-1 0 0,1 0 1 0 0,0 0-1 0 0,4-1 1 0 0,6 0-1481 0 0,0-1 1 0 0,0 0 0 0 0,17-6-1 0 0,-28 8 547 0 0,-1 0-1 0 0,1-1 1 0 0,-1 1 0 0 0,1-1-1 0 0,-1 0 1 0 0,1 1 0 0 0,-1-1-1 0 0,0 0 1 0 0,1 0 0 0 0,-1 0-1 0 0,0 0 1 0 0,0 0 0 0 0,0 0-1 0 0,0 0 1 0 0,0 0 0 0 0,0 0-1 0 0,0-1 1 0 0,0 1 0 0 0,1-2-1 0 0,-3-3-1975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 4273 0 0,'0'-1'373'0'0,"-1"1"1"0"0,0-1-1 0 0,1 1 1 0 0,-1 0-1 0 0,1-1 1 0 0,-1 1-1 0 0,0 0 1 0 0,1-1-1 0 0,-1 1 1 0 0,0 0-1 0 0,1 0 1 0 0,-1-1-1 0 0,0 1 1 0 0,0 0-1 0 0,1 0 1 0 0,-1 0-1 0 0,0 0 1 0 0,0 0-1 0 0,1 0 1 0 0,-1 0-1 0 0,0 1 1 0 0,1-1 0 0 0,-1 0-1 0 0,0 0 1 0 0,0 0-1 0 0,1 1 1 0 0,-1-1-1 0 0,0 1 1 0 0,0 0 36 0 0,0 0 1 0 0,0 0-1 0 0,0 0 1 0 0,1 0 0 0 0,-1 1-1 0 0,0-1 1 0 0,1 0-1 0 0,-1 1 1 0 0,1-1-1 0 0,-1 0 1 0 0,1 1 0 0 0,0-1-1 0 0,-1 3 1 0 0,0 10 683 0 0,1-1 0 0 0,3 23 0 0 0,-2-21-518 0 0,-1-2-520 0 0,2-1 1 0 0,-1 1-1 0 0,6 20 0 0 0,-5-27-1117 0 0,0-1 1 0 0,0 1-1 0 0,1-1 0 0 0,0 0 0 0 0,6 10 0 0 0,-8-14 363 0 0,0 0 1 0 0,0 0 0 0 0,0 0 0 0 0,0 0 0 0 0,0 0-1 0 0,0-1 1 0 0,0 1 0 0 0,1 0 0 0 0,-1-1 0 0 0,0 1-1 0 0,0-1 1 0 0,1 1 0 0 0,-1-1 0 0 0,3 1-1 0 0,-4-1 349 0 0,8 1-5374 0 0</inkml:trace>
  <inkml:trace contextRef="#ctx0" brushRef="#br0" timeOffset="1">109 128 16604 0 0,'0'0'201'0'0,"-1"0"1"0"0,1 1-1 0 0,0-1 1 0 0,0 1-1 0 0,0-1 1 0 0,-1 0-1 0 0,1 1 1 0 0,0-1-1 0 0,0 1 1 0 0,0-1-1 0 0,0 1 1 0 0,0-1-1 0 0,0 1 0 0 0,0-1 1 0 0,0 0-1 0 0,0 1 1 0 0,0-1-1 0 0,0 1 1 0 0,0-1-1 0 0,0 1 1 0 0,0-1-1 0 0,0 1 1 0 0,1-1-1 0 0,-1 0 1 0 0,0 1-1 0 0,0-1 1 0 0,0 1-1 0 0,1-1 1 0 0,-1 0-1 0 0,0 1 1 0 0,1-1-1 0 0,-1 0 1 0 0,0 1-1 0 0,1-1 1 0 0,-1 0-1 0 0,0 1 1 0 0,1-1-1 0 0,-1 0 1 0 0,1 1-1 0 0,25 3 1311 0 0,30-11-2091 0 0,-45 4 314 0 0,25-7-1239 0 0,-14 0-4807 0 0,-22 9 6084 0 0,1 0-904 0 0,-1 1 905 0 0,1-1 0 0 0,-1 1 0 0 0,0 0-1 0 0,0-1 1 0 0,0 1 0 0 0,0 0 0 0 0,0-1-1 0 0,0 1 1 0 0,1 0 0 0 0,-1-1 0 0 0,0 1-1 0 0,0 0 1 0 0,0-1 0 0 0,0 1 0 0 0,0 0-1 0 0,0-1 1 0 0,0 1 0 0 0,-1 0 0 0 0,1-1 0 0 0,0 1-1 0 0,0 0 1 0 0,0-1 0 0 0,-1-1-990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70 160 6177 0 0,'-2'1'120'0'0,"-2"5"1374"0"0,-1-1 0 0 0,0 0 0 0 0,0 0 0 0 0,0-1 0 0 0,-9 6 0 0 0,14-9-1260 0 0,-1-1 1 0 0,1 0-1 0 0,-1 1 0 0 0,0-1 1 0 0,1 0-1 0 0,-1 0 0 0 0,0 1 1 0 0,0-1-1 0 0,1 0 0 0 0,-1 0 1 0 0,0 0-1 0 0,1 0 0 0 0,-1 0 1 0 0,0 0-1 0 0,0 0 1 0 0,1 0-1 0 0,-1 0 0 0 0,0 0 1 0 0,1 0-1 0 0,-1-1 0 0 0,0 1 1 0 0,1 0-1 0 0,-2-1 0 0 0,1 0-21 0 0,-1 0 0 0 0,1-1 0 0 0,0 1 0 0 0,1 0 0 0 0,-1-1 0 0 0,0 1 0 0 0,0 0 0 0 0,1-1 0 0 0,-1 1 0 0 0,0-1 0 0 0,1 1 0 0 0,0-1 0 0 0,-1 0 0 0 0,1 1 0 0 0,0-4 0 0 0,-1-3-95 0 0,1 0-1 0 0,0-1 0 0 0,0 1 1 0 0,1 0-1 0 0,0-1 1 0 0,3-8-1 0 0,-3 12-55 0 0,0 1-1 0 0,0-1 1 0 0,1 1-1 0 0,0-1 1 0 0,0 1-1 0 0,0-1 1 0 0,0 1-1 0 0,1 0 1 0 0,-1 0-1 0 0,1 0 1 0 0,6-6 0 0 0,-7 9-33 0 0,-1 0 0 0 0,0 0 0 0 0,0 0 1 0 0,1 0-1 0 0,-1 1 0 0 0,0-1 0 0 0,1 1 1 0 0,-1-1-1 0 0,1 1 0 0 0,-1-1 0 0 0,1 1 1 0 0,-1 0-1 0 0,1-1 0 0 0,-1 1 1 0 0,1 0-1 0 0,-1 0 0 0 0,1 0 0 0 0,-1 0 1 0 0,1 1-1 0 0,-1-1 0 0 0,1 0 0 0 0,1 1 1 0 0,0 1 19 0 0,1-1 0 0 0,-1 1 0 0 0,0 0 1 0 0,0 0-1 0 0,0 0 0 0 0,-1 0 1 0 0,1 0-1 0 0,0 1 0 0 0,3 3 0 0 0,-1 0 57 0 0,-1 1 0 0 0,1-1 0 0 0,-1 1 0 0 0,0 0 0 0 0,0 0 0 0 0,-1 0 0 0 0,0 0 0 0 0,3 10 0 0 0,-5-2 43 0 0,-6-21-348 0 0,-6-25-291 0 0,10 23 451 0 0,1 0 1 0 0,0-1 0 0 0,0 1 0 0 0,1 0-1 0 0,0-1 1 0 0,1 1 0 0 0,4-15 0 0 0,-5 21 48 0 0,0 0 0 0 0,-1 0 1 0 0,1 0-1 0 0,0 0 0 0 0,0 0 0 0 0,1 0 0 0 0,-1 1 1 0 0,0-1-1 0 0,0 0 0 0 0,1 1 0 0 0,-1-1 1 0 0,1 1-1 0 0,0-1 0 0 0,-1 1 0 0 0,3-2 0 0 0,-2 3 11 0 0,0-1 0 0 0,-1 1 0 0 0,1 0-1 0 0,-1 0 1 0 0,1-1 0 0 0,0 1-1 0 0,-1 0 1 0 0,1 0 0 0 0,0 1-1 0 0,-1-1 1 0 0,1 0 0 0 0,0 0-1 0 0,-1 1 1 0 0,1-1 0 0 0,-1 1-1 0 0,1-1 1 0 0,-1 1 0 0 0,1 0-1 0 0,-1 0 1 0 0,1 0 0 0 0,-1 0-1 0 0,3 2 1 0 0,-1-1 16 0 0,0 1 1 0 0,0 1-1 0 0,0-1 0 0 0,-1 0 1 0 0,1 1-1 0 0,-1 0 0 0 0,1-1 1 0 0,-1 1-1 0 0,-1 0 0 0 0,1 0 1 0 0,0 0-1 0 0,-1 0 0 0 0,0 0 1 0 0,0 1-1 0 0,0-1 0 0 0,0 0 1 0 0,-1 8-1 0 0,6 17-2006 0 0,5-2-3737 0 0,-8-23 2539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 10306 0 0,'-29'15'8768'0'0,"7"4"-4077"0"0,21-17-4603 0 0,0 0-1 0 0,0 0 1 0 0,0 0 0 0 0,0 0 0 0 0,0 0-1 0 0,1 0 1 0 0,-1 0 0 0 0,0 0 0 0 0,1 0 0 0 0,0 0-1 0 0,-1 0 1 0 0,1 0 0 0 0,0 0 0 0 0,0 0 0 0 0,0 0-1 0 0,0 0 1 0 0,1 1 0 0 0,-1-1 0 0 0,0 0-1 0 0,1 0 1 0 0,0 0 0 0 0,-1 0 0 0 0,1 0 0 0 0,0 0-1 0 0,0-1 1 0 0,1 3 0 0 0,0 1-48 0 0,1-1 0 0 0,0 0 0 0 0,-1 1 0 0 0,1-1 0 0 0,1-1-1 0 0,-1 1 1 0 0,1 0 0 0 0,-1-1 0 0 0,1 1 0 0 0,0-1 0 0 0,0 0 0 0 0,0-1 0 0 0,1 1 0 0 0,8 3 0 0 0,-11-5-28 0 0,1 0 1 0 0,0-1 0 0 0,-1 0-1 0 0,1 1 1 0 0,0-1 0 0 0,-1 0-1 0 0,1 0 1 0 0,0 0-1 0 0,-1-1 1 0 0,1 1 0 0 0,0-1-1 0 0,-1 1 1 0 0,1-1 0 0 0,-1 0-1 0 0,1 0 1 0 0,-1 0-1 0 0,1 0 1 0 0,-1-1 0 0 0,0 1-1 0 0,1 0 1 0 0,-1-1-1 0 0,0 0 1 0 0,0 0 0 0 0,0 1-1 0 0,0-1 1 0 0,-1 0 0 0 0,1 0-1 0 0,0-1 1 0 0,1-2-1 0 0,-1 2 14 0 0,0-1-1 0 0,0 1 0 0 0,0-1 0 0 0,0 0 0 0 0,0 0 0 0 0,-1 0 0 0 0,0 0 1 0 0,0 0-1 0 0,0 0 0 0 0,0 0 0 0 0,-1 0 0 0 0,1 0 0 0 0,-1 0 0 0 0,0-1 0 0 0,0 1 1 0 0,-2-5-1 0 0,2 6-6 0 0,-1 1 0 0 0,1-1 0 0 0,-1 1 0 0 0,0 0 0 0 0,0 0 0 0 0,0-1 0 0 0,0 1-1 0 0,0 0 1 0 0,-1 0 0 0 0,1 0 0 0 0,-1 0 0 0 0,1 0 0 0 0,-1 1 0 0 0,0-1 0 0 0,0 0 0 0 0,1 1 0 0 0,-1-1 0 0 0,0 1 0 0 0,-1 0 0 0 0,1-1 0 0 0,0 1 0 0 0,0 0 0 0 0,0 0 0 0 0,-1 1 0 0 0,1-1 0 0 0,0 0 0 0 0,-1 1 0 0 0,-3-1 0 0 0,5 1-37 0 0,-54-2 178 0 0,53 1-218 0 0,0 1-1 0 0,1 0 0 0 0,-1 0 0 0 0,0 0 1 0 0,1 1-1 0 0,-1-1 0 0 0,0 0 0 0 0,1 1 1 0 0,-1-1-1 0 0,1 1 0 0 0,-1-1 0 0 0,1 1 1 0 0,-1 0-1 0 0,1-1 0 0 0,-1 1 0 0 0,1 0 0 0 0,-1 0 1 0 0,1 0-1 0 0,0 0 0 0 0,0 0 0 0 0,-1 0 1 0 0,1 1-1 0 0,0-1 0 0 0,0 0 0 0 0,0 1 1 0 0,1-1-1 0 0,-1 1 0 0 0,0-1 0 0 0,0 2 1 0 0,1-1-235 0 0,0-1 0 0 0,0 1 0 0 0,0-1 0 0 0,0 1 0 0 0,1-1 1 0 0,-1 1-1 0 0,1-1 0 0 0,-1 1 0 0 0,1-1 0 0 0,-1 0 0 0 0,1 1 0 0 0,0-1 1 0 0,0 0-1 0 0,-1 1 0 0 0,1-1 0 0 0,0 0 0 0 0,2 2 0 0 0,11 10-5953 0 0,-13-13 5969 0 0,10 10-8045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 15803 0 0,'-10'-1'8357'0'0,"-12"-2"-6317"0"0,21 2-1998 0 0,-1 1-1 0 0,1-1 1 0 0,-1 1-1 0 0,1 0 1 0 0,-1 0 0 0 0,1 0-1 0 0,-1 0 1 0 0,1 0-1 0 0,-1 0 1 0 0,1 0-1 0 0,-1 1 1 0 0,1-1-1 0 0,-1 0 1 0 0,1 1 0 0 0,-1-1-1 0 0,1 1 1 0 0,0 0-1 0 0,-1-1 1 0 0,1 1-1 0 0,0 0 1 0 0,-1 0-1 0 0,1 0 1 0 0,0 0 0 0 0,0 0-1 0 0,0 0 1 0 0,0 0-1 0 0,0 0 1 0 0,0 0-1 0 0,0 1 1 0 0,0-1-1 0 0,0 2 1 0 0,-1 1-69 0 0,1 0 0 0 0,0 0 1 0 0,1 0-1 0 0,-1 0 0 0 0,0 0 0 0 0,1 0 0 0 0,0 0 1 0 0,0 0-1 0 0,1 0 0 0 0,-1 0 0 0 0,2 5 0 0 0,-2-7 20 0 0,0-1-1 0 0,0 1 1 0 0,1 0-1 0 0,-1-1 1 0 0,1 1-1 0 0,-1 0 1 0 0,1-1-1 0 0,0 1 1 0 0,0-1-1 0 0,-1 1 0 0 0,1-1 1 0 0,0 1-1 0 0,1-1 1 0 0,-1 0-1 0 0,0 1 1 0 0,0-1-1 0 0,0 0 1 0 0,1 0-1 0 0,-1 0 0 0 0,0 0 1 0 0,1 0-1 0 0,-1 0 1 0 0,1 0-1 0 0,2 0 1 0 0,2 0-3 0 0,-1 0 0 0 0,0 0 1 0 0,0-1-1 0 0,1 0 1 0 0,-1 0-1 0 0,8-1 0 0 0,25 2 30 0 0,-38-1 4 0 0,1 0 0 0 0,0 1-1 0 0,-1-1 1 0 0,1 1-1 0 0,0-1 1 0 0,-1 1-1 0 0,1-1 1 0 0,-1 1-1 0 0,1-1 1 0 0,-1 1-1 0 0,1-1 1 0 0,-1 1 0 0 0,1 0-1 0 0,-1-1 1 0 0,0 1-1 0 0,1 0 1 0 0,-1-1-1 0 0,0 1 1 0 0,0 0-1 0 0,1 0 1 0 0,-1-1 0 0 0,0 1-1 0 0,0 0 1 0 0,0 0-1 0 0,0-1 1 0 0,0 1-1 0 0,0 0 1 0 0,0 0-1 0 0,0-1 1 0 0,0 1-1 0 0,0 0 1 0 0,-1 0 0 0 0,1-1-1 0 0,0 1 1 0 0,0 0-1 0 0,-1-1 1 0 0,1 1-1 0 0,0 0 1 0 0,-1-1-1 0 0,1 1 1 0 0,-1 0 0 0 0,-19 36 410 0 0,17-33-427 0 0,-20 27-1052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12443 0 0,'6'-4'2072'0'0,"2"0"-432"0"0,3-1-223 0 0,1 1-153 0 0,-2 2-408 0 0,1 0-384 0 0,1 1-88 0 0,0 0-288 0 0,1-2-56 0 0,1 0-216 0 0,0-1-136 0 0,-1 1-472 0 0,-2-2-736 0 0,-4 2-929 0 0,-3 1-1111 0 0,-15-10-809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5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16508 0 0,'-6'8'8368'0'0,"6"6"-5588"0"0,10 20-4018 0 0,-6-23 2079 0 0,22 98-10 0 0,-9-37-2428 0 0,-5-25-4332 0 0,-12-45 5027 0 0,1 2-1743 0 0</inkml:trace>
  <inkml:trace contextRef="#ctx0" brushRef="#br0" timeOffset="1">243 329 17372 0 0,'2'-2'7265'0'0,"1"2"-5688"0"0,-1-2-201 0 0,0 2-200 0 0,-1 0-376 0 0,1-1-280 0 0,0 0-280 0 0,-2 1-143 0 0,1-1-65 0 0,0 1-177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0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1 787 4281 0 0,'0'14'10854'0'0,"-1"-20"-6131"0"0,2-26-3735 0 0,17-55-864 0 0,4 1 1 0 0,36-90-1 0 0,86-159-49 0 0,-142 331-147 0 0,5-10-340 0 0,0-1 0 0 0,1 2 1 0 0,13-19-1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0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27 243 8162 0 0,'-20'4'4688'0'0,"14"-4"386"0"0,12-17-2956 0 0,6-7-1636 0 0,0 1 1 0 0,1 0 0 0 0,1 1-1 0 0,28-34 1 0 0,-36 49-428 0 0,0 0 0 0 0,1 0 0 0 0,0 1 0 0 0,0 0 0 0 0,0 0 0 0 0,0 1 0 0 0,1 0-1 0 0,0 0 1 0 0,0 1 0 0 0,1 0 0 0 0,-1 0 0 0 0,1 1 0 0 0,0 0 0 0 0,-1 0 0 0 0,1 1 0 0 0,17-2 0 0 0,-23 4 3 0 0,0 0-1 0 0,0-1 1 0 0,0 1 0 0 0,-1 1-1 0 0,1-1 1 0 0,0 0 0 0 0,0 1-1 0 0,0-1 1 0 0,0 1 0 0 0,0 0-1 0 0,-1 0 1 0 0,1 0 0 0 0,0 0-1 0 0,-1 1 1 0 0,1-1 0 0 0,-1 1-1 0 0,1-1 1 0 0,-1 1 0 0 0,0 0-1 0 0,0 0 1 0 0,0 0 0 0 0,0 0-1 0 0,0 0 1 0 0,0 1 0 0 0,0-1-1 0 0,-1 0 1 0 0,1 1 0 0 0,-1 0-1 0 0,0-1 1 0 0,1 4 0 0 0,1 5-172 0 0,-1 0 0 0 0,0 0 0 0 0,-1 1 0 0 0,0-1 0 0 0,-1 1 1 0 0,-1 13-1 0 0,0 2-2469 0 0,1-26 1678 0 0,0 1-652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21 4865 0 0,'-1'1'261'0'0,"1"-1"0"0"0,-1 1 0 0 0,1-1 0 0 0,-1 1 0 0 0,1-1 0 0 0,-1 0 1 0 0,1 1-1 0 0,-1-1 0 0 0,1 0 0 0 0,-1 1 0 0 0,0-1 0 0 0,1 0 0 0 0,-1 0 0 0 0,1 1 0 0 0,-1-1 0 0 0,0 0 0 0 0,1 0 0 0 0,-1 0 0 0 0,0 0 0 0 0,1 0 0 0 0,-1 0 1 0 0,0 0-1 0 0,1 0 0 0 0,-1 0 0 0 0,0-1 0 0 0,1 1 0 0 0,-1 0 0 0 0,1 0 0 0 0,-1 0 0 0 0,0-1 0 0 0,1 1 0 0 0,-1 0 0 0 0,1-1 0 0 0,-1 1 0 0 0,1 0 0 0 0,-1-1 1 0 0,1 1-1 0 0,-1-1 0 0 0,1 1 0 0 0,-1-1 0 0 0,1 1 0 0 0,-1-2 0 0 0,1 2-210 0 0,0-1 1 0 0,0 0-1 0 0,0 0 0 0 0,0 1 1 0 0,0-1-1 0 0,0 0 0 0 0,0 0 1 0 0,1 1-1 0 0,-1-1 0 0 0,0 0 1 0 0,0 1-1 0 0,1-1 0 0 0,-1 0 0 0 0,0 1 1 0 0,1-1-1 0 0,-1 0 0 0 0,1 1 1 0 0,-1-1-1 0 0,1 1 0 0 0,-1-1 1 0 0,1 1-1 0 0,-1-1 0 0 0,1 1 1 0 0,0-1-1 0 0,-1 1 0 0 0,1 0 1 0 0,-1-1-1 0 0,1 1 0 0 0,0 0 1 0 0,0-1-1 0 0,-1 1 0 0 0,1 0 1 0 0,0 0-1 0 0,-1 0 0 0 0,1 0 1 0 0,0 0-1 0 0,0 0 0 0 0,-1 0 1 0 0,1 0-1 0 0,0 0 0 0 0,1 0 1 0 0,13 0 127 0 0,1 0 0 0 0,24 3 0 0 0,-30-1-125 0 0,0 0 1 0 0,0-2 0 0 0,0 1-1 0 0,0-1 1 0 0,0-1-1 0 0,0 0 1 0 0,0 0-1 0 0,15-4 1 0 0,-104 13-637 0 0,75-7 766 0 0,0 1-1 0 0,-1-1 1 0 0,1 1-1 0 0,0 0 1 0 0,0 0 0 0 0,0 0-1 0 0,0 1 1 0 0,0-1-1 0 0,0 1 1 0 0,1 0-1 0 0,-1 0 1 0 0,1 0-1 0 0,0 0 1 0 0,-4 5-1 0 0,6-6-134 0 0,0 1-1 0 0,0 0 0 0 0,-1 0 0 0 0,1 0 1 0 0,1-1-1 0 0,-1 1 0 0 0,0 0 0 0 0,1 0 0 0 0,0 0 1 0 0,-1 0-1 0 0,1 0 0 0 0,0 0 0 0 0,1 0 1 0 0,-1 0-1 0 0,0 0 0 0 0,1 0 0 0 0,0 0 0 0 0,0 0 1 0 0,0 0-1 0 0,0-1 0 0 0,0 1 0 0 0,3 5 0 0 0,-1-3-23 0 0,1 1-1 0 0,0-1 0 0 0,0 1 0 0 0,0-1 0 0 0,1 0 0 0 0,0 0 0 0 0,0-1 1 0 0,0 0-1 0 0,0 1 0 0 0,1-2 0 0 0,-1 1 0 0 0,10 4 0 0 0,-11-6-161 0 0,0-1 0 0 0,0 1 0 0 0,1-1 0 0 0,-1 0 0 0 0,1 0 0 0 0,-1 0 0 0 0,1 0 0 0 0,7-1 0 0 0,-9 0-233 0 0,0 0 1 0 0,0-1 0 0 0,0 1 0 0 0,0-1 0 0 0,-1 0 0 0 0,1 1 0 0 0,0-1-1 0 0,0-1 1 0 0,0 1 0 0 0,-1 0 0 0 0,1-1 0 0 0,-1 1 0 0 0,5-5 0 0 0,12-16-10890 0 0,-18 11 7178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4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16780 0 0,'-2'1'671'0'0,"0"0"0"0"0,-1 0 1 0 0,1 0-1 0 0,0 1 1 0 0,0-1-1 0 0,0 1 1 0 0,0 0-1 0 0,0-1 0 0 0,1 1 1 0 0,-1 0-1 0 0,0 0 1 0 0,1 0-1 0 0,-2 4 1 0 0,0-1-294 0 0,1 0 1 0 0,0 0 0 0 0,0 0 0 0 0,0 0-1 0 0,-1 11 1 0 0,1 1-779 0 0,0 1 1 0 0,3 31-1 0 0,-1-42 852 0 0,2 28-376 0 0,10 62 1 0 0,8-32-1062 0 0,-17-57 274 0 0,1 0-1 0 0,0 0 1 0 0,0-1 0 0 0,1 1-1 0 0,7 7 1 0 0,-11-13 73 0 0,0-1 1 0 0,0 1-1 0 0,0-1 1 0 0,1 1-1 0 0,-1-1 1 0 0,1 0-1 0 0,-1 0 0 0 0,1 0 1 0 0,-1 0-1 0 0,1 0 1 0 0,0 0-1 0 0,-1 0 1 0 0,1 0-1 0 0,0-1 1 0 0,0 1-1 0 0,2 0 1 0 0,5-1-6161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11514 0 0,'5'0'1785'0'0,"1"2"-769"0"0,3 2-80 0 0,2-1-48 0 0,-1-1-247 0 0,0 0-281 0 0,1-1-224 0 0,0 0-72 0 0,-1 0-112 0 0,2 0-216 0 0,-2 0-320 0 0,-1-1-393 0 0,2 1-487 0 0,-2-2-544 0 0,0-1-377 0 0,-1-2 121 0 0,0 0-2457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8042 0 0,'-2'2'680'0'0,"1"1"-1"0"0,0-1 1 0 0,-1 0 0 0 0,1 0 0 0 0,0 1 0 0 0,0-1-1 0 0,0 1 1 0 0,0-1 0 0 0,0 1 0 0 0,1 0 0 0 0,-1-1 0 0 0,1 1-1 0 0,0 3 1 0 0,0 41 876 0 0,0-23-884 0 0,-4 90-412 0 0,-2-39-6953 0 0,3-58 1130 0 0</inkml:trace>
  <inkml:trace contextRef="#ctx0" brushRef="#br0" timeOffset="1">32 315 9002 0 0,'-3'56'9278'0'0,"2"-46"-9189"0"0,0 0 0 0 0,-1 0 0 0 0,0 0 0 0 0,-1 0 0 0 0,0-1 0 0 0,-6 12 0 0 0,4-33-4993 0 0,3-7 3738 0 0,2 15 1289 0 0,0 0-1 0 0,1 0 0 0 0,0 1 0 0 0,0-1 0 0 0,0 0 0 0 0,0 1 1 0 0,0-1-1 0 0,1 1 0 0 0,-1 0 0 0 0,1-1 0 0 0,0 1 0 0 0,0 0 1 0 0,0 0-1 0 0,1 0 0 0 0,-1 0 0 0 0,1 1 0 0 0,0-1 1 0 0,-1 1-1 0 0,1-1 0 0 0,0 1 0 0 0,0 0 0 0 0,1 0 0 0 0,-1 0 1 0 0,0 0-1 0 0,1 1 0 0 0,-1 0 0 0 0,7-2 0 0 0,-4 1-127 0 0,0 0-1 0 0,1 0 0 0 0,-1 1 0 0 0,1 0 0 0 0,-1 1 1 0 0,1-1-1 0 0,-1 1 0 0 0,1 1 0 0 0,-1-1 1 0 0,1 1-1 0 0,-1 0 0 0 0,1 0 0 0 0,-1 1 1 0 0,0 0-1 0 0,8 3 0 0 0,-5 0-1168 0 0,-3-2-1565 0 0,-8-7-396 0 0,1 1 2315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11282 0 0,'1'2'659'0'0,"0"-1"0"0"0,0 0 0 0 0,0 1 0 0 0,0-1 0 0 0,-1 1 0 0 0,1-1 0 0 0,0 1 0 0 0,-1-1 0 0 0,1 1 0 0 0,-1-1 0 0 0,0 1 0 0 0,1 2 0 0 0,-1 28 1499 0 0,-9 32-2934 0 0,8-59 1191 0 0,-2 13-675 0 0,-8 39-1050 0 0,-1-23-4135 0 0,12-67-355 0 0,1 28 5993 0 0,0 1 0 0 0,1-1 0 0 0,-1 1 0 0 0,1 0 0 0 0,0 0 0 0 0,0 0 0 0 0,1 0 0 0 0,-1 0-1 0 0,1 0 1 0 0,0 0 0 0 0,6-5 0 0 0,-7 7-54 0 0,0 1-1 0 0,0-1 1 0 0,0 1-1 0 0,1 0 1 0 0,-1 0-1 0 0,0 0 1 0 0,1 0-1 0 0,-1 1 1 0 0,1-1 0 0 0,-1 0-1 0 0,1 1 1 0 0,-1 0-1 0 0,1 0 1 0 0,-1 0-1 0 0,1 0 1 0 0,0 0-1 0 0,-1 0 1 0 0,1 0-1 0 0,-1 1 1 0 0,1 0-1 0 0,-1-1 1 0 0,5 3-1 0 0,48 22-1997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9130 0 0,'34'10'6951'0'0,"-28"-8"-6872"0"0,-1 0 0 0 0,0 0-1 0 0,1 0 1 0 0,-1-1 0 0 0,1 0 0 0 0,7 0-1 0 0,-11-1-310 0 0,-1 0 0 0 0,0 0 0 0 0,1 0 0 0 0,-1-1 0 0 0,0 1 0 0 0,0 0 0 0 0,1-1 0 0 0,-1 1 0 0 0,0-1 0 0 0,0 0 0 0 0,0 1 0 0 0,0-1 0 0 0,0 0 0 0 0,0 0 0 0 0,0 1 0 0 0,0-1 0 0 0,0 0 0 0 0,0 0 0 0 0,0 0 0 0 0,0 0 0 0 0,-1 0 0 0 0,1 0 0 0 0,0-1 0 0 0,-1 1-1 0 0,1 0 1 0 0,-1 0 0 0 0,1 0 0 0 0,-1-1 0 0 0,0 1 0 0 0,1 0 0 0 0,-1-1 0 0 0,0-1 0 0 0,4-15-5414 0 0,-4 8 2989 0 0</inkml:trace>
  <inkml:trace contextRef="#ctx0" brushRef="#br0" timeOffset="1">109 1 7082 0 0,'-4'6'1381'0'0,"0"0"-1"0"0,0 1 1 0 0,0 0 0 0 0,1 0 0 0 0,0 0 0 0 0,-2 9 0 0 0,2-4-527 0 0,0 1 0 0 0,1 0 0 0 0,-1 15 0 0 0,2-8-865 0 0,2-1 0 0 0,0 0 0 0 0,1 1-1 0 0,7 32 1 0 0,-5-40-75 0 0,4-3-4317 0 0,-7-9 4106 0 0,-1-1 0 0 0,1 1 0 0 0,0 0 0 0 0,0-1 0 0 0,-1 1 0 0 0,1 0-1 0 0,0-1 1 0 0,-1 1 0 0 0,1-1 0 0 0,-1 1 0 0 0,1-1 0 0 0,0 1 0 0 0,-1-1 0 0 0,1 0 0 0 0,-1 1-1 0 0,1-1 1 0 0,-1 1 0 0 0,0-1 0 0 0,1 0 0 0 0,-1 0 0 0 0,0 1 0 0 0,1-1 0 0 0,-1 0-1 0 0,0 0 1 0 0,0 1 0 0 0,0-1 0 0 0,0 0 0 0 0,0-1 0 0 0,5-12-4049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9722 0 0,'-1'5'2481'0'0,"0"5"-953"0"0,0 2-368 0 0,-1 3-24 0 0,0 2-175 0 0,0 3-281 0 0,-1 2-296 0 0,2 2-248 0 0,0 1-152 0 0,0 2-232 0 0,0-1-208 0 0,0-2-312 0 0,0 0-305 0 0,1-3-239 0 0,0-2-432 0 0,0-1-385 0 0,0-4-135 0 0,8 12-2721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58 7362 0 0,'-2'6'1668'0'0,"0"1"0"0"0,-1-1 1 0 0,0 1-1 0 0,0-1 1 0 0,-5 6-1 0 0,8-10-1469 0 0,-1-1-1 0 0,0 0 1 0 0,0 0 0 0 0,0 0-1 0 0,0 0 1 0 0,0 0-1 0 0,0 0 1 0 0,0 0 0 0 0,0 0-1 0 0,-1 0 1 0 0,1-1 0 0 0,0 1-1 0 0,-3 1 1 0 0,3-2-151 0 0,0 0 1 0 0,1 0-1 0 0,-1 0 1 0 0,0 0-1 0 0,0 0 0 0 0,0-1 1 0 0,1 1-1 0 0,-1 0 1 0 0,0 0-1 0 0,1-1 0 0 0,-1 1 1 0 0,0 0-1 0 0,0-1 1 0 0,1 1-1 0 0,-1 0 0 0 0,1-1 1 0 0,-1 1-1 0 0,0-1 1 0 0,1 1-1 0 0,-1-1 0 0 0,1 0 1 0 0,-1 1-1 0 0,1-1 1 0 0,-1 1-1 0 0,1-1 0 0 0,0 0 1 0 0,-1 1-1 0 0,1-2 1 0 0,-2-1-44 0 0,1 1 0 0 0,-1-1 1 0 0,1 0-1 0 0,0 1 1 0 0,0-1-1 0 0,0 0 0 0 0,0 0 1 0 0,1 0-1 0 0,-1 0 1 0 0,1 1-1 0 0,0-1 0 0 0,0 0 1 0 0,0 0-1 0 0,0 0 1 0 0,0 0-1 0 0,1 0 0 0 0,-1 0 1 0 0,1 0-1 0 0,0 0 1 0 0,-1 1-1 0 0,2-1 0 0 0,-1 0 1 0 0,0 0-1 0 0,0 1 0 0 0,1-1 1 0 0,-1 1-1 0 0,1-1 1 0 0,0 1-1 0 0,0 0 0 0 0,0 0 1 0 0,0 0-1 0 0,0 0 1 0 0,0 0-1 0 0,1 0 0 0 0,-1 1 1 0 0,1-1-1 0 0,-1 1 1 0 0,1-1-1 0 0,0 1 0 0 0,-1 0 1 0 0,1 0-1 0 0,0 0 1 0 0,0 0-1 0 0,0 1 0 0 0,0-1 1 0 0,-1 1-1 0 0,1 0 1 0 0,0 0-1 0 0,0 0 0 0 0,0 0 1 0 0,0 0-1 0 0,0 1 1 0 0,0-1-1 0 0,0 1 0 0 0,0 0 1 0 0,-1-1-1 0 0,1 1 0 0 0,0 1 1 0 0,0-1-1 0 0,-1 0 1 0 0,1 1-1 0 0,-1-1 0 0 0,1 1 1 0 0,-1 0-1 0 0,3 2 1 0 0,-4-3 53 0 0,0 0 0 0 0,0 1 0 0 0,-1-1 0 0 0,1 0 0 0 0,0 0 0 0 0,0 1 0 0 0,-1-1 0 0 0,1 0 0 0 0,0 1-1 0 0,-1-1 1 0 0,1 0 0 0 0,-1 1 0 0 0,0-1 0 0 0,0 1 0 0 0,1-1 0 0 0,-1 1 0 0 0,0-1 0 0 0,0 1 0 0 0,0-1 0 0 0,-1 3 0 0 0,0 0-3 0 0,0-1 0 0 0,0 1-1 0 0,0 0 1 0 0,-1-1-1 0 0,1 0 1 0 0,-1 1 0 0 0,0-1-1 0 0,-2 4 1 0 0,-2 0-44 0 0,0 1 0 0 0,0-1 0 0 0,0 0 0 0 0,-1-1 0 0 0,-14 11 0 0 0,131-41-3413 0 0,-46 7-6132 0 0,-44 11 2976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29 16988 0 0,'-1'0'178'0'0,"0"0"0"0"0,1 0 1 0 0,-1 0-1 0 0,0-1 0 0 0,0 1 1 0 0,1 0-1 0 0,-1 0 0 0 0,0-1 1 0 0,1 1-1 0 0,-1 0 0 0 0,1-1 1 0 0,-1 1-1 0 0,0 0 0 0 0,1-1 1 0 0,-1 1-1 0 0,1-1 0 0 0,-1 1 1 0 0,1-1-1 0 0,-1 1 0 0 0,1-1 1 0 0,-1 0-1 0 0,1 1 1 0 0,0-1-1 0 0,-1-1 0 0 0,1 2-74 0 0,1-1 0 0 0,-1 1 0 0 0,0-1 0 0 0,1 0 0 0 0,-1 1 0 0 0,1-1 0 0 0,-1 1 0 0 0,1-1 0 0 0,-1 1 0 0 0,1-1 0 0 0,-1 1 0 0 0,1 0 0 0 0,-1-1 0 0 0,1 1 0 0 0,0 0 0 0 0,-1-1 0 0 0,1 1 0 0 0,0 0 0 0 0,0-1 0 0 0,39-7 565 0 0,-34 8-662 0 0,-1 0 1 0 0,1 0 0 0 0,0 1 0 0 0,0-1 0 0 0,-1 2 0 0 0,1-1 0 0 0,-1 0 0 0 0,1 1 0 0 0,-1 0 0 0 0,9 4 0 0 0,-12-4-11 0 0,0 0 1 0 0,0-1 0 0 0,0 1 0 0 0,0 0 0 0 0,0 0 0 0 0,0 0 0 0 0,-1 0 0 0 0,1 1 0 0 0,-1-1 0 0 0,1 0 0 0 0,-1 1 0 0 0,0-1 0 0 0,0 1 0 0 0,0-1 0 0 0,0 1 0 0 0,0 0 0 0 0,-1-1 0 0 0,1 1 0 0 0,-1 0 0 0 0,0-1 0 0 0,0 1 0 0 0,0 0 0 0 0,0 0 0 0 0,0 3 0 0 0,-2 6-334 0 0,1 0 0 0 0,-1 0 0 0 0,-5 13 0 0 0,-6 6-2745 0 0,-5-9-4500 0 0</inkml:trace>
  <inkml:trace contextRef="#ctx0" brushRef="#br0" timeOffset="1">191 93 2633 0 0,'16'-31'2109'0'0,"-11"21"-801"0"0,0 0-1 0 0,0 0 1 0 0,12-14 0 0 0,-17 23-1169 0 0,1 1 0 0 0,-1-1 0 0 0,1 1 0 0 0,-1-1 0 0 0,1 1 0 0 0,-1-1 1 0 0,1 1-1 0 0,0 0 0 0 0,-1-1 0 0 0,1 1 0 0 0,-1 0 0 0 0,1-1 0 0 0,0 1 0 0 0,-1 0 0 0 0,1 0 1 0 0,0-1-1 0 0,0 1 0 0 0,-1 0 0 0 0,1 0 0 0 0,0 0 0 0 0,-1 0 0 0 0,1 0 0 0 0,0 0 0 0 0,0 0 1 0 0,-1 0-1 0 0,1 1 0 0 0,0-1 0 0 0,-1 0 0 0 0,2 1 0 0 0,21 14 1593 0 0,1 2-1518 0 0,-23-17-224 0 0,0 0 0 0 0,0 0 0 0 0,-1 0-1 0 0,1 0 1 0 0,0 0 0 0 0,0 0 0 0 0,-1 0-1 0 0,1 0 1 0 0,0 0 0 0 0,0 0 0 0 0,0 0-1 0 0,-1 0 1 0 0,1 0 0 0 0,0-1 0 0 0,0 1-1 0 0,-1 0 1 0 0,1-1 0 0 0,0 1 0 0 0,-1-1-1 0 0,1 1 1 0 0,0-1 0 0 0,-1 1 0 0 0,1-1-1 0 0,0 1 1 0 0,-1-1 0 0 0,1 1 0 0 0,-1-1-1 0 0,1 0 1 0 0,-1 1 0 0 0,0-1 0 0 0,1 0-1 0 0,-1 0 1 0 0,-10 12-8722 0 0,5-2 4447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11234 0 0,'1'-5'7202'0'0,"1"5"-5994"0"0,2 0-368 0 0,1 0-384 0 0,3-1-247 0 0,1 0-137 0 0,1 0-32 0 0,0-1 0 0 0,1 0-16 0 0,-1-1-176 0 0,0 1-473 0 0,-2 0-647 0 0,2-2-808 0 0,-1-1-761 0 0,0-2-616 0 0,2 0-3264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5 10842 0 0,'-1'-1'463'0'0,"0"0"0"0"0,0 1 0 0 0,0 0 0 0 0,0-1 0 0 0,0 1 0 0 0,0 0 0 0 0,0-1 0 0 0,0 1 0 0 0,0 0 0 0 0,0 0 0 0 0,0 0 0 0 0,0 0-1 0 0,0 0 1 0 0,0 0 0 0 0,0 0 0 0 0,0 0 0 0 0,0 0 0 0 0,0 1 0 0 0,0-1 0 0 0,0 0 0 0 0,0 0 0 0 0,0 1 0 0 0,-2 0 0 0 0,2 1-172 0 0,-1-1 1 0 0,1 0-1 0 0,0 1 0 0 0,-1-1 1 0 0,1 1-1 0 0,0 0 1 0 0,0-1-1 0 0,0 1 0 0 0,0 0 1 0 0,0 0-1 0 0,-1 3 1 0 0,-1 8-670 0 0,0-1 0 0 0,1 1 0 0 0,-1 16 0 0 0,2-14 1161 0 0,-4 21-1378 0 0,-9 63-2847 0 0,-5-37-4317 0 0,18-61 7431 0 0,0 1-1 0 0,0-1 0 0 0,0 1 0 0 0,0 0 0 0 0,0-1 1 0 0,0 0-1 0 0,0 1 0 0 0,0-1 0 0 0,-1 0 0 0 0,1 1 1 0 0,0-1-1 0 0,-1 0 0 0 0,1 0 0 0 0,-1 0 0 0 0,1 0 1 0 0,-1 0-1 0 0,0-1 0 0 0,1 1 0 0 0,-1 0 0 0 0,-2 0 1 0 0,-17-1 1954 0 0,0-11 10685 0 0,21 11-12204 0 0,11-8 1937 0 0,14-2-1041 0 0,-21 9-841 0 0,1-2-80 0 0,1 1 0 0 0,0 0-1 0 0,0 0 1 0 0,1 1 0 0 0,-1 0 0 0 0,0 0 0 0 0,0 0-1 0 0,1 1 1 0 0,-1 0 0 0 0,0 0 0 0 0,1 1-1 0 0,6 1 1 0 0,-12-2-71 0 0,-1 0-1 0 0,0 0 1 0 0,1 1 0 0 0,-1-1-1 0 0,1 0 1 0 0,-1 0 0 0 0,0 1-1 0 0,1-1 1 0 0,-1 0 0 0 0,0 0-1 0 0,1 1 1 0 0,-1-1 0 0 0,0 1-1 0 0,0-1 1 0 0,1 0 0 0 0,-1 1-1 0 0,0-1 1 0 0,0 1-1 0 0,0-1 1 0 0,1 0 0 0 0,-1 1-1 0 0,0-1 1 0 0,0 1 0 0 0,0-1-1 0 0,0 1 1 0 0,0-1 0 0 0,0 1-1 0 0,0-1 1 0 0,0 0 0 0 0,0 1-1 0 0,0-1 1 0 0,0 1-1 0 0,-9 18 183 0 0,-19 14-15 0 0,26-32-165 0 0,-1 2 17 0 0,0 0 0 0 0,0 0-1 0 0,0 1 1 0 0,0 0 0 0 0,0-1 0 0 0,1 1-1 0 0,-2 5 1 0 0,3-9-25 0 0,1 1-1 0 0,0-1 1 0 0,0 1-1 0 0,0 0 1 0 0,-1-1-1 0 0,1 1 1 0 0,0-1-1 0 0,0 1 1 0 0,0 0-1 0 0,0-1 1 0 0,0 1-1 0 0,0 0 0 0 0,1-1 1 0 0,-1 1-1 0 0,0-1 1 0 0,0 1-1 0 0,0 0 1 0 0,0-1-1 0 0,1 1 1 0 0,-1-1-1 0 0,0 1 1 0 0,1 0-1 0 0,0 0-7 0 0,0 0 0 0 0,1 0-1 0 0,-1 0 1 0 0,0-1-1 0 0,0 1 1 0 0,1 0-1 0 0,-1-1 1 0 0,0 1-1 0 0,1-1 1 0 0,-1 1-1 0 0,0-1 1 0 0,1 0-1 0 0,-1 1 1 0 0,3-1-1 0 0,4 0-368 0 0,0 1 0 0 0,0-2 0 0 0,0 1 0 0 0,0-1-1 0 0,-1 0 1 0 0,1-1 0 0 0,0 0 0 0 0,10-3-1 0 0,-9 1-1905 0 0,0 0-1 0 0,0 0 1 0 0,12-8-1 0 0,-3-1-5337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12507 0 0,'1'2'451'0'0,"0"0"1"0"0,0 0 0 0 0,0 0-1 0 0,0 0 1 0 0,1 0-1 0 0,-1-1 1 0 0,0 1 0 0 0,1 0-1 0 0,0-1 1 0 0,-1 1 0 0 0,1-1-1 0 0,0 1 1 0 0,0-1 0 0 0,-1 0-1 0 0,1 0 1 0 0,0 0-1 0 0,0 0 1 0 0,0 0 0 0 0,5 1-1 0 0,0-1 303 0 0,1 0 0 0 0,-1 0 0 0 0,1 0 0 0 0,11-2 0 0 0,-13 1-661 0 0,0-1 1 0 0,0 1-1 0 0,-1 1 0 0 0,1-1 0 0 0,0 1 0 0 0,0 0 0 0 0,9 3 1 0 0,-13-3-85 0 0,0 0 0 0 0,0 1 1 0 0,0-1-1 0 0,0 1 0 0 0,0-1 1 0 0,-1 1-1 0 0,1 0 0 0 0,-1-1 1 0 0,1 1-1 0 0,-1 0 0 0 0,1 0 1 0 0,-1 0-1 0 0,0 0 0 0 0,0 0 1 0 0,0 0-1 0 0,0 1 0 0 0,0-1 1 0 0,-1 0-1 0 0,1 0 1 0 0,0 1-1 0 0,-1-1 0 0 0,0 0 1 0 0,0 1-1 0 0,0 2 0 0 0,-1 23-630 0 0,0-25 100 0 0,1 0-1 0 0,-1 1 0 0 0,0-1 1 0 0,-1 0-1 0 0,1 0 0 0 0,0-1 1 0 0,-1 1-1 0 0,0 0 0 0 0,-3 4 1 0 0,3-5 53 0 0,0 0 0 0 0,0 0 1 0 0,0 0-1 0 0,0 0 1 0 0,-1 0-1 0 0,1-1 0 0 0,-1 0 1 0 0,1 1-1 0 0,-1-1 1 0 0,1 0-1 0 0,-1 0 0 0 0,0 0 1 0 0,1 0-1 0 0,-1-1 1 0 0,0 1-1 0 0,0-1 0 0 0,0 0 1 0 0,1 0-1 0 0,-1 0 1 0 0,0 0-1 0 0,-3 0 1 0 0,5-1 645 0 0,1 1 0 0 0,-1 0 1 0 0,0-1-1 0 0,0 1 0 0 0,0 0 1 0 0,0 0-1 0 0,0 0 1 0 0,0 0-1 0 0,1 0 0 0 0,-1 0 1 0 0,0 0-1 0 0,0 0 0 0 0,0 0 1 0 0,0 0-1 0 0,0 0 1 0 0,0 1-1 0 0,1-1 0 0 0,-1 0 1 0 0,0 1-1 0 0,0-1 1 0 0,0 1-1 0 0,1-1 0 0 0,-1 0 1 0 0,0 1-1 0 0,0 0 0 0 0,1-1 1 0 0,-1 1-1 0 0,1-1 1 0 0,-1 1-1 0 0,0 0 0 0 0,1 0 1 0 0,-1-1-1 0 0,1 1 1 0 0,-1 0-1 0 0,1 1 0 0 0,0 1 697 0 0,0 0 0 0 0,0 1 0 0 0,0-1 0 0 0,1 0 0 0 0,-1 0 0 0 0,1 1 0 0 0,0-1-1 0 0,1 4 1 0 0,1 3-1085 0 0,-1-7 315 0 0,-1 0-1 0 0,0 1 0 0 0,-1-1 1 0 0,1 0-1 0 0,0 0 1 0 0,-1 1-1 0 0,0-1 1 0 0,0 0-1 0 0,0 0 0 0 0,0 1 1 0 0,-1-1-1 0 0,1 0 1 0 0,-1 0-1 0 0,1 1 1 0 0,-1-1-1 0 0,0 0 0 0 0,-1 0 1 0 0,1 0-1 0 0,-4 5 1 0 0,10-12-157 0 0,1 1 1 0 0,-1-1 0 0 0,0 1-1 0 0,1 1 1 0 0,-1-1 0 0 0,1 1 0 0 0,0-1-1 0 0,0 2 1 0 0,0-1 0 0 0,0 1-1 0 0,0 0 1 0 0,0 0 0 0 0,12 0 0 0 0,15-3-2645 0 0,-3-4-3342 0 0,-29 8 5783 0 0,0 0 1 0 0,0-1-1 0 0,-1 1 0 0 0,1 0 0 0 0,0 0 0 0 0,-1-1 0 0 0,1 1 0 0 0,0 0 0 0 0,-1-1 0 0 0,1 1 1 0 0,-1-1-1 0 0,1 1 0 0 0,-1-1 0 0 0,1 1 0 0 0,-1-1 0 0 0,1 1 0 0 0,-1-1 0 0 0,1 1 0 0 0,-1-1 1 0 0,0 0-1 0 0,1 1 0 0 0,-1-1 0 0 0,0 0 0 0 0,1 1 0 0 0,-1-1 0 0 0,0 0 0 0 0,0 1 1 0 0,0-1-1 0 0,0 0 0 0 0,0 0 0 0 0,0 1 0 0 0,0-1 0 0 0,0-1 0 0 0,1-4-918 0 0,3-4-3433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58 15771 0 0,'-3'3'567'0'0,"1"0"-1"0"0,-1 0 0 0 0,1 0 0 0 0,0 0 0 0 0,0 0 0 0 0,0 1 1 0 0,0-1-1 0 0,1 1 0 0 0,-1-1 0 0 0,1 1 0 0 0,0 0 0 0 0,-1 5 1 0 0,1-4-384 0 0,1 0-1 0 0,0 0 1 0 0,0 1 0 0 0,0-1 0 0 0,1 0 0 0 0,0 0 0 0 0,0 0 0 0 0,0 0 0 0 0,0 0 0 0 0,1-1 0 0 0,0 1 0 0 0,0 0 0 0 0,0-1 0 0 0,4 5-1 0 0,-3-3-171 0 0,1-1-1 0 0,0 1 0 0 0,0-1 0 0 0,0 0 0 0 0,1 0 0 0 0,-1-1 0 0 0,1 1 0 0 0,0-1 0 0 0,1 0 1 0 0,-1-1-1 0 0,1 1 0 0 0,0-1 0 0 0,0 0 0 0 0,0 0 0 0 0,0-1 0 0 0,0 0 0 0 0,0 0 0 0 0,1 0 0 0 0,9 0 1 0 0,-15-2 31 0 0,1 0 1 0 0,0 0-1 0 0,0 0 1 0 0,0 0 0 0 0,0 0-1 0 0,0-1 1 0 0,0 1-1 0 0,-1-1 1 0 0,1 1 0 0 0,0-1-1 0 0,0 0 1 0 0,-1 0-1 0 0,1 1 1 0 0,0-1 0 0 0,-1 0-1 0 0,1-1 1 0 0,-1 1 0 0 0,1 0-1 0 0,-1 0 1 0 0,3-4-1 0 0,-2 2-3 0 0,0 0-1 0 0,0-1 0 0 0,0 1 1 0 0,-1-1-1 0 0,1 1 1 0 0,-1-1-1 0 0,0 0 0 0 0,0 0 1 0 0,1-6-1 0 0,-1-1-5 0 0,-1-1 0 0 0,0 1 1 0 0,0 0-1 0 0,-1-1 0 0 0,-4-21 0 0 0,3 27-6 0 0,-1-1-1 0 0,1 1 0 0 0,-1-1 1 0 0,0 1-1 0 0,-1 0 0 0 0,1 0 1 0 0,-1 0-1 0 0,0 0 0 0 0,-1 1 1 0 0,1 0-1 0 0,-1 0 0 0 0,0 0 1 0 0,-1 0-1 0 0,1 1 0 0 0,-10-6 1 0 0,11 8-58 0 0,1 0 1 0 0,-1 0 0 0 0,0 0-1 0 0,1 1 1 0 0,-1-1-1 0 0,0 1 1 0 0,0 0 0 0 0,0 0-1 0 0,0 1 1 0 0,0-1-1 0 0,0 1 1 0 0,0 0 0 0 0,0 0-1 0 0,0 0 1 0 0,0 0-1 0 0,0 1 1 0 0,0 0 0 0 0,0-1-1 0 0,0 2 1 0 0,0-1 0 0 0,0 0-1 0 0,0 1 1 0 0,1 0-1 0 0,-1-1 1 0 0,0 2 0 0 0,1-1-1 0 0,-6 5 1 0 0,2 0-48 0 0,1 0 0 0 0,-1 0 1 0 0,2 0-1 0 0,-1 1 0 0 0,1 0 1 0 0,0 1-1 0 0,1-1 0 0 0,0 1 1 0 0,0-1-1 0 0,1 1 0 0 0,0 1 1 0 0,0-1-1 0 0,1 0 0 0 0,-2 19 1 0 0,3-20 89 0 0,1 0 0 0 0,-1 0 1 0 0,2 0-1 0 0,-1 0 0 0 0,1 0 0 0 0,0 0 1 0 0,1 0-1 0 0,-1 0 0 0 0,2 0 0 0 0,-1 0 1 0 0,1-1-1 0 0,0 1 0 0 0,1-1 0 0 0,0 0 1 0 0,0 0-1 0 0,0 0 0 0 0,1 0 0 0 0,9 9 1 0 0,-8-11 71 0 0,0-1 1 0 0,0 0-1 0 0,1 0 1 0 0,-1-1-1 0 0,1 0 1 0 0,-1 0-1 0 0,1 0 1 0 0,0-1-1 0 0,0 0 1 0 0,0 0 0 0 0,1-1-1 0 0,-1 0 1 0 0,0 0-1 0 0,0-1 1 0 0,1 0-1 0 0,8-1 1 0 0,-3 0-291 0 0,1 0 0 0 0,-1-1 0 0 0,1-1 1 0 0,-1 0-1 0 0,0-1 0 0 0,-1-1 0 0 0,24-10 0 0 0,-32 12-357 0 0,0 1 0 0 0,0-1-1 0 0,-1 1 1 0 0,1-1 0 0 0,-1 0 0 0 0,0 0-1 0 0,1-1 1 0 0,-1 1 0 0 0,-1-1-1 0 0,1 0 1 0 0,-1 1 0 0 0,1-1 0 0 0,-1 0-1 0 0,0 0 1 0 0,0-1 0 0 0,-1 1-1 0 0,3-9 1 0 0,-3 7-12 0 0,0-1-1 0 0,0 1 0 0 0,-1-1 1 0 0,0 1-1 0 0,0-1 0 0 0,-2-8 1 0 0,-6-21 3091 0 0,8 36-2310 0 0,0 0 0 0 0,0-1 0 0 0,0 1 0 0 0,0-1 0 0 0,0 1 0 0 0,-1 0 0 0 0,1-1 0 0 0,0 1 0 0 0,0 0 0 0 0,0-1 0 0 0,0 1 0 0 0,0 0 0 0 0,0-1 0 0 0,0 1 0 0 0,-1 0 0 0 0,1 0 0 0 0,0-1 0 0 0,0 1 0 0 0,0 0 0 0 0,-1 0 0 0 0,1-1 0 0 0,0 1 0 0 0,-1 0 0 0 0,1 0 0 0 0,0-1 0 0 0,0 1 0 0 0,-1 0 0 0 0,1 0 0 0 0,0 0 0 0 0,-1 0 0 0 0,1 0 0 0 0,0-1 0 0 0,-1 1 0 0 0,1 0 0 0 0,0 0 0 0 0,-1 0 0 0 0,1 0 0 0 0,0 0 0 0 0,-1 0 0 0 0,1 0 0 0 0,0 0 0 0 0,-1 0 0 0 0,-9 16 3139 0 0,0 23-2226 0 0,9-21-923 0 0,0 0 1 0 0,2 1-1 0 0,0-1 0 0 0,1 0 1 0 0,8 33-1 0 0,-6-36-1075 0 0,1 0 0 0 0,12 25 0 0 0,-13-32-954 0 0,0 0-1 0 0,1 0 1 0 0,0 0 0 0 0,1-1 0 0 0,8 10-1 0 0,-3-8-6688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3:1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8682 0 0,'-1'11'8830'0'0,"-2"5"-3472"0"0,-2 10-2374 0 0,0 18-3035 0 0,5-40 63 0 0,-1 1 0 0 0,1 0 0 0 0,1 0 0 0 0,-1-1 0 0 0,1 1 1 0 0,-1 0-1 0 0,1-1 0 0 0,1 1 0 0 0,-1-1 0 0 0,0 1 0 0 0,1-1 0 0 0,3 6 0 0 0,-4-9-11 0 0,0-1 0 0 0,-1 1-1 0 0,1-1 1 0 0,0 1 0 0 0,-1-1 0 0 0,1 1-1 0 0,0-1 1 0 0,0 0 0 0 0,-1 1-1 0 0,1-1 1 0 0,0 0 0 0 0,0 0 0 0 0,0 1-1 0 0,-1-1 1 0 0,1 0 0 0 0,0 0-1 0 0,0 0 1 0 0,0 0 0 0 0,-1 0 0 0 0,1 0-1 0 0,0 0 1 0 0,0-1 0 0 0,0 1 0 0 0,0 0-1 0 0,-1 0 1 0 0,1-1 0 0 0,0 1-1 0 0,0 0 1 0 0,1-2 0 0 0,28-15-230 0 0,-19 10-168 0 0,-6 5-195 0 0,0 0 0 0 0,-1 0 1 0 0,1 0-1 0 0,0 0 0 0 0,0 1 0 0 0,1 0 0 0 0,6-1 0 0 0,-9 2-546 0 0,1 0 1 0 0,-1 0-1 0 0,1 1 0 0 0,0-1 0 0 0,-1 1 0 0 0,1 0 0 0 0,3 1 0 0 0,5 3-5747 0 0</inkml:trace>
  <inkml:trace contextRef="#ctx0" brushRef="#br0" timeOffset="1">302 229 17532 0 0,'14'-9'10681'0'0,"-9"3"-10967"0"0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2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176 647 6777 0 0,'0'0'102'0'0,"-1"0"-1"0"0,1 1 0 0 0,0-1 0 0 0,0 0 0 0 0,-1 0 0 0 0,1 0 1 0 0,0 1-1 0 0,0-1 0 0 0,-1 0 0 0 0,1 0 0 0 0,0 1 0 0 0,0-1 1 0 0,-1 0-1 0 0,1 0 0 0 0,0 1 0 0 0,0-1 0 0 0,0 0 0 0 0,0 1 0 0 0,0-1 1 0 0,0 0-1 0 0,-1 1 0 0 0,1-1 0 0 0,0 0 0 0 0,0 1 0 0 0,0-1 1 0 0,0 0-1 0 0,0 1 0 0 0,0-1 0 0 0,0 0 0 0 0,0 1 0 0 0,1-1 1 0 0,-1 0-1 0 0,0 1 0 0 0,0-1 0 0 0,0 0 0 0 0,0 1 0 0 0,1 0 1 0 0,13 9 2224 0 0,26 2 193 0 0,-38-11-2193 0 0,44 10 2226 0 0,1-2 0 0 0,48 2 1 0 0,92-9 260 0 0,186-46-2915 0 0,-224 22 1036 0 0,206-2-74 0 0,-101 11-403 0 0,-183 6-170 0 0,107-25 0 0 0,-175 32-256 0 0,1-1-1 0 0,-1 0 1 0 0,0 0 0 0 0,1 0-1 0 0,-1-1 1 0 0,0 1-1 0 0,0-1 1 0 0,0 0 0 0 0,0 0-1 0 0,0 0 1 0 0,0 0-1 0 0,0 0 1 0 0,-1 0 0 0 0,4-4-1 0 0,-5 4-14 0 0,-1 1 1 0 0,1-1-1 0 0,0 0 0 0 0,0 0 0 0 0,-1 0 0 0 0,1 0 0 0 0,-1 0 0 0 0,0 0 1 0 0,1 0-1 0 0,-1 0 0 0 0,0 0 0 0 0,0 0 0 0 0,0 0 0 0 0,-1 0 0 0 0,1 0 1 0 0,0 0-1 0 0,-1 0 0 0 0,1 1 0 0 0,-1-1 0 0 0,0 0 0 0 0,1 0 0 0 0,-1 0 1 0 0,0 0-1 0 0,0 1 0 0 0,-2-4 0 0 0,-63-128-104 0 0,6 9-450 0 0,50 107 488 0 0,-1 1 1 0 0,0 0-1 0 0,-1 0 1 0 0,-1 1 0 0 0,-17-15-1 0 0,15 17 52 0 0,-1 1 1 0 0,0 0-1 0 0,0 1 0 0 0,-1 1 0 0 0,-1 0 0 0 0,0 2 1 0 0,-32-12-1 0 0,22 12 40 0 0,0 1 0 0 0,-1 1 0 0 0,1 2 0 0 0,-48-2 0 0 0,-9 9 64 0 0,0 3 0 0 0,-134 26 0 0 0,168-23-132 0 0,21-4 64 0 0,-465 87 282 0 0,407-75-283 0 0,35-8 0 0 0,1 2 0 0 0,0 2 1 0 0,-95 39-1 0 0,138-48-40 0 0,1 1 0 0 0,0 0 0 0 0,-1 0-1 0 0,2 1 1 0 0,-1 0 0 0 0,1 1 0 0 0,0-1-1 0 0,0 1 1 0 0,-6 9 0 0 0,11-13-15 0 0,-1 0-1 0 0,1 0 1 0 0,0 1 0 0 0,0-1-1 0 0,1 1 1 0 0,-1-1 0 0 0,1 1-1 0 0,-1 0 1 0 0,1 0 0 0 0,1 0-1 0 0,-1-1 1 0 0,0 1 0 0 0,1 0-1 0 0,0 0 1 0 0,0 0 0 0 0,0 0-1 0 0,0 0 1 0 0,1 0 0 0 0,-1 0-1 0 0,1 0 1 0 0,0 0 0 0 0,0-1-1 0 0,0 1 1 0 0,4 5 0 0 0,26 42-130 0 0,27 20 64 0 0,-9-11 50 0 0,-44-54-127 0 0,0 0 0 0 0,0 0 0 0 0,1-1 0 0 0,0 1 0 0 0,0-2 0 0 0,1 1 0 0 0,-1-1 0 0 0,1 0 0 0 0,0 0 0 0 0,0 0 0 0 0,0-1 0 0 0,1 0 0 0 0,-1-1 0 0 0,1 0 0 0 0,8 2 0 0 0,-4-2-1029 0 0,0-1-1 0 0,1 0 1 0 0,18-1 0 0 0,-16-1-2263 0 0,0 0 0 0 0,21-6 0 0 0,-14 1-3220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 1614 4681 0 0,'-7'1'863'0'0,"1"-1"1"0"0,0 0-1 0 0,-1 0 0 0 0,1 0 1 0 0,0 0-1 0 0,-1-1 0 0 0,1 0 1 0 0,0-1-1 0 0,0 1 0 0 0,0-1 1 0 0,0 0-1 0 0,0-1 0 0 0,0 1 0 0 0,-6-5 1 0 0,-35-11 2389 0 0,43 17-3118 0 0,-158-49 3427 0 0,135 39-3339 0 0,0 0 1 0 0,1-2-1 0 0,-45-30 1 0 0,23 7-19 0 0,1-2 1 0 0,2-1-1 0 0,2-3 0 0 0,2-2 1 0 0,-71-96-1 0 0,82 94-24 0 0,1 0 0 0 0,2-2 0 0 0,3-1-1 0 0,1-1 1 0 0,3-1 0 0 0,-23-94 0 0 0,36 113-178 0 0,1-1 0 0 0,2-1 0 0 0,1 1 0 0 0,2 0 1 0 0,1-1-1 0 0,2 1 0 0 0,1-1 0 0 0,2 1 0 0 0,10-39 1 0 0,-10 55-16 0 0,0 0 0 0 0,2 0 0 0 0,-1 0 1 0 0,2 1-1 0 0,0 0 0 0 0,1 1 0 0 0,1-1 0 0 0,0 2 1 0 0,1-1-1 0 0,1 2 0 0 0,0-1 0 0 0,1 2 0 0 0,0 0 1 0 0,1 0-1 0 0,0 1 0 0 0,1 1 0 0 0,0 0 0 0 0,27-12 1 0 0,-29 17-16 0 0,0 1 1 0 0,0 1 0 0 0,0 0 0 0 0,0 0 0 0 0,1 2 0 0 0,25-1-1 0 0,20-2-7048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14563 0 0,'-2'0'371'0'0,"1"1"1"0"0,-1 0-1 0 0,0 0 0 0 0,1 0 1 0 0,-1 0-1 0 0,1 0 0 0 0,-1 0 1 0 0,1 1-1 0 0,-1-1 0 0 0,1 0 1 0 0,-2 4-1 0 0,3-5-309 0 0,0 0 0 0 0,-1 1 1 0 0,1-1-1 0 0,0 1 0 0 0,0-1 1 0 0,0 1-1 0 0,0-1 0 0 0,0 1 1 0 0,0-1-1 0 0,0 1 0 0 0,0-1 0 0 0,0 1 1 0 0,0-1-1 0 0,0 1 0 0 0,0-1 1 0 0,0 1-1 0 0,0-1 0 0 0,0 0 1 0 0,1 1-1 0 0,-1-1 0 0 0,0 1 1 0 0,0-1-1 0 0,1 1 0 0 0,-1-1 0 0 0,0 0 1 0 0,0 1-1 0 0,1-1 0 0 0,0 1 1 0 0,2 1 32 0 0,1 1 1 0 0,-1-1-1 0 0,1 0 0 0 0,0 0 1 0 0,0 0-1 0 0,-1-1 1 0 0,1 1-1 0 0,8 1 1 0 0,19 3 66 0 0,45 3 1 0 0,-54-7-160 0 0,0 1 0 0 0,1 0 0 0 0,-1 2-1 0 0,27 9 1 0 0,-41-11 25 0 0,-1 0-1 0 0,0 0 1 0 0,-1 1 0 0 0,1 0-1 0 0,-1 1 1 0 0,0-1-1 0 0,0 1 1 0 0,0 0-1 0 0,0 1 1 0 0,-1 0-1 0 0,0-1 1 0 0,0 1 0 0 0,-1 1-1 0 0,0-1 1 0 0,0 1-1 0 0,6 12 1 0 0,-6-5 286 0 0,1-1-1 0 0,-2 1 1 0 0,1 0 0 0 0,-2 0 0 0 0,0 0 0 0 0,-1 1-1 0 0,0-1 1 0 0,-3 26 0 0 0,0-18-36 0 0,-1-1-1 0 0,-1 0 0 0 0,0 0 1 0 0,-2-1-1 0 0,-10 26 1 0 0,12-38-693 0 0,-7 15 727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9146 0 0,'-12'-2'7266'0'0,"16"-4"-2920"0"0,19-2-2395 0 0,-5 5-1788 0 0,0 1 0 0 0,0 0 1 0 0,-1 2-1 0 0,1 0 0 0 0,0 1 0 0 0,29 5 1 0 0,-44-4-142 0 0,0-1 0 0 0,0 1 0 0 0,0 0 0 0 0,0 0 0 0 0,0 0 0 0 0,0 0 0 0 0,-1 0 0 0 0,1 0 0 0 0,-1 1 1 0 0,0-1-1 0 0,0 1 0 0 0,1 0 0 0 0,-2 0 0 0 0,1 0 0 0 0,2 5 0 0 0,20 55-1305 0 0,-11-26-1681 0 0,10 8-4667 0 0,-13-26 633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14371 0 0,'18'39'9024'0'0,"-4"10"-6551"0"0,-10-35-2966 0 0,-1 1 0 0 0,2-1 0 0 0,0 1 1 0 0,1-2-1 0 0,0 1 0 0 0,12 17 0 0 0,-18-31 397 0 0,0 1 1 0 0,0-1-1 0 0,0 0 0 0 0,0 1 1 0 0,0-1-1 0 0,1 0 0 0 0,-1 1 1 0 0,0-1-1 0 0,0 0 0 0 0,0 0 1 0 0,1 1-1 0 0,-1-1 0 0 0,0 0 1 0 0,0 0-1 0 0,1 1 0 0 0,-1-1 1 0 0,0 0-1 0 0,1 0 0 0 0,-1 0 1 0 0,0 1-1 0 0,1-1 0 0 0,-1 0 1 0 0,0 0-1 0 0,1 0 0 0 0,-1 0 1 0 0,0 0-1 0 0,1 0 0 0 0,-1 0 1 0 0,1 0-1 0 0,-1 0 0 0 0,0 0 1 0 0,1 0-1 0 0,-1 0 0 0 0,0 0 1 0 0,1 0-1 0 0,-1 0 0 0 0,1 0 1 0 0,5-16-1417 0 0,-5-35 1574 0 0,-1 41-21 0 0,0 7 20 0 0,0 1-1 0 0,0-1 1 0 0,0 0-1 0 0,0 1 1 0 0,0-1-1 0 0,1 1 1 0 0,-1-1 0 0 0,1 1-1 0 0,0-1 1 0 0,0 1-1 0 0,0 0 1 0 0,0-1-1 0 0,2-3 1 0 0,-2 6-68 0 0,-1 0 0 0 0,1-1 0 0 0,-1 1-1 0 0,1 0 1 0 0,-1-1 0 0 0,1 1 0 0 0,-1 0 0 0 0,1 0 0 0 0,-1 0 0 0 0,1-1 0 0 0,0 1 0 0 0,-1 0 0 0 0,1 0 0 0 0,-1 0 0 0 0,1 0 0 0 0,0 0 0 0 0,-1 0 0 0 0,1 0 0 0 0,-1 0 0 0 0,1 0 0 0 0,0 1 0 0 0,21 10-1426 0 0,3 4-3995 0 0,-14-9-777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76 12467 0 0,'-1'-2'339'0'0,"1"1"0"0"0,-1 0 1 0 0,1 0-1 0 0,-1 0 0 0 0,1-1 0 0 0,-1 1 1 0 0,1 0-1 0 0,-1 0 0 0 0,1-1 1 0 0,0 1-1 0 0,0 0 0 0 0,0-1 0 0 0,0 1 1 0 0,0 0-1 0 0,0-1 0 0 0,0 1 1 0 0,0 0-1 0 0,1-1 0 0 0,-1 1 0 0 0,0 0 1 0 0,1 0-1 0 0,-1-1 0 0 0,1 1 1 0 0,-1 0-1 0 0,2-2 0 0 0,0 0-110 0 0,1 0 0 0 0,-1 1 0 0 0,1-1 0 0 0,-1 1 0 0 0,1-1 0 0 0,0 1 0 0 0,0 0 0 0 0,0 0 0 0 0,0 1 0 0 0,4-3 1 0 0,-3 2-205 0 0,0 0 1 0 0,1 0 0 0 0,-1 0 0 0 0,1 1 0 0 0,-1 0-1 0 0,1 0 1 0 0,0 0 0 0 0,-1 0 0 0 0,1 1 0 0 0,0 0 0 0 0,-1 0-1 0 0,1 0 1 0 0,0 0 0 0 0,-1 1 0 0 0,1 0 0 0 0,8 2 0 0 0,-10-1-15 0 0,-1-1 1 0 0,0 1 0 0 0,1 0 0 0 0,-1 0 0 0 0,0 0 0 0 0,0 0 0 0 0,0 0-1 0 0,0 0 1 0 0,0 0 0 0 0,-1 1 0 0 0,1-1 0 0 0,-1 1 0 0 0,1-1 0 0 0,-1 1 0 0 0,0-1-1 0 0,0 1 1 0 0,0 0 0 0 0,-1 0 0 0 0,1-1 0 0 0,0 1 0 0 0,-1 0 0 0 0,0 0-1 0 0,0 0 1 0 0,0 0 0 0 0,0 0 0 0 0,0-1 0 0 0,-1 1 0 0 0,1 0 0 0 0,-1 0 0 0 0,-1 3-1 0 0,0 2-47 0 0,-1-1-1 0 0,0 1 0 0 0,0-1 0 0 0,-1 0 0 0 0,0 0 1 0 0,0 0-1 0 0,0 0 0 0 0,-1-1 0 0 0,-9 10 1 0 0,14-16 31 0 0,-1 0 0 0 0,1 1 0 0 0,-1-1 0 0 0,1 0 0 0 0,-1 1 0 0 0,1-1 0 0 0,0 1 0 0 0,-1-1 0 0 0,1 0 0 0 0,0 1 0 0 0,0-1 0 0 0,-1 1 0 0 0,1-1 0 0 0,0 1 0 0 0,0-1 1 0 0,-1 1-1 0 0,1-1 0 0 0,0 1 0 0 0,0-1 0 0 0,0 1 0 0 0,0-1 0 0 0,0 1 0 0 0,0-1 0 0 0,0 1 0 0 0,0-1 0 0 0,0 1 0 0 0,0-1 0 0 0,0 1 0 0 0,0 0 0 0 0,0-1 0 0 0,1 1 1 0 0,-1-1-1 0 0,0 0 0 0 0,0 1 0 0 0,1 0 0 0 0,0 0 11 0 0,1 1-1 0 0,-1-1 1 0 0,1 0 0 0 0,-1-1 0 0 0,1 1 0 0 0,-1 0 0 0 0,1 0 0 0 0,-1-1-1 0 0,1 1 1 0 0,0-1 0 0 0,2 1 0 0 0,4 1 10 0 0,1-1-1 0 0,0 0 1 0 0,16-1-1 0 0,-19 0-254 0 0,1-1-1 0 0,-1-1 0 0 0,1 1 1 0 0,-1-1-1 0 0,10-4 0 0 0,-10 3-788 0 0,0 0-1 0 0,0 0 0 0 0,-1-1 1 0 0,1 1-1 0 0,7-9 1 0 0,1 1-3067 0 0,6 4-2593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11562 0 0,'-7'44'6273'0'0,"7"-36"-5963"0"0,0 0 1 0 0,1 0-1 0 0,-1 0 0 0 0,2 0 1 0 0,-1 0-1 0 0,1 0 0 0 0,0 0 1 0 0,1 0-1 0 0,0-1 1 0 0,0 1-1 0 0,5 8 0 0 0,-7-15-237 0 0,0 0-1 0 0,0 0 1 0 0,0 0 0 0 0,0 0-1 0 0,0 0 1 0 0,0-1-1 0 0,0 1 1 0 0,0 0-1 0 0,0-1 1 0 0,0 1 0 0 0,0-1-1 0 0,0 0 1 0 0,1 1-1 0 0,-1-1 1 0 0,0 0-1 0 0,0 1 1 0 0,0-1 0 0 0,1 0-1 0 0,-1 0 1 0 0,0 0-1 0 0,0 0 1 0 0,1 0-1 0 0,-1 0 1 0 0,0-1 0 0 0,0 1-1 0 0,0 0 1 0 0,1-1-1 0 0,0 0 1 0 0,41-18-670 0 0,-19 8-3299 0 0,-15 9 361 0 0,-3 1-1845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12323 0 0,'-9'45'6658'0'0,"5"8"-3282"0"0,4-49-3248 0 0,0 1 0 0 0,0-1 0 0 0,0 1 0 0 0,1-1 0 0 0,-1 1 0 0 0,1-1-1 0 0,0 1 1 0 0,1-1 0 0 0,-1 0 0 0 0,1 0 0 0 0,0 1 0 0 0,0-1 0 0 0,0 0-1 0 0,1-1 1 0 0,-1 1 0 0 0,1 0 0 0 0,0-1 0 0 0,0 1 0 0 0,5 3 0 0 0,-7-6-113 0 0,0 0-1 0 0,0 0 1 0 0,0-1 0 0 0,0 1 0 0 0,0-1 0 0 0,0 1 0 0 0,0-1 0 0 0,0 0 0 0 0,0 1 0 0 0,1-1 0 0 0,-1 0 0 0 0,0 0-1 0 0,0 0 1 0 0,0 0 0 0 0,0 0 0 0 0,1 0 0 0 0,-1 0 0 0 0,0 0 0 0 0,0 0 0 0 0,0 0 0 0 0,0-1 0 0 0,0 1 0 0 0,1 0-1 0 0,-1-1 1 0 0,1 0 0 0 0,0-1 8 0 0,1 1 0 0 0,-1-1 0 0 0,0 0 0 0 0,0 0 0 0 0,0 0 0 0 0,0-1 0 0 0,0 1 0 0 0,0 0 0 0 0,-1-1-1 0 0,2-2 1 0 0,2-4 29 0 0,-1 1-1 0 0,-1-1 1 0 0,0 0-1 0 0,0 0 0 0 0,2-14 1 0 0,-4 20-31 0 0,-1 0 1 0 0,0 0 0 0 0,1 0-1 0 0,-1 0 1 0 0,0 0-1 0 0,-1 0 1 0 0,1 0-1 0 0,0 0 1 0 0,-1 0-1 0 0,0 0 1 0 0,0 0-1 0 0,1 0 1 0 0,-2 1 0 0 0,1-1-1 0 0,0 0 1 0 0,-1 1-1 0 0,1-1 1 0 0,-1 0-1 0 0,0 1 1 0 0,0 0-1 0 0,1-1 1 0 0,-4-1 0 0 0,3 3-10 0 0,0 0 0 0 0,0 0 0 0 0,0 0 0 0 0,0 0 0 0 0,-1 0 0 0 0,1 1 1 0 0,0-1-1 0 0,0 1 0 0 0,-1-1 0 0 0,1 1 0 0 0,0 0 0 0 0,-1 0 1 0 0,1 0-1 0 0,0 0 0 0 0,-1 0 0 0 0,1 1 0 0 0,0-1 0 0 0,-1 1 0 0 0,1-1 1 0 0,0 1-1 0 0,0 0 0 0 0,-1 0 0 0 0,1 0 0 0 0,0 0 0 0 0,0 0 1 0 0,0 1-1 0 0,0-1 0 0 0,-2 3 0 0 0,1-1-52 0 0,0-1 0 0 0,1 1 0 0 0,-1 0 0 0 0,1 0 0 0 0,-1 1 0 0 0,1-1 0 0 0,0 0 0 0 0,1 1 0 0 0,-1-1 0 0 0,0 1 0 0 0,1-1 0 0 0,0 1 0 0 0,0 0 0 0 0,-1 5 0 0 0,2-7-222 0 0,0 0 0 0 0,0 0 0 0 0,-1 0 0 0 0,2 0 0 0 0,-1 0 0 0 0,0 0 0 0 0,0 0 1 0 0,1 0-1 0 0,-1 0 0 0 0,1-1 0 0 0,-1 1 0 0 0,1 0 0 0 0,1 3 0 0 0,-1-4-224 0 0,0 0-1 0 0,0 0 1 0 0,0 0 0 0 0,0 0-1 0 0,0 0 1 0 0,0 0 0 0 0,0 0-1 0 0,0 0 1 0 0,0-1 0 0 0,1 1-1 0 0,-1 0 1 0 0,0-1-1 0 0,1 1 1 0 0,-1-1 0 0 0,0 1-1 0 0,1-1 1 0 0,-1 0 0 0 0,1 1-1 0 0,-1-1 1 0 0,2 0 0 0 0,9 0-6504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50 21509 0 0,'-2'4'196'0'0,"-1"-1"0"0"0,1 1 0 0 0,1-1 1 0 0,-1 1-1 0 0,0 0 0 0 0,1-1 0 0 0,0 1 1 0 0,0 0-1 0 0,0 0 0 0 0,0 0 0 0 0,1 0 1 0 0,-1 0-1 0 0,1 1 0 0 0,0-1 1 0 0,1 0-1 0 0,0 6 0 0 0,0-7-176 0 0,0 0-1 0 0,0 0 1 0 0,0 0 0 0 0,0-1-1 0 0,0 1 1 0 0,1 0 0 0 0,-1-1-1 0 0,1 1 1 0 0,0-1-1 0 0,0 0 1 0 0,0 0 0 0 0,0 1-1 0 0,0-1 1 0 0,0 0 0 0 0,0-1-1 0 0,1 1 1 0 0,-1 0 0 0 0,1-1-1 0 0,0 1 1 0 0,-1-1 0 0 0,1 0-1 0 0,0 0 1 0 0,0 0-1 0 0,2 1 1 0 0,-2-2-15 0 0,0 1-1 0 0,0-1 1 0 0,0 0-1 0 0,-1 0 1 0 0,1 0-1 0 0,0 0 1 0 0,0 0 0 0 0,0 0-1 0 0,0-1 1 0 0,-1 1-1 0 0,1-1 1 0 0,0 0-1 0 0,-1 0 1 0 0,1 0 0 0 0,0 0-1 0 0,-1-1 1 0 0,1 1-1 0 0,-1 0 1 0 0,0-1-1 0 0,1 0 1 0 0,-1 0 0 0 0,0 0-1 0 0,0 0 1 0 0,0 0-1 0 0,0 0 1 0 0,-1 0-1 0 0,1 0 1 0 0,-1-1 0 0 0,1 1-1 0 0,-1-1 1 0 0,0 1-1 0 0,0-1 1 0 0,0 1-1 0 0,0-1 1 0 0,1-4-1 0 0,0 2-67 0 0,-1-1-1 0 0,1 0 0 0 0,-1 0 0 0 0,0 0 1 0 0,0 0-1 0 0,-1 0 0 0 0,0-1 0 0 0,0 1 0 0 0,0 0 1 0 0,-1 0-1 0 0,0 0 0 0 0,0 0 0 0 0,-1 0 0 0 0,1 0 1 0 0,-6-10-1 0 0,7 15 15 0 0,0 0 0 0 0,-1 0 1 0 0,1 0-1 0 0,-1 0 0 0 0,0 0 0 0 0,1 1 0 0 0,-1-1 1 0 0,0 0-1 0 0,0 0 0 0 0,1 1 0 0 0,-1-1 0 0 0,0 0 1 0 0,0 1-1 0 0,0-1 0 0 0,0 1 0 0 0,0-1 1 0 0,0 1-1 0 0,0-1 0 0 0,1 1 0 0 0,-2 0 0 0 0,1 0 1 0 0,0-1-1 0 0,0 1 0 0 0,0 0 0 0 0,0 0 1 0 0,0 0-1 0 0,0 0 0 0 0,-1 0 0 0 0,0 1-58 0 0,-1 0 1 0 0,1 0-1 0 0,0 0 0 0 0,0 0 0 0 0,-1 0 1 0 0,1 0-1 0 0,0 1 0 0 0,0-1 0 0 0,0 1 1 0 0,0-1-1 0 0,-2 4 0 0 0,-2 2-151 0 0,0 0-1 0 0,0 0 0 0 0,1 1 1 0 0,0 0-1 0 0,-6 13 0 0 0,7-11 298 0 0,2 0 0 0 0,-1 0 0 0 0,1 0 0 0 0,1 0 0 0 0,0 1 0 0 0,0-1-1 0 0,1 0 1 0 0,0 1 0 0 0,1-1 0 0 0,0 1 0 0 0,1-1 0 0 0,0 0 0 0 0,4 11 0 0 0,4 29 767 0 0,-5 4-536 0 0,-5-51-256 0 0,0 0 0 0 0,0 0 1 0 0,0 0-1 0 0,0 0 0 0 0,-1 0 0 0 0,1 1 0 0 0,-1-1 1 0 0,0 0-1 0 0,0 0 0 0 0,0 0 0 0 0,0 0 0 0 0,-1 0 1 0 0,1-1-1 0 0,-4 5 0 0 0,12-11 249 0 0,0-1 0 0 0,0 1 0 0 0,0 1 0 0 0,0-1 0 0 0,1 1-1 0 0,-1 0 1 0 0,1 1 0 0 0,0 0 0 0 0,0 0 0 0 0,0 1 0 0 0,15-1 0 0 0,32-8-2791 0 0,-49 8 1246 0 0,1 0-1 0 0,-1 0 0 0 0,1 0 0 0 0,-1-1 0 0 0,10-6 1 0 0,2-4-6970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11819 0 0,'-5'4'1320'0'0,"1"1"0"0"0,0 0 0 0 0,0 1 0 0 0,1-1 0 0 0,-1 1 0 0 0,1 0 0 0 0,0-1 0 0 0,-3 13 0 0 0,3-8-918 0 0,1 0 0 0 0,0 0 0 0 0,0 0 0 0 0,1 0 0 0 0,1 0 0 0 0,0 1 0 0 0,0-1 0 0 0,4 20 0 0 0,-2-18-695 0 0,1 0 0 0 0,1 0 0 0 0,-1-1 0 0 0,2 1 0 0 0,0-1 0 0 0,0 0-1 0 0,10 14 1 0 0,-11-18 476 0 0,1-1 0 0 0,0 1 0 0 0,1-1 0 0 0,-1 0 0 0 0,1-1-1 0 0,10 8 1 0 0,-13-11-172 0 0,-1 0-1 0 0,1 0 1 0 0,0-1-1 0 0,-1 1 0 0 0,1-1 1 0 0,0 0-1 0 0,0 0 1 0 0,0 0-1 0 0,0 0 1 0 0,0 0-1 0 0,0-1 0 0 0,0 1 1 0 0,0-1-1 0 0,0 0 1 0 0,0 0-1 0 0,0 0 1 0 0,0 0-1 0 0,6-2 1 0 0,-6 1 0 0 0,1-1 0 0 0,0 0 0 0 0,-1 1 0 0 0,1-1 1 0 0,-1-1-1 0 0,1 1 0 0 0,-1 0 0 0 0,0-1 1 0 0,0 0-1 0 0,0 0 0 0 0,0 0 0 0 0,3-5 0 0 0,1-2-29 0 0,-1 0-1 0 0,0-1 0 0 0,0 0 1 0 0,-1 0-1 0 0,-1 0 0 0 0,0 0 1 0 0,0-1-1 0 0,1-12 0 0 0,-3 14-181 0 0,0 1 0 0 0,-2-1-1 0 0,1 1 1 0 0,-1-1 0 0 0,0 0-1 0 0,-1 1 1 0 0,-3-17 0 0 0,3 24-66 0 0,1 0 0 0 0,-1 0 0 0 0,0-1 0 0 0,0 1 0 0 0,0 0 0 0 0,0 0 0 0 0,0 0 0 0 0,-1 0 0 0 0,1 1 0 0 0,-1-1 0 0 0,1 0 0 0 0,-1 0 0 0 0,1 1 0 0 0,-5-3 0 0 0,4 3-185 0 0,0 0 0 0 0,0 0-1 0 0,0 0 1 0 0,-1 0 0 0 0,1 1 0 0 0,0-1-1 0 0,-1 1 1 0 0,1 0 0 0 0,0-1 0 0 0,-1 1-1 0 0,1 0 1 0 0,-1 1 0 0 0,1-1-1 0 0,0 0 1 0 0,-1 1 0 0 0,1-1 0 0 0,-3 2-1 0 0,-69 25-5076 0 0,44-12 6455 0 0,-44 28-1 0 0,72-42-467 0 0,0 0 1 0 0,0 1 0 0 0,0-1-1 0 0,0 1 1 0 0,0 0-1 0 0,0-1 1 0 0,0 1-1 0 0,1 0 1 0 0,-1 0-1 0 0,1 0 1 0 0,-1 1-1 0 0,1-1 1 0 0,0 0 0 0 0,0 0-1 0 0,0 1 1 0 0,0-1-1 0 0,0 1 1 0 0,0-1-1 0 0,0 5 1 0 0,1-6-203 0 0,0 0 1 0 0,0 0-1 0 0,0 0 1 0 0,1 0-1 0 0,-1 0 0 0 0,0 1 1 0 0,1-1-1 0 0,-1 0 1 0 0,1 0-1 0 0,-1 0 1 0 0,1 0-1 0 0,-1 0 1 0 0,1 0-1 0 0,0 0 0 0 0,-1-1 1 0 0,1 1-1 0 0,0 0 1 0 0,0 0-1 0 0,-1 0 1 0 0,1-1-1 0 0,2 2 1 0 0,21 6 738 0 0,-8-7-759 0 0,0-1 0 0 0,0-1 0 0 0,0 0 0 0 0,0-1-1 0 0,0-1 1 0 0,-1 0 0 0 0,22-8 0 0 0,48-9-5643 0 0,-77 20 1795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20524 0 0,'0'-1'103'0'0,"1"0"0"0"0,-1 0 0 0 0,1 0 0 0 0,-1 0 0 0 0,1 0 0 0 0,0 0 0 0 0,0 0 0 0 0,-1 0 0 0 0,1 0 0 0 0,0 0 0 0 0,0 0 0 0 0,0 1 0 0 0,0-1 0 0 0,0 0 0 0 0,0 0 0 0 0,0 1 0 0 0,0-1-1 0 0,1 1 1 0 0,-1-1 0 0 0,0 1 0 0 0,0 0 0 0 0,0-1 0 0 0,2 1 0 0 0,29-8 716 0 0,-29 7-735 0 0,45-5 560 0 0,-44 6-598 0 0,0-1 0 0 0,-1 1 0 0 0,1 1 1 0 0,-1-1-1 0 0,1 0 0 0 0,0 1 0 0 0,-1 0 0 0 0,1-1 0 0 0,-1 1 1 0 0,0 1-1 0 0,5 1 0 0 0,-8-3-31 0 0,1 1 0 0 0,-1-1 0 0 0,1 1 0 0 0,-1-1 0 0 0,0 1 0 0 0,1 0 0 0 0,-1-1 0 0 0,0 1 0 0 0,1-1-1 0 0,-1 1 1 0 0,0 0 0 0 0,0-1 0 0 0,0 1 0 0 0,1 0 0 0 0,-1-1 0 0 0,0 1 0 0 0,0 0 0 0 0,0-1 0 0 0,0 1 0 0 0,0 0 0 0 0,0-1 0 0 0,0 1 0 0 0,-1 0 0 0 0,1-1 0 0 0,0 1 0 0 0,0-1-1 0 0,0 1 1 0 0,-1 0 0 0 0,1-1 0 0 0,0 1 0 0 0,-1 0 0 0 0,0 0 0 0 0,-15 24-51 0 0,10-17 15 0 0,3-2 9 0 0,-1 0 0 0 0,1 0 0 0 0,0 1 0 0 0,0-1 0 0 0,1 1 0 0 0,-3 12 0 0 0,5-18 19 0 0,0 0 1 0 0,-1 0-1 0 0,1 1 0 0 0,0-1 1 0 0,0 0-1 0 0,0 0 0 0 0,1 0 1 0 0,-1 0-1 0 0,0 1 0 0 0,0-1 1 0 0,1 0-1 0 0,-1 0 1 0 0,0 0-1 0 0,1 0 0 0 0,-1 0 1 0 0,1 0-1 0 0,0 0 0 0 0,-1 0 1 0 0,2 1-1 0 0,-1-1 2 0 0,1 0-1 0 0,-1 0 1 0 0,1 0-1 0 0,-1-1 1 0 0,1 1-1 0 0,-1-1 1 0 0,1 1-1 0 0,-1-1 1 0 0,1 1 0 0 0,-1-1-1 0 0,1 0 1 0 0,0 0-1 0 0,-1 0 1 0 0,1 0-1 0 0,-1 0 1 0 0,1 0-1 0 0,0 0 1 0 0,2-1 0 0 0,4-2-61 0 0,1 1 1 0 0,-1-1 0 0 0,0-1 0 0 0,0 0 0 0 0,0 0 0 0 0,-1 0 0 0 0,0-1 0 0 0,1 0 0 0 0,-2-1 0 0 0,1 1 0 0 0,0-1 0 0 0,8-11 0 0 0,24-19-4668 0 0,-34 33 1962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15723 0 0,'3'5'8151'0'0,"-3"-6"-8033"0"0,17-2 1579 0 0,18-8-2129 0 0,30-24-1196 0 0,-26 5-3720 0 0,-42 33 5602 0 0,0 1 1 0 0,1 0-1 0 0,-1 1 0 0 0,1-1 0 0 0,0 0 0 0 0,0 0 0 0 0,1 1 0 0 0,0-1 0 0 0,-1 1 1 0 0,1 0-1 0 0,1-1 0 0 0,-1 1 0 0 0,1 0 0 0 0,-1-1 0 0 0,2 1 0 0 0,-1 0 1 0 0,0 0-1 0 0,1-1 0 0 0,0 1 0 0 0,0-1 0 0 0,0 1 0 0 0,1-1 0 0 0,2 6 0 0 0,-4-7-258 0 0,1-1 0 0 0,0 1 0 0 0,1-1 0 0 0,-1 1-1 0 0,0-1 1 0 0,1 0 0 0 0,-1 1 0 0 0,1-1-1 0 0,0 0 1 0 0,0 0 0 0 0,0 0 0 0 0,0 0-1 0 0,0-1 1 0 0,0 1 0 0 0,0-1 0 0 0,1 1 0 0 0,-1-1-1 0 0,0 0 1 0 0,1 1 0 0 0,-1-1 0 0 0,1 0-1 0 0,0-1 1 0 0,-1 1 0 0 0,1 0 0 0 0,-1-1-1 0 0,1 0 1 0 0,0 1 0 0 0,0-1 0 0 0,-1 0 0 0 0,1-1-1 0 0,0 1 1 0 0,-1 0 0 0 0,1-1 0 0 0,0 1-1 0 0,-1-1 1 0 0,1 0 0 0 0,0 0 0 0 0,-1 0-1 0 0,1 0 1 0 0,-1 0 0 0 0,0-1 0 0 0,3-1 0 0 0,3-2-781 0 0,0-1 0 0 0,-1 1 0 0 0,1-1 0 0 0,-1-1 0 0 0,7-7 0 0 0,12-22-5332 0 0,-10 9-1382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17628 0 0,'14'-6'6377'0'0,"-2"1"-6103"0"0,0 1 0 0 0,1 0 0 0 0,18-3 0 0 0,-28 6-211 0 0,1 0 1 0 0,0 1-1 0 0,0 0 0 0 0,0 0 0 0 0,0 0 0 0 0,-1 1 0 0 0,1-1 0 0 0,0 1 0 0 0,0 0 1 0 0,-1 0-1 0 0,1 0 0 0 0,-1 1 0 0 0,1-1 0 0 0,-1 1 0 0 0,1 0 0 0 0,4 3 0 0 0,-6-3-31 0 0,0 1 0 0 0,0-1 0 0 0,0 0 0 0 0,-1 1-1 0 0,1-1 1 0 0,-1 1 0 0 0,1-1 0 0 0,-1 1 0 0 0,0 0-1 0 0,0 0 1 0 0,-1-1 0 0 0,1 1 0 0 0,0 0 0 0 0,-1 0-1 0 0,0 0 1 0 0,1 0 0 0 0,-1 0 0 0 0,-1 0 0 0 0,1-1-1 0 0,0 1 1 0 0,-1 0 0 0 0,0 3 0 0 0,-2 9 24 0 0,1-7-56 0 0,0 0 0 0 0,1 0 1 0 0,0 0-1 0 0,1 0 0 0 0,0 15 0 0 0,0-22-9 0 0,0 0-1 0 0,0 0 1 0 0,1 0-1 0 0,-1 0 1 0 0,0 0-1 0 0,1 0 1 0 0,-1 0-1 0 0,1 0 0 0 0,-1 0 1 0 0,1 0-1 0 0,-1-1 1 0 0,1 1-1 0 0,-1 0 1 0 0,1 0-1 0 0,0 0 1 0 0,0-1-1 0 0,-1 1 0 0 0,1 0 1 0 0,0-1-1 0 0,2 2 1 0 0,-2-2-16 0 0,1 1 0 0 0,0-1-1 0 0,0 0 1 0 0,0 1 0 0 0,0-1 0 0 0,0 0 0 0 0,0 0 0 0 0,0 0-1 0 0,0-1 1 0 0,0 1 0 0 0,0 0 0 0 0,0-1 0 0 0,-1 1 0 0 0,1-1-1 0 0,3-1 1 0 0,5-2-770 0 0,-1-1 0 0 0,1 0 0 0 0,-1-1 0 0 0,0 0 0 0 0,0-1 0 0 0,14-13 0 0 0,19-27-9144 0 0,-30 31 3508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18476 0 0,'9'-6'6883'0'0,"-1"2"-6682"0"0,0 0 1 0 0,1 0-1 0 0,-1 0 0 0 0,15-3 1 0 0,-20 7-198 0 0,0-1 1 0 0,0 1 0 0 0,0 0 0 0 0,-1 0 0 0 0,1 0 0 0 0,0 0 0 0 0,0 1-1 0 0,0-1 1 0 0,-1 1 0 0 0,1 0 0 0 0,0-1 0 0 0,-1 1 0 0 0,1 0-1 0 0,0 1 1 0 0,-1-1 0 0 0,1 0 0 0 0,-1 1 0 0 0,0-1 0 0 0,1 1-1 0 0,-1 0 1 0 0,0 0 0 0 0,0 0 0 0 0,0 0 0 0 0,0 0 0 0 0,-1 0-1 0 0,1 1 1 0 0,1 2 0 0 0,-2-2-64 0 0,0-1-1 0 0,0 1 1 0 0,0 0-1 0 0,-1-1 1 0 0,1 1-1 0 0,-1 0 1 0 0,0 0-1 0 0,0-1 1 0 0,0 1-1 0 0,0 0 1 0 0,-1 0-1 0 0,1-1 1 0 0,-1 1-1 0 0,1 0 1 0 0,-1-1-1 0 0,0 1 1 0 0,0 0-1 0 0,0-1 1 0 0,0 1-1 0 0,-1-1 1 0 0,1 0-1 0 0,-1 1 1 0 0,1-1-1 0 0,-1 0 1 0 0,0 0-1 0 0,0 0 1 0 0,0 0-1 0 0,-2 2 1 0 0,-1 0-163 0 0,-16 18 390 0 0,21-21-152 0 0,0-1 1 0 0,-1 0 0 0 0,1 0 0 0 0,0 1 0 0 0,0-1 0 0 0,0 0-1 0 0,0 0 1 0 0,0 1 0 0 0,0-1 0 0 0,0 0 0 0 0,0 0-1 0 0,0 1 1 0 0,0-1 0 0 0,0 0 0 0 0,0 1 0 0 0,0-1 0 0 0,0 0-1 0 0,0 0 1 0 0,0 1 0 0 0,0-1 0 0 0,0 0 0 0 0,0 0 0 0 0,0 1-1 0 0,0-1 1 0 0,1 0 0 0 0,-1 0 0 0 0,0 1 0 0 0,0-1-1 0 0,0 0 1 0 0,0 0 0 0 0,1 0 0 0 0,-1 1 0 0 0,17 2 680 0 0,-5-4-580 0 0,-1 0 1 0 0,1-1 0 0 0,12-3 0 0 0,-14 2-260 0 0,0 1-1 0 0,0 0 1 0 0,-1 1 0 0 0,21 0 0 0 0,-30 1 62 0 0,0 0 0 0 0,0 0 1 0 0,0 0-1 0 0,0 0 1 0 0,1 0-1 0 0,-1 0 0 0 0,0 0 1 0 0,0 0-1 0 0,0 0 0 0 0,0 0 1 0 0,0 0-1 0 0,1 0 1 0 0,-1 0-1 0 0,0 0 0 0 0,0 0 1 0 0,0 0-1 0 0,0 0 1 0 0,0 0-1 0 0,0 0 0 0 0,0 0 1 0 0,1 0-1 0 0,-1 1 1 0 0,0-1-1 0 0,0 0 0 0 0,0 0 1 0 0,0 0-1 0 0,0 0 1 0 0,0 0-1 0 0,0 0 0 0 0,0 0 1 0 0,0 0-1 0 0,0 1 1 0 0,1-1-1 0 0,-1 0 0 0 0,0 0 1 0 0,0 0-1 0 0,0 0 1 0 0,0 0-1 0 0,0 0 0 0 0,0 1 1 0 0,0-1-1 0 0,0 0 1 0 0,0 0-1 0 0,0 0 0 0 0,0 0 1 0 0,0 0-1 0 0,0 0 1 0 0,0 1-1 0 0,-7 7-1636 0 0,-16 11 1804 0 0,16-13 198 0 0,2-1 9 0 0,1 0 0 0 0,0 0 0 0 0,0 1 1 0 0,0 0-1 0 0,1 0 0 0 0,0 0 0 0 0,0 0 0 0 0,0 0 0 0 0,1 0 0 0 0,0 1 0 0 0,0-1 1 0 0,0 1-1 0 0,1-1 0 0 0,0 1 0 0 0,1 0 0 0 0,-1 0 0 0 0,1-1 0 0 0,0 1 1 0 0,2 8-1 0 0,-2-15-295 0 0,0 1-1 0 0,0-1 1 0 0,0 1 0 0 0,0-1 0 0 0,0 1 0 0 0,1-1 0 0 0,-1 0 0 0 0,0 1 0 0 0,0-1 0 0 0,0 1 0 0 0,1-1 0 0 0,-1 1 0 0 0,0-1-1 0 0,0 0 1 0 0,1 1 0 0 0,-1-1 0 0 0,0 0 0 0 0,1 1 0 0 0,-1-1 0 0 0,0 0 0 0 0,1 1 0 0 0,-1-1 0 0 0,1 0 0 0 0,-1 0-1 0 0,1 1 1 0 0,-1-1 0 0 0,0 0 0 0 0,1 0 0 0 0,-1 0 0 0 0,2 1 0 0 0,13-9 67 0 0,19-28-241 0 0,-25 25-223 0 0,-9 11 389 0 0,30-27-3012 0 0,-29 27 2820 0 0,-1-1 0 0 0,1 1 0 0 0,-1 0 0 0 0,0-1 0 0 0,1 1 0 0 0,-1 0 0 0 0,1 0 0 0 0,-1-1 0 0 0,1 1 0 0 0,-1 0 0 0 0,1 0 0 0 0,-1 0 0 0 0,1 0 0 0 0,-1 0 0 0 0,1 0 0 0 0,0-1 0 0 0,-1 1 0 0 0,1 1 0 0 0,-1-1 0 0 0,1 0 0 0 0,-1 0 0 0 0,1 0 0 0 0,0 0 0 0 0,0 1-189 0 0,-1 0 0 0 0,0 0 0 0 0,1-1 0 0 0,-1 1 0 0 0,0 0 0 0 0,1 0 0 0 0,-1 0 0 0 0,0 0 0 0 0,0 0 0 0 0,0 0 0 0 0,0 0 0 0 0,0-1 0 0 0,0 1 0 0 0,0 0 0 0 0,0 0 0 0 0,0 0 0 0 0,0 0 0 0 0,0 0 0 0 0,-1 0 0 0 0,1 1 0 0 0,-3 12-5356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12083 0 0,'-1'2'670'0'0,"0"0"1"0"0,0 0 0 0 0,1-1 0 0 0,-1 1-1 0 0,1 0 1 0 0,-1 0 0 0 0,1 0 0 0 0,0 0-1 0 0,0 0 1 0 0,0-1 0 0 0,0 1 0 0 0,0 0-1 0 0,1 3 1 0 0,-1-5-522 0 0,0 0 0 0 0,0 1 0 0 0,1-1-1 0 0,-1 1 1 0 0,0-1 0 0 0,1 0 0 0 0,-1 1 0 0 0,1-1 0 0 0,-1 0 0 0 0,0 1-1 0 0,1-1 1 0 0,-1 0 0 0 0,1 0 0 0 0,-1 1 0 0 0,1-1 0 0 0,-1 0 0 0 0,0 0-1 0 0,1 0 1 0 0,-1 0 0 0 0,1 0 0 0 0,-1 0 0 0 0,1 1 0 0 0,-1-1-1 0 0,1 0 1 0 0,-1 0 0 0 0,1-1 0 0 0,-1 1 0 0 0,1 0 0 0 0,-1 0 0 0 0,1 0-1 0 0,0 0 1 0 0,7-3 228 0 0,0 0 0 0 0,0 0 0 0 0,0-1 0 0 0,11-7 0 0 0,5-2-49 0 0,-18 11-288 0 0,0 0 1 0 0,0 0-1 0 0,0 0 1 0 0,1 1-1 0 0,-1 0 1 0 0,1 0-1 0 0,-1 0 1 0 0,1 1-1 0 0,-1 0 1 0 0,1 1 0 0 0,-1-1-1 0 0,1 1 1 0 0,9 3-1 0 0,-14-3-124 0 0,1 0 1 0 0,0 0-1 0 0,-1 0 0 0 0,1 0 1 0 0,-1 1-1 0 0,0-1 0 0 0,1 1 1 0 0,-1 0-1 0 0,0 0 0 0 0,0 0 1 0 0,0 0-1 0 0,0 0 0 0 0,0 0 1 0 0,1 3-1 0 0,-2-2-317 0 0,1 0 1 0 0,-1 0-1 0 0,0 0 1 0 0,0 0-1 0 0,0 0 1 0 0,0 1-1 0 0,0-1 1 0 0,-1 0-1 0 0,0 1 0 0 0,1-1 1 0 0,-1 0-1 0 0,-1 1 1 0 0,1-1-1 0 0,-1 4 1 0 0,-3 8-4943 0 0,-3-3-3793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7538 0 0,'-2'3'814'0'0,"1"0"1"0"0,-1 1 0 0 0,1-1 0 0 0,0 0 0 0 0,0 0-1 0 0,1 0 1 0 0,-1 1 0 0 0,1-1 0 0 0,-1 5-1 0 0,7 35 2054 0 0,0-22-2396 0 0,17 38 0 0 0,-20-52-27 0 0,3 5-204 0 0,0 1 1 0 0,1-1 0 0 0,0-1 0 0 0,16 20 0 0 0,-21-28-194 0 0,0-1 1 0 0,1 0 0 0 0,-1 1-1 0 0,0-1 1 0 0,1 0-1 0 0,0-1 1 0 0,-1 1-1 0 0,1 0 1 0 0,0-1 0 0 0,0 1-1 0 0,5 1 1 0 0,-6-3-12 0 0,0 0 0 0 0,-1 0 0 0 0,1 0 0 0 0,-1 0 0 0 0,1 0 1 0 0,0 0-1 0 0,-1 0 0 0 0,1-1 0 0 0,-1 1 0 0 0,1 0 0 0 0,-1-1 0 0 0,1 0 1 0 0,-1 1-1 0 0,1-1 0 0 0,-1 0 0 0 0,0 0 0 0 0,1 1 0 0 0,-1-1 1 0 0,0 0-1 0 0,0 0 0 0 0,0-1 0 0 0,0 1 0 0 0,0 0 0 0 0,0 0 0 0 0,1-2 1 0 0,2-2 34 0 0,-2-1 1 0 0,1 1 0 0 0,-1-1 0 0 0,1 0 0 0 0,-2 1 0 0 0,1-1-1 0 0,0 0 1 0 0,-1 0 0 0 0,-1 0 0 0 0,1 0 0 0 0,-1 0 0 0 0,0-1-1 0 0,-1-9 1 0 0,1 8-535 0 0,-1 0-1 0 0,0 0 1 0 0,-1 0 0 0 0,0 0-1 0 0,0 0 1 0 0,-1 0-1 0 0,0 1 1 0 0,0-1-1 0 0,-8-12 1 0 0,7 15-597 0 0,0 2 1 0 0,1-1 0 0 0,-2 0-1 0 0,1 1 1 0 0,0 0 0 0 0,-1 0-1 0 0,1 0 1 0 0,-1 0 0 0 0,-6-2-1 0 0,-8-1-4395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2 175 9314 0 0,'0'1'323'0'0,"-1"0"1"0"0,1 0-1 0 0,0 0 1 0 0,0 1-1 0 0,0-1 1 0 0,0 0-1 0 0,0 0 1 0 0,0 0-1 0 0,0 1 1 0 0,0-1-1 0 0,0 0 1 0 0,0 0-1 0 0,1 0 1 0 0,-1 0-1 0 0,0 0 0 0 0,1 1 1 0 0,-1-1-1 0 0,1 0 1 0 0,-1 0-1 0 0,1 0 1 0 0,0 0-1 0 0,0 0 1 0 0,-1 0-1 0 0,1-1 1 0 0,0 1-1 0 0,0 0 1 0 0,0 0-1 0 0,0 0 1 0 0,0-1-1 0 0,1 2 0 0 0,1-2-88 0 0,0 1 0 0 0,0-1-1 0 0,0 1 1 0 0,0-1-1 0 0,0 0 1 0 0,-1-1 0 0 0,1 1-1 0 0,0 0 1 0 0,0-1 0 0 0,0 1-1 0 0,5-3 1 0 0,16-5-105 0 0,0-1-1 0 0,30-16 1 0 0,7-12-4788 0 0,-35 14-1968 0 0,-15 11 277 0 0</inkml:trace>
  <inkml:trace contextRef="#ctx0" brushRef="#br0" timeOffset="1">256 1 12611 0 0,'-2'5'4089'0'0,"1"0"-2401"0"0,-2 4 32 0 0,3 1-87 0 0,-2 0-457 0 0,2 5-432 0 0,1 1-304 0 0,3 2-200 0 0,0 3-96 0 0,1 1-64 0 0,1-1-64 0 0,2 1-72 0 0,0-3-288 0 0,1-2-512 0 0,2-2-624 0 0,1-2-921 0 0,1-4-1264 0 0,0-3-5177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5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16660 0 0,'34'2'1228'0'0,"34"-1"-649"0"0,-65-1-536 0 0,1-1 1 0 0,0 1-1 0 0,0-1 1 0 0,0 0-1 0 0,0 0 0 0 0,0 0 1 0 0,-1-1-1 0 0,1 1 1 0 0,-1-1-1 0 0,1 0 1 0 0,-1 0-1 0 0,0 0 0 0 0,6-5 1 0 0,-9 7-45 0 0,0 0 1 0 0,0 0 0 0 0,0 0 0 0 0,0 0-1 0 0,0 0 1 0 0,-1 0 0 0 0,1 1 0 0 0,0-1-1 0 0,0 0 1 0 0,0 0 0 0 0,0-1 0 0 0,0 1-1 0 0,0 0 1 0 0,0 0 0 0 0,0 0-1 0 0,0 0 1 0 0,0 0 0 0 0,0 0 0 0 0,0 0-1 0 0,-1 0 1 0 0,1 0 0 0 0,0 0 0 0 0,0 0-1 0 0,0 0 1 0 0,0 0 0 0 0,0 0 0 0 0,0 0-1 0 0,0 0 1 0 0,0 0 0 0 0,0 0 0 0 0,0 0-1 0 0,0 0 1 0 0,0 0 0 0 0,0 0-1 0 0,0 0 1 0 0,0-1 0 0 0,0 1 0 0 0,0 0-1 0 0,0 0 1 0 0,0 0 0 0 0,0 0 0 0 0,0 0-1 0 0,0 0 1 0 0,0 0 0 0 0,0 0 0 0 0,0 0-1 0 0,0 0 1 0 0,0 0 0 0 0,0 0-1 0 0,0-1 1 0 0,0 1 0 0 0,0 0 0 0 0,0 0-1 0 0,0 0 1 0 0,0 0 0 0 0,0 0 0 0 0,0 0-1 0 0,0 0 1 0 0,0 0 0 0 0,0 0 0 0 0,0 0-1 0 0,0 0 1 0 0,0 0 0 0 0,-12 1-478 0 0,-12 6-658 0 0,14-2 946 0 0,0 0 1 0 0,0 0 0 0 0,1 1 0 0 0,0 0-1 0 0,0 1 1 0 0,1 0 0 0 0,0 0 0 0 0,0 0 0 0 0,-9 12-1 0 0,14-15 340 0 0,1 0 0 0 0,-1 0 1 0 0,1 0-1 0 0,0 0 0 0 0,0 0 0 0 0,1 0 0 0 0,-1 1 0 0 0,1-1 0 0 0,0 1 0 0 0,0-1 1 0 0,0 1-1 0 0,1-1 0 0 0,-1 1 0 0 0,1-1 0 0 0,1 1 0 0 0,-1 0 0 0 0,0-1 0 0 0,1 1 0 0 0,0-1 1 0 0,0 1-1 0 0,0-1 0 0 0,1 1 0 0 0,0-1 0 0 0,3 6 0 0 0,-3-5-104 0 0,1 0-1 0 0,0 0 1 0 0,1-1-1 0 0,-1 1 1 0 0,1-1-1 0 0,0 0 1 0 0,0 0-1 0 0,0 0 1 0 0,1 0-1 0 0,-1-1 1 0 0,1 0 0 0 0,0 0-1 0 0,0 0 1 0 0,0 0-1 0 0,0-1 1 0 0,0 0-1 0 0,1 0 1 0 0,-1 0-1 0 0,7 0 1 0 0,-8-1-180 0 0,-1-1 1 0 0,1 1 0 0 0,0-1-1 0 0,-1 0 1 0 0,1-1-1 0 0,0 1 1 0 0,0 0 0 0 0,-1-1-1 0 0,1 0 1 0 0,0 0-1 0 0,-1 0 1 0 0,7-4-1 0 0,-6 3-357 0 0,-1 0 0 0 0,0 0 0 0 0,0 0-1 0 0,0-1 1 0 0,0 0 0 0 0,-1 1 0 0 0,1-1-1 0 0,-1 0 1 0 0,0 0 0 0 0,1 0 0 0 0,-1-1-1 0 0,0 1 1 0 0,-1 0 0 0 0,3-7 0 0 0,1-4-5700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16460 0 0,'23'-12'3594'0'0,"21"2"-3120"0"0,-32 8-262 0 0,-4 1-363 0 0,56-9 204 0 0,-31 11-2363 0 0,-5 9-3997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17244 0 0,'1'4'3048'0'0,"1"-1"-2616"0"0,2-1-7 0 0,4-3 159 0 0,2-2-8 0 0,3 0-112 0 0,2-3-80 0 0,1-1-136 0 0,1 0-128 0 0,1-1-56 0 0,0-1-32 0 0,-1-1-184 0 0,2 0-424 0 0,-3 0-616 0 0,3-1-929 0 0,-3-2-1512 0 0,0-3-5305 0 0</inkml:trace>
  <inkml:trace contextRef="#ctx0" brushRef="#br0" timeOffset="1">163 10 18716 0 0,'47'-5'4675'0'0,"-38"3"-4476"0"0,0 1-1 0 0,1 0 1 0 0,-1 1-1 0 0,0 0 0 0 0,14 1 1 0 0,-20 0-178 0 0,0-1 0 0 0,0 1 1 0 0,0 0-1 0 0,0 0 0 0 0,-1 0 0 0 0,1 1 1 0 0,0-1-1 0 0,-1 1 0 0 0,1-1 0 0 0,-1 1 1 0 0,1 0-1 0 0,-1 0 0 0 0,0 0 0 0 0,0 0 1 0 0,0 1-1 0 0,0-1 0 0 0,0 0 0 0 0,-1 1 1 0 0,1-1-1 0 0,-1 1 0 0 0,3 4 0 0 0,-1 3-76 0 0,0 0-1 0 0,0-1 0 0 0,-1 1 1 0 0,2 12-1 0 0,2 11-2960 0 0,5-1-6534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13315 0 0,'-2'38'5994'0'0,"1"-14"-4394"0"0,-2 0 0 0 0,-4 24 0 0 0,6-42-1547 0 0,-1 0 0 0 0,1 0 1 0 0,-1-1-1 0 0,0 1 1 0 0,-1-1-1 0 0,1 1 0 0 0,-1-1 1 0 0,0 0-1 0 0,-1 0 0 0 0,1-1 1 0 0,-1 1-1 0 0,0 0 1 0 0,-7 5-1 0 0,10-9-26 0 0,-1 0 1 0 0,0 0-1 0 0,0 0 0 0 0,-1 0 1 0 0,1 0-1 0 0,0 0 0 0 0,0-1 1 0 0,0 1-1 0 0,0-1 0 0 0,-1 0 1 0 0,1 0-1 0 0,0 1 0 0 0,-4-2 1 0 0,52 11 1557 0 0,-27-12-1833 0 0,-1 0-1 0 0,0-1 0 0 0,0-1 0 0 0,0-1 0 0 0,19-7 0 0 0,5-6-3372 0 0,-5-1-3575 0 0,-13 4-1229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14595 0 0,'8'22'8940'0'0,"0"9"-5852"0"0,-5-14-3464 0 0,2 0-1 0 0,0 0 0 0 0,0-1 1 0 0,11 20-1 0 0,-16-36 331 0 0,1 1 1 0 0,-1-1-1 0 0,1 0 1 0 0,-1 0-1 0 0,0 0 1 0 0,1 0-1 0 0,-1 0 0 0 0,0 0 1 0 0,1 0-1 0 0,-1 0 1 0 0,0 0-1 0 0,1-1 1 0 0,-1 1-1 0 0,1 0 1 0 0,-1 0-1 0 0,0 0 0 0 0,1 0 1 0 0,-1 0-1 0 0,0-1 1 0 0,0 1-1 0 0,1 0 1 0 0,-1 0-1 0 0,0 0 0 0 0,1-1 1 0 0,-1 1-1 0 0,0 0 1 0 0,0-1-1 0 0,1 1 1 0 0,-1 0-1 0 0,0 0 1 0 0,0-1-1 0 0,0 1 0 0 0,0 0 1 0 0,1-1-1 0 0,-1 0 1 0 0,14-18-199 0 0,-10 12 24 0 0,1 2-146 0 0,1-1 1 0 0,-1 1-1 0 0,1-1 1 0 0,0 2-1 0 0,0-1 1 0 0,10-6 0 0 0,25-6-9256 0 0,-34 16 3645 0 0</inkml:trace>
  <inkml:trace contextRef="#ctx0" brushRef="#br0" timeOffset="1">186 7 17244 0 0,'1'-6'5230'0'0,"5"14"-3363"0"0,7 17-1052 0 0,5 41 31 0 0,-13-43-922 0 0,16 43 0 0 0,-18-59-405 0 0,1 0 0 0 0,-1 0 0 0 0,1-1 0 0 0,0 1 1 0 0,10 9-1 0 0,-14-15 201 0 0,1 0-1 0 0,0 0 1 0 0,0 0 0 0 0,0 0-1 0 0,0 0 1 0 0,0 0 0 0 0,0 0 0 0 0,0 0-1 0 0,0-1 1 0 0,0 1 0 0 0,0 0-1 0 0,0-1 1 0 0,1 1 0 0 0,-1-1 0 0 0,0 1-1 0 0,0-1 1 0 0,2 0 0 0 0,-3 0-35 0 0,1 0 1 0 0,0 0 0 0 0,-1-1-1 0 0,1 1 1 0 0,0 0-1 0 0,-1-1 1 0 0,1 1 0 0 0,-1 0-1 0 0,1-1 1 0 0,-1 1-1 0 0,1-1 1 0 0,-1 1 0 0 0,1-1-1 0 0,-1 1 1 0 0,0-1-1 0 0,1 0 1 0 0,-1 1 0 0 0,0-1-1 0 0,1 1 1 0 0,-1-1-1 0 0,0 0 1 0 0,0 1 0 0 0,1-2-1 0 0,7-4-5962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39 11747 0 0,'-1'0'333'0'0,"0"0"0"0"0,0 0 0 0 0,-1 0 0 0 0,1 0 0 0 0,0 1 0 0 0,-1-1 0 0 0,1 0 0 0 0,0 0 0 0 0,0 1 0 0 0,-1-1 0 0 0,1 1 0 0 0,0-1 1 0 0,0 1-1 0 0,0-1 0 0 0,0 1 0 0 0,0 0 0 0 0,0 0 0 0 0,0-1 0 0 0,0 1 0 0 0,0 0 0 0 0,0 0 0 0 0,0 0 0 0 0,0 0 0 0 0,0 0 0 0 0,-1 2 1 0 0,2 0-108 0 0,-1 0 1 0 0,0-1 0 0 0,1 1 0 0 0,-1-1 0 0 0,1 1 0 0 0,0 0 0 0 0,0-1 0 0 0,0 1 0 0 0,0 0 0 0 0,0-1 0 0 0,1 1 0 0 0,0 3 0 0 0,1 1-166 0 0,0 0 1 0 0,0 0-1 0 0,1 0 1 0 0,0 0-1 0 0,0 0 1 0 0,1-1-1 0 0,0 1 1 0 0,7 9-1 0 0,-9-14-54 0 0,0 0-1 0 0,0 0 0 0 0,0 0 0 0 0,0 0 0 0 0,1 0 1 0 0,-1 0-1 0 0,0-1 0 0 0,1 1 0 0 0,-1-1 1 0 0,1 1-1 0 0,0-1 0 0 0,0 0 0 0 0,-1 0 0 0 0,1-1 1 0 0,0 1-1 0 0,0 0 0 0 0,0-1 0 0 0,0 0 0 0 0,-1 1 1 0 0,1-1-1 0 0,0 0 0 0 0,0-1 0 0 0,0 1 0 0 0,0 0 1 0 0,0-1-1 0 0,0 0 0 0 0,0 0 0 0 0,-1 1 1 0 0,1-2-1 0 0,0 1 0 0 0,-1 0 0 0 0,1 0 0 0 0,-1-1 1 0 0,1 0-1 0 0,-1 1 0 0 0,0-1 0 0 0,1 0 0 0 0,-1 0 1 0 0,0 0-1 0 0,0-1 0 0 0,-1 1 0 0 0,1 0 0 0 0,0-1 1 0 0,-1 1-1 0 0,1-1 0 0 0,-1 1 0 0 0,0-1 0 0 0,0 0 1 0 0,0 1-1 0 0,0-1 0 0 0,0 0 0 0 0,-1 0 1 0 0,0 0-1 0 0,1 0 0 0 0,-1 0 0 0 0,0 0 0 0 0,0-3 1 0 0,-1-1-3 0 0,0 1 0 0 0,0 0 0 0 0,-1 0 0 0 0,1 0 1 0 0,-1 0-1 0 0,-1 0 0 0 0,1 0 0 0 0,-1 0 1 0 0,0 1-1 0 0,0-1 0 0 0,-1 1 0 0 0,1 0 1 0 0,-1 0-1 0 0,-6-5 0 0 0,9 8-18 0 0,-1 0 1 0 0,0 0-1 0 0,1 0 1 0 0,-1 0-1 0 0,0 1 0 0 0,0-1 1 0 0,0 1-1 0 0,-1-1 0 0 0,1 1 1 0 0,0 0-1 0 0,-1 0 1 0 0,1 0-1 0 0,0 0 0 0 0,-1 0 1 0 0,1 0-1 0 0,-1 1 1 0 0,1-1-1 0 0,-1 1 0 0 0,1 0 1 0 0,-1 0-1 0 0,0 0 1 0 0,1 0-1 0 0,-1 0 0 0 0,1 0 1 0 0,-1 1-1 0 0,1-1 1 0 0,-1 1-1 0 0,1 0 0 0 0,-1 0 1 0 0,1 0-1 0 0,0 0 0 0 0,-1 0 1 0 0,1 0-1 0 0,0 1 1 0 0,0-1-1 0 0,-3 3 0 0 0,3-2-151 0 0,1-1-1 0 0,0 1 0 0 0,0 0 1 0 0,0-1-1 0 0,0 1 0 0 0,0 0 1 0 0,0 0-1 0 0,0-1 0 0 0,1 1 1 0 0,-1 0-1 0 0,0 0 0 0 0,1 0 1 0 0,0 0-1 0 0,-1 0 0 0 0,1 0 1 0 0,0 0-1 0 0,0 0 0 0 0,0 0 1 0 0,1 3-1 0 0,-1-3-473 0 0,1-1-1 0 0,-1 1 1 0 0,0 0 0 0 0,1-1 0 0 0,0 1-1 0 0,-1 0 1 0 0,1-1 0 0 0,0 1 0 0 0,0-1-1 0 0,0 0 1 0 0,0 1 0 0 0,0-1 0 0 0,0 0-1 0 0,0 1 1 0 0,2 0 0 0 0,4 3-5441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7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10722 0 0,'1'-1'431'0'0,"0"1"-1"0"0,1-1 0 0 0,-1 0 1 0 0,0 1-1 0 0,0-1 1 0 0,0 1-1 0 0,1 0 0 0 0,-1-1 1 0 0,0 1-1 0 0,0 0 1 0 0,1 0-1 0 0,-1 0 0 0 0,0 0 1 0 0,1 0-1 0 0,-1 0 1 0 0,0 0-1 0 0,0 0 0 0 0,1 0 1 0 0,-1 1-1 0 0,0-1 1 0 0,0 0-1 0 0,1 1 0 0 0,-1-1 1 0 0,0 1-1 0 0,2 1 1 0 0,-1 1-209 0 0,1 0 1 0 0,-1 0 0 0 0,-1 0 0 0 0,1 0 0 0 0,0 1 0 0 0,-1-1 0 0 0,0 0-1 0 0,2 5 1 0 0,-2-4-353 0 0,26 62-713 0 0,-3-21-7243 0 0,-12-25 196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18260 0 0,'2'16'4968'0'0,"12"14"-3969"0"0,-10-22-603 0 0,0 0-385 0 0,0-2-80 0 0,-1 1-1 0 0,0-1 1 0 0,0 1-1 0 0,-1 0 1 0 0,0 0-1 0 0,0 0 1 0 0,1 10-1 0 0,-24-49-2996 0 0,18 22 3059 0 0,-1 0-1 0 0,1 0 1 0 0,1 0-1 0 0,0 0 0 0 0,0 0 1 0 0,1-1-1 0 0,1 1 1 0 0,0-12-1 0 0,0 19 85 0 0,0 0 0 0 0,1 0 0 0 0,-1 0 0 0 0,1 0 0 0 0,0 0 0 0 0,0 1 0 0 0,0-1 0 0 0,0 0 0 0 0,0 0 0 0 0,0 1-1 0 0,1-1 1 0 0,-1 1 0 0 0,1-1 0 0 0,2-2 0 0 0,-2 4-11 0 0,0 0-1 0 0,0-1 0 0 0,0 1 0 0 0,0 0 1 0 0,0 0-1 0 0,0 0 0 0 0,0 1 0 0 0,0-1 1 0 0,0 0-1 0 0,0 1 0 0 0,1-1 1 0 0,-1 1-1 0 0,0 0 0 0 0,0 0 0 0 0,1 0 1 0 0,-1 0-1 0 0,0 0 0 0 0,0 0 1 0 0,0 1-1 0 0,1-1 0 0 0,2 2 0 0 0,-2-2-9 0 0,0 1 0 0 0,0 0 0 0 0,0-1 0 0 0,0 1 0 0 0,0 1 0 0 0,0-1 0 0 0,0 0 0 0 0,-1 1-1 0 0,1-1 1 0 0,-1 1 0 0 0,1 0 0 0 0,-1 0 0 0 0,1 0 0 0 0,-1 0 0 0 0,0 0 0 0 0,0 1 0 0 0,2 2-1 0 0,-3-2-14 0 0,0-1 0 0 0,0 0 0 0 0,0 1 0 0 0,0-1 0 0 0,-1 1-1 0 0,1-1 1 0 0,-1 1 0 0 0,0-1 0 0 0,0 1 0 0 0,0-1-1 0 0,0 1 1 0 0,0-1 0 0 0,0 1 0 0 0,-1-1 0 0 0,1 0-1 0 0,-1 1 1 0 0,-1 2 0 0 0,-1 2-20 0 0,0 0-1 0 0,-1 0 1 0 0,0 0-1 0 0,0 0 1 0 0,0-1-1 0 0,-1 0 1 0 0,0 0-1 0 0,0 0 0 0 0,-1 0 1 0 0,0-1-1 0 0,0 0 1 0 0,-8 5-1 0 0,-25 14-293 0 0,77-27-58 0 0,-28 0 200 0 0,0 0-1 0 0,0 0 1 0 0,0-1 0 0 0,0-1-1 0 0,14-8 1 0 0,7-14-3289 0 0,-28 24 2381 0 0,0-1-1 0 0,-1 1 1 0 0,0-1-1 0 0,1 0 1 0 0,-2 0-1 0 0,1 1 1 0 0,2-7-1 0 0,0-8-6148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95 14595 0 0,'-1'0'177'0'0,"0"-1"-1"0"0,1 1 1 0 0,-1-1-1 0 0,1 1 0 0 0,-1-1 1 0 0,1 0-1 0 0,0 1 1 0 0,-1-1-1 0 0,1 0 1 0 0,0 0-1 0 0,-1 1 1 0 0,1-1-1 0 0,0 0 1 0 0,0 0-1 0 0,-1 1 0 0 0,1-1 1 0 0,0 0-1 0 0,0 0 1 0 0,0 1-1 0 0,0-1 1 0 0,0 0-1 0 0,0 0 1 0 0,0 0-1 0 0,1 1 1 0 0,-1-1-1 0 0,1-1 1 0 0,0 0 44 0 0,0 0 1 0 0,0 0-1 0 0,0 0 1 0 0,1 0 0 0 0,-1 0-1 0 0,1 0 1 0 0,0 1 0 0 0,-1-1-1 0 0,4-2 1 0 0,46-25 730 0 0,-46 27-833 0 0,38-15 9 0 0,-41 16-286 0 0,0 0 1 0 0,0 1-1 0 0,0-1 0 0 0,0 1 0 0 0,0 0 1 0 0,0 0-1 0 0,1-1 0 0 0,-1 1 0 0 0,0 1 0 0 0,0-1 1 0 0,0 0-1 0 0,0 0 0 0 0,1 1 0 0 0,-1-1 1 0 0,0 1-1 0 0,0 0 0 0 0,0 0 0 0 0,3 1 1 0 0,-4-1-5 0 0,-1-1 1 0 0,0 0 0 0 0,0 0 0 0 0,1 1 0 0 0,-1-1 0 0 0,0 0 0 0 0,0 1 0 0 0,1-1-1 0 0,-1 0 1 0 0,0 0 0 0 0,0 1 0 0 0,1-1 0 0 0,-1 1 0 0 0,0-1 0 0 0,0 0 0 0 0,0 1-1 0 0,0-1 1 0 0,0 0 0 0 0,0 1 0 0 0,0-1 0 0 0,0 1 0 0 0,0-1 0 0 0,0 0 0 0 0,0 1-1 0 0,0-1 1 0 0,0 1 0 0 0,0-1 0 0 0,0 0 0 0 0,0 1 0 0 0,0-1 0 0 0,0 0 0 0 0,-1 1-1 0 0,1-1 1 0 0,0 0 0 0 0,0 1 0 0 0,0-1 0 0 0,-1 0 0 0 0,1 1 0 0 0,0-1 0 0 0,0 0-1 0 0,-1 1 1 0 0,1-1 0 0 0,0 0 0 0 0,0 0 0 0 0,-1 1 0 0 0,1-1 0 0 0,0 0 0 0 0,-1 0-1 0 0,1 0 1 0 0,-1 0 0 0 0,1 1 0 0 0,-1-1 0 0 0,-2 2-1794 0 0,-4 9-4119 0 0</inkml:trace>
  <inkml:trace contextRef="#ctx0" brushRef="#br0" timeOffset="1">28 156 17068 0 0,'7'2'600'0'0,"1"1"-296"0"0,4-1 16 0 0,2-3-112 0 0,-1-3-128 0 0,2 0-152 0 0,2-2-632 0 0,-1-1-1225 0 0,-1-2-1495 0 0,-2 0-3970 0 0</inkml:trace>
  <inkml:trace contextRef="#ctx0" brushRef="#br0" timeOffset="2">138 1 19916 0 0,'-4'8'1281'0'0,"1"1"-329"0"0,1 5 8 0 0,2 0-216 0 0,2 3-240 0 0,1 0-184 0 0,2 1-152 0 0,0 0-96 0 0,-1 0-72 0 0,1 1-88 0 0,0-2-328 0 0,0-1-648 0 0,-1-2-832 0 0,0-4-1009 0 0,-2-3-1224 0 0,-12-13-1248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14667 0 0,'3'14'2553'0'0,"1"0"-721"0"0,0 3-312 0 0,3-2-311 0 0,-2-7-393 0 0,1-1-320 0 0,2-2-216 0 0,2-1-184 0 0,1-4-56 0 0,4-3-24 0 0,2-2-72 0 0,1-2-400 0 0,2-3-696 0 0,1-3-801 0 0,0-1-1183 0 0,-2-2-1201 0 0,-2-2-3217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70 20708 0 0,'-1'-1'66'0'0,"1"-1"-1"0"0,0 0 0 0 0,0 1 1 0 0,0-1-1 0 0,-1 0 0 0 0,2 0 1 0 0,-1 1-1 0 0,0-1 0 0 0,0 0 1 0 0,0 1-1 0 0,1-1 0 0 0,-1 0 1 0 0,1 1-1 0 0,-1-1 0 0 0,1 0 1 0 0,0 1-1 0 0,0-1 1 0 0,-1 1-1 0 0,1 0 0 0 0,0-1 1 0 0,0 1-1 0 0,1-1 0 0 0,-1 1 1 0 0,0 0-1 0 0,0 0 0 0 0,1 0 1 0 0,-1 0-1 0 0,0 0 0 0 0,1 0 1 0 0,-1 0-1 0 0,3-1 0 0 0,4-2 40 0 0,0 0-1 0 0,0 0 1 0 0,1 1 0 0 0,14-4-1 0 0,-27 8-143 0 0,-1 1 0 0 0,1 0-1 0 0,-1 0 1 0 0,1 0-1 0 0,-1 0 1 0 0,1 1 0 0 0,0-1-1 0 0,0 1 1 0 0,1 0 0 0 0,-1 0-1 0 0,0 1 1 0 0,1-1 0 0 0,0 1-1 0 0,0 0 1 0 0,0 0-1 0 0,0 0 1 0 0,1 0 0 0 0,0 0-1 0 0,-1 1 1 0 0,2-1 0 0 0,-1 1-1 0 0,0-1 1 0 0,1 1 0 0 0,0 0-1 0 0,0-1 1 0 0,-1 8-1 0 0,2-4 152 0 0,-1 0 0 0 0,1-1 1 0 0,0 1-1 0 0,0 0 0 0 0,1 0 0 0 0,0-1 0 0 0,1 1 0 0 0,-1 0 0 0 0,2-1 0 0 0,-1 1 0 0 0,1-1 0 0 0,0 0 0 0 0,0 0 0 0 0,1 0 0 0 0,8 11 0 0 0,-8-13-65 0 0,-1-1 0 0 0,1 0 1 0 0,1 0-1 0 0,-1 0 0 0 0,0-1 1 0 0,1 0-1 0 0,0 0 0 0 0,0 0 1 0 0,0 0-1 0 0,0-1 0 0 0,7 3 1 0 0,-10-4-201 0 0,0-1 0 0 0,1 1 0 0 0,-1-1 0 0 0,1 1 0 0 0,-1-1 0 0 0,0 0 0 0 0,1 0 0 0 0,-1 0 0 0 0,1 0 0 0 0,-1 0 0 0 0,1-1 0 0 0,-1 1 0 0 0,0-1 0 0 0,1 0 0 0 0,-1 1 0 0 0,0-1 0 0 0,1 0 0 0 0,-1 0 0 0 0,0-1 0 0 0,0 1 0 0 0,0 0 0 0 0,0-1 0 0 0,0 1 0 0 0,0-1 0 0 0,0 0 0 0 0,-1 1 0 0 0,1-1 0 0 0,1-2 0 0 0,-2 2-372 0 0,0 1 0 0 0,-1-1 0 0 0,1 1 0 0 0,0-1 0 0 0,-1 1 0 0 0,1-1 0 0 0,-1 1 0 0 0,0-1 0 0 0,1 1 0 0 0,-1-1 0 0 0,0 1 0 0 0,0-1 0 0 0,0 0 0 0 0,0 1 0 0 0,-1-4 0 0 0,1 5 426 0 0,-1-15-7008 0 0</inkml:trace>
  <inkml:trace contextRef="#ctx0" brushRef="#br0" timeOffset="1">110 167 16251 0 0,'0'1'120'0'0,"0"-1"-1"0"0,0 0 0 0 0,0 0 0 0 0,0 0 0 0 0,0 0 0 0 0,0 1 0 0 0,0-1 0 0 0,0 0 0 0 0,0 0 0 0 0,0 0 0 0 0,0 1 0 0 0,0-1 0 0 0,0 0 0 0 0,0 0 0 0 0,0 0 0 0 0,0 0 0 0 0,0 1 0 0 0,0-1 0 0 0,0 0 0 0 0,0 0 0 0 0,1 0 0 0 0,-1 1 715 0 0,0-1-715 0 0,1 0 0 0 0,-1 1 0 0 0,0-1 0 0 0,0 0 0 0 0,0 0 0 0 0,0 0 0 0 0,1 0 0 0 0,-1 0 0 0 0,0 0 0 0 0,0 0 0 0 0,0 0 0 0 0,0 0 0 0 0,1 0 0 0 0,-1 0 0 0 0,0 0 0 0 0,0 0 0 0 0,0 0 0 0 0,1 0 0 0 0,-1 0 0 0 0,0 0 0 0 0,0 0 0 0 0,1 0 0 0 0,15-5 1536 0 0,15-10-1423 0 0,-13 6-351 0 0,16-8-1486 0 0,-21 6-2834 0 0,-7-1-4276 0 0,-6 5 2954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12355 0 0,'1'6'10673'0'0,"9"21"-8156"0"0,0-6-2222 0 0,0 4 228 0 0,2 0-1 0 0,15 22 1 0 0,-22-39-892 0 0,0-1 1 0 0,1-1 0 0 0,0 1 0 0 0,7 6 0 0 0,-10-10-273 0 0,1 0 0 0 0,0 0 1 0 0,0-1-1 0 0,0 1 0 0 0,0-1 0 0 0,1 0 1 0 0,-1 0-1 0 0,7 2 0 0 0,-10-4 209 0 0,0 0 0 0 0,0 1 0 0 0,0-1 0 0 0,0 0 0 0 0,0 0 0 0 0,-1 0 1 0 0,1 0-1 0 0,0 0 0 0 0,0 0 0 0 0,0 0 0 0 0,0 0 0 0 0,0 0 0 0 0,0 0 0 0 0,0 0 0 0 0,0-1 0 0 0,-1 1 0 0 0,1 0 0 0 0,0-1 0 0 0,1 0 0 0 0</inkml:trace>
  <inkml:trace contextRef="#ctx0" brushRef="#br0" timeOffset="1">79 77 17652 0 0,'-2'-7'1496'0'0,"2"-1"-800"0"0,3-1 136 0 0,2-1 49 0 0,3 1-201 0 0,4 1-136 0 0,2-1-208 0 0,2 2-256 0 0,2 1-128 0 0,-2 3-168 0 0,-2 2-208 0 0,-4 2-304 0 0,-2 2-593 0 0,-2 0-799 0 0,-3 3-1233 0 0,-1 4-3080 0 0,-5-1 536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3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16724 0 0,'7'0'314'0'0,"-1"0"0"0"0,1 0 1 0 0,-1-1-1 0 0,1 0 0 0 0,-1 0 1 0 0,0-1-1 0 0,1 1 0 0 0,-1-1 1 0 0,10-5-1 0 0,19-5 115 0 0,-37 20-491 0 0,0-1-1 0 0,1 1 0 0 0,0-1 1 0 0,0 1-1 0 0,1-1 0 0 0,1 11 1 0 0,-1-16 195 0 0,0-1-1 0 0,0 1 1 0 0,0 0 0 0 0,1 0 0 0 0,-1-1 0 0 0,0 1 0 0 0,1 0 0 0 0,0-1 0 0 0,-1 1 0 0 0,1-1 0 0 0,0 1 0 0 0,0-1 0 0 0,0 1 0 0 0,0-1 0 0 0,0 1 0 0 0,0-1 0 0 0,0 0 0 0 0,1 0 0 0 0,-1 0 0 0 0,0 0 0 0 0,1 0 0 0 0,-1 0 0 0 0,1 0-1 0 0,-1 0 1 0 0,1 0 0 0 0,-1 0 0 0 0,3 0 0 0 0,-2-1-60 0 0,0 0-1 0 0,0 0 0 0 0,0 0 0 0 0,0-1 1 0 0,0 1-1 0 0,0 0 0 0 0,0-1 0 0 0,-1 0 1 0 0,1 1-1 0 0,0-1 0 0 0,0 0 0 0 0,-1 0 1 0 0,1 0-1 0 0,0 0 0 0 0,-1 0 0 0 0,1 0 1 0 0,-1-1-1 0 0,0 1 0 0 0,1 0 0 0 0,-1-1 1 0 0,0 1-1 0 0,0-1 0 0 0,0 0 0 0 0,0 1 1 0 0,2-3-1 0 0,-3 2-201 0 0,1 0 1 0 0,0 1-1 0 0,-1-1 0 0 0,0 1 1 0 0,1-1-1 0 0,-1 0 1 0 0,0 1-1 0 0,1-1 1 0 0,-1 0-1 0 0,0 1 0 0 0,0-1 1 0 0,-1 0-1 0 0,1 1 1 0 0,0-1-1 0 0,0 0 0 0 0,-1 1 1 0 0,0-3-1 0 0,-14-30-4956 0 0,2 3-3675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9050 0 0,'1'2'1380'0'0,"1"0"-1"0"0,-1-1 1 0 0,1 1 0 0 0,-1 0-1 0 0,0 1 1 0 0,1-1 0 0 0,-1 0-1 0 0,0 0 1 0 0,1 5-1 0 0,1 14 2084 0 0,-2 2-3510 0 0,-2-18-92 0 0,1 0-1 0 0,0 0 0 0 0,0 1 1 0 0,1-1-1 0 0,0 0 0 0 0,0 0 1 0 0,0 0-1 0 0,3 8 0 0 0,-3-12 126 0 0,0-1-1 0 0,-1 1 1 0 0,1-1-1 0 0,0 1 0 0 0,0-1 1 0 0,-1 0-1 0 0,1 1 1 0 0,0-1-1 0 0,0 0 1 0 0,0 0-1 0 0,0 1 0 0 0,0-1 1 0 0,-1 0-1 0 0,1 0 1 0 0,0 0-1 0 0,0 0 0 0 0,0 0 1 0 0,0 0-1 0 0,0-1 1 0 0,-1 1-1 0 0,1 0 1 0 0,0 0-1 0 0,0-1 0 0 0,0 1 1 0 0,0-1-1 0 0,32-10-3325 0 0,-21 7-1330 0 0,-1 1-2639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23333 0 0,'-29'35'3638'0'0,"-8"25"-3270"0"0,5-7-460 0 0,20-36 116 0 0,3-5-118 0 0,1 0 0 0 0,0 0 0 0 0,1 1 0 0 0,0 0 0 0 0,-7 21 0 0 0,14-34 77 0 0,1 1-1 0 0,-1-1 1 0 0,1 1-1 0 0,-1-1 1 0 0,0 1-1 0 0,1-1 1 0 0,-1 0-1 0 0,1 1 1 0 0,-1-1-1 0 0,1 0 1 0 0,-1 1-1 0 0,1-1 1 0 0,-1 0-1 0 0,1 1 1 0 0,0-1-1 0 0,-1 0 1 0 0,1 0-1 0 0,-1 0 1 0 0,1 0-1 0 0,0 0 1 0 0,-1 1-1 0 0,1-1 1 0 0,0 0-1 0 0,-1 0 1 0 0,1-1-1 0 0,-1 1 1 0 0,1 0-1 0 0,0 0 1 0 0,-1 0-1 0 0,1 0 1 0 0,-1 0-1 0 0,1-1 1 0 0,1 1-1 0 0,24-5-60 0 0,40-15 212 0 0,15-2-3272 0 0,-105 48-8726 0 0,-13-7 6713 0 0,17-8 1513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0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17876 0 0,'0'8'1342'0'0,"1"1"-1"0"0,0-1 1 0 0,1 0 0 0 0,-1 0 0 0 0,4 8-1 0 0,-2-7-1185 0 0,0-1 1 0 0,1 1-1 0 0,0-1 0 0 0,0 0 0 0 0,1 0 0 0 0,0-1 0 0 0,11 14 0 0 0,-13-56-1147 0 0,-3 31 966 0 0,1-1-1 0 0,-1 1 0 0 0,1-1 0 0 0,0 1 1 0 0,0 0-1 0 0,0-1 0 0 0,0 1 1 0 0,1 0-1 0 0,3-6 0 0 0,-4 8 34 0 0,0 1-1 0 0,0-1 0 0 0,0 0 1 0 0,0 1-1 0 0,1-1 0 0 0,-1 1 1 0 0,0-1-1 0 0,1 1 0 0 0,-1-1 1 0 0,1 1-1 0 0,0 0 0 0 0,-1 0 1 0 0,1 0-1 0 0,0 0 1 0 0,0 0-1 0 0,0 0 0 0 0,-1 1 1 0 0,1-1-1 0 0,0 0 0 0 0,0 1 1 0 0,0 0-1 0 0,4-1 0 0 0,-5 1 11 0 0,-1 0 0 0 0,0 0 0 0 0,0 0 0 0 0,0 0 0 0 0,0 0 0 0 0,1 0 0 0 0,-1 0-1 0 0,0 0 1 0 0,0 0 0 0 0,0 0 0 0 0,0 0 0 0 0,0 0 0 0 0,1 0 0 0 0,-1 0 0 0 0,0 0 0 0 0,0 0 0 0 0,0 0 0 0 0,0 0-1 0 0,0 0 1 0 0,1 1 0 0 0,-1-1 0 0 0,0 0 0 0 0,0 0 0 0 0,0 0 0 0 0,0 0 0 0 0,0 0 0 0 0,0 0 0 0 0,1 0 0 0 0,-1 1-1 0 0,0-1 1 0 0,0 0 0 0 0,0 0 0 0 0,0 0 0 0 0,0 0 0 0 0,0 0 0 0 0,0 1 0 0 0,0-1 0 0 0,0 0 0 0 0,0 0-1 0 0,0 0 1 0 0,0 0 0 0 0,0 0 0 0 0,0 1 0 0 0,0-1 0 0 0,0 0 0 0 0,0 0 0 0 0,0 0 0 0 0,0 0 0 0 0,0 1 0 0 0,0-1-1 0 0,-7 11 557 0 0,-11 8-71 0 0,7-11-389 0 0,8-7-183 0 0,1 1 1 0 0,0 0 0 0 0,-1-1 0 0 0,1 1 0 0 0,0 0 0 0 0,0 0 0 0 0,-1 0-1 0 0,2 1 1 0 0,-1-1 0 0 0,0 0 0 0 0,-2 4 0 0 0,5-5-141 0 0,-1-1 0 0 0,0 1 0 0 0,1-1 0 0 0,-1 0 0 0 0,1 1 0 0 0,-1-1-1 0 0,0 0 1 0 0,1 1 0 0 0,-1-1 0 0 0,1 0 0 0 0,-1 1 0 0 0,1-1 0 0 0,-1 0 0 0 0,1 0 0 0 0,0 0 0 0 0,-1 0 0 0 0,1 1 0 0 0,-1-1 0 0 0,1 0 0 0 0,-1 0 0 0 0,1 0 0 0 0,-1 0 0 0 0,1 0 0 0 0,0 0 0 0 0,-1-1-1 0 0,1 1 1 0 0,-1 0 0 0 0,1 0 0 0 0,0 0 0 0 0,20-3-4225 0 0,-7 1 390 0 0,2 6-3035 0 0</inkml:trace>
  <inkml:trace contextRef="#ctx0" brushRef="#br0" timeOffset="1">277 26 21389 0 0,'2'-1'4200'0'0,"-2"-1"-3591"0"0,0 1-233 0 0,0-1-176 0 0,0 1-128 0 0,0 0-272 0 0,1 1-472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11210 0 0,'-1'5'413'0'0,"-1"0"-1"0"0,1 0 0 0 0,1 0 0 0 0,-1 0 1 0 0,1 1-1 0 0,-1-1 0 0 0,2 0 0 0 0,-1 1 1 0 0,0-1-1 0 0,1 0 0 0 0,0 0 0 0 0,1 0 1 0 0,-1 0-1 0 0,5 10 0 0 0,-4-10-367 0 0,0 0 0 0 0,1 0 0 0 0,0 0 0 0 0,0-1 0 0 0,1 1 1 0 0,-1-1-1 0 0,1 0 0 0 0,0 0 0 0 0,0 0 0 0 0,0 0 0 0 0,0-1 0 0 0,1 1 0 0 0,0-1 0 0 0,0 0 0 0 0,-1-1 0 0 0,2 1 0 0 0,-1-1 0 0 0,0 0 0 0 0,0 0 0 0 0,1-1 0 0 0,9 2 0 0 0,-13-2-26 0 0,-1-1 1 0 0,0 0-1 0 0,0 0 0 0 0,1 0 0 0 0,-1 0 0 0 0,0 0 0 0 0,0 0 0 0 0,1 0 0 0 0,-1 0 1 0 0,0 0-1 0 0,0 0 0 0 0,0-1 0 0 0,1 1 0 0 0,-1-1 0 0 0,0 1 0 0 0,0-1 1 0 0,0 1-1 0 0,0-1 0 0 0,0 0 0 0 0,0 1 0 0 0,0-1 0 0 0,0 0 0 0 0,0 0 1 0 0,0 0-1 0 0,0 0 0 0 0,0 0 0 0 0,-1 0 0 0 0,1 0 0 0 0,0 0 0 0 0,-1 0 0 0 0,1 0 1 0 0,-1 0-1 0 0,1 0 0 0 0,-1 0 0 0 0,1 0 0 0 0,-1-1 0 0 0,0 1 0 0 0,0 0 1 0 0,0 0-1 0 0,1-1 0 0 0,-1 1 0 0 0,0 0 0 0 0,-1 0 0 0 0,1-1 0 0 0,0 1 1 0 0,0 0-1 0 0,-1-2 0 0 0,0-3 45 0 0,0 0 0 0 0,-1 0 0 0 0,0 0 0 0 0,0 1 0 0 0,0-1 0 0 0,0 1 0 0 0,-1 0 0 0 0,-6-9 0 0 0,5 9-28 0 0,-1-1-1 0 0,-1 1 1 0 0,1 0-1 0 0,-1 1 1 0 0,1-1-1 0 0,-14-6 1 0 0,17 9-29 0 0,-1 1 1 0 0,-1-1 0 0 0,1 1-1 0 0,0-1 1 0 0,0 1 0 0 0,0 0-1 0 0,-1 0 1 0 0,1 1 0 0 0,0-1-1 0 0,-1 1 1 0 0,1-1 0 0 0,-1 1-1 0 0,1 0 1 0 0,0 1 0 0 0,-1-1-1 0 0,-5 2 1 0 0,8-2-38 0 0,1 0 1 0 0,-1 1-1 0 0,0-1 1 0 0,0 1-1 0 0,0-1 1 0 0,1 1-1 0 0,-1 0 1 0 0,0-1-1 0 0,1 1 1 0 0,-1 0-1 0 0,1-1 0 0 0,-1 1 1 0 0,1 0-1 0 0,-1 0 1 0 0,1-1-1 0 0,-1 1 1 0 0,1 0-1 0 0,0 0 1 0 0,-1 0-1 0 0,1 0 1 0 0,0-1-1 0 0,0 1 0 0 0,0 0 1 0 0,0 0-1 0 0,0 0 1 0 0,-1 0-1 0 0,2 0 1 0 0,-1 0-1 0 0,0 0 1 0 0,0 0-1 0 0,0 0 1 0 0,0-1-1 0 0,1 1 1 0 0,-1 0-1 0 0,0 0 0 0 0,1 0 1 0 0,-1 0-1 0 0,0-1 1 0 0,1 1-1 0 0,-1 0 1 0 0,1 0-1 0 0,0 0 1 0 0,2 3-935 0 0,-1 1 0 0 0,1-1 0 0 0,0 0 1 0 0,0-1-1 0 0,0 1 0 0 0,7 5 1 0 0,0-2-5639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20 10658 0 0,'-2'2'834'0'0,"-1"1"-1"0"0,0 0 1 0 0,1 0-1 0 0,-1 0 1 0 0,1 0-1 0 0,0 0 1 0 0,0 0-1 0 0,0 0 1 0 0,1 0-1 0 0,-1 1 0 0 0,1-1 1 0 0,0 1-1 0 0,0-1 1 0 0,0 1-1 0 0,-1 6 1 0 0,3-6-671 0 0,-1 1 1 0 0,1-1-1 0 0,0 0 0 0 0,0 1 1 0 0,0-1-1 0 0,0 0 1 0 0,1 0-1 0 0,0 0 1 0 0,0 0-1 0 0,0 0 0 0 0,0 0 1 0 0,1 0-1 0 0,3 4 1 0 0,-4-5-160 0 0,0 0 1 0 0,1 0-1 0 0,0 0 1 0 0,-1 0-1 0 0,1-1 1 0 0,0 1-1 0 0,0-1 1 0 0,0 0-1 0 0,1 1 1 0 0,-1-1-1 0 0,0-1 1 0 0,1 1-1 0 0,0 0 1 0 0,-1-1-1 0 0,5 1 1 0 0,-6-2-3 0 0,0 1 0 0 0,0-1 0 0 0,0 0 0 0 0,0-1 0 0 0,0 1 0 0 0,-1 0 0 0 0,1-1 0 0 0,0 1 0 0 0,0-1 0 0 0,0 1 0 0 0,-1-1 0 0 0,1 0 0 0 0,0 0-1 0 0,-1 0 1 0 0,1 0 0 0 0,0 0 0 0 0,-1 0 0 0 0,1 0 0 0 0,-1 0 0 0 0,0-1 0 0 0,1 1 0 0 0,-1 0 0 0 0,0-1 0 0 0,0 0 0 0 0,0 1 0 0 0,0-1 0 0 0,0 1 0 0 0,0-1 0 0 0,-1 0 0 0 0,1 0 0 0 0,0 1 0 0 0,0-4 0 0 0,0 0-6 0 0,0-1 0 0 0,0 1 0 0 0,0 0 0 0 0,-1-1 0 0 0,0 1 0 0 0,0 0 0 0 0,0-1 0 0 0,-1 1 0 0 0,0 0 0 0 0,0-1-1 0 0,0 1 1 0 0,0 0 0 0 0,-1 0 0 0 0,0 0 0 0 0,0 0 0 0 0,0 0 0 0 0,-6-8 0 0 0,6 10-98 0 0,1 0 1 0 0,-1 1-1 0 0,0-1 0 0 0,0 1 0 0 0,0 0 1 0 0,0-1-1 0 0,0 1 0 0 0,0 0 0 0 0,0 0 0 0 0,-1 1 1 0 0,1-1-1 0 0,-1 0 0 0 0,0 1 0 0 0,1 0 1 0 0,-1-1-1 0 0,0 1 0 0 0,0 0 0 0 0,0 0 0 0 0,0 1 1 0 0,0-1-1 0 0,0 1 0 0 0,0-1 0 0 0,0 1 1 0 0,0 0-1 0 0,0 0 0 0 0,0 0 0 0 0,0 0 0 0 0,0 1 1 0 0,0-1-1 0 0,0 1 0 0 0,0 0 0 0 0,-5 2 1 0 0,7-2-123 0 0,-1 0 0 0 0,1-1 1 0 0,-1 1-1 0 0,1 0 0 0 0,0 0 0 0 0,-1 0 1 0 0,1 0-1 0 0,0 0 0 0 0,0 0 1 0 0,0 0-1 0 0,0 1 0 0 0,0-1 1 0 0,0 0-1 0 0,0 1 0 0 0,0-1 1 0 0,1 1-1 0 0,-1-1 0 0 0,0 1 0 0 0,1-1 1 0 0,-1 3-1 0 0,1-2-235 0 0,-1-1 0 0 0,1 1 1 0 0,0-1-1 0 0,1 1 0 0 0,-1-1 0 0 0,0 1 0 0 0,0-1 1 0 0,1 0-1 0 0,-1 1 0 0 0,0-1 0 0 0,1 1 0 0 0,-1-1 0 0 0,1 0 1 0 0,0 0-1 0 0,1 2 0 0 0,3 5-5593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1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17892 0 0,'22'36'6973'0'0,"3"13"-4712"0"0,-8-14-4144 0 0,40 61 0 0 0,-56-96 1741 0 0,14 17-2786 0 0,-2-11-3312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15811 0 0,'3'1'368'0'0,"-1"-1"0"0"0,0 1 0 0 0,1 0 0 0 0,-1 0 0 0 0,0 0 0 0 0,0 0 0 0 0,0 1 0 0 0,0-1-1 0 0,0 1 1 0 0,0-1 0 0 0,0 1 0 0 0,2 2 0 0 0,20 22 975 0 0,-20-21-1361 0 0,0 0 0 0 0,0 0 0 0 0,0 1 0 0 0,-1 0 0 0 0,0-1 0 0 0,0 1 0 0 0,0 0 0 0 0,-1 0 0 0 0,0 1 0 0 0,0-1 0 0 0,0 0 0 0 0,-1 1 0 0 0,0-1 0 0 0,-1 1 0 0 0,1 10 0 0 0,-1-17-33 0 0,0 0 1 0 0,0 0-1 0 0,0 0 1 0 0,0 0-1 0 0,0 0 1 0 0,0 0-1 0 0,0 0 1 0 0,0 0-1 0 0,0 1 1 0 0,0-1-1 0 0,0 0 1 0 0,0 0-1 0 0,-1 0 1 0 0,1 0 0 0 0,0 0-1 0 0,0 0 1 0 0,0 0-1 0 0,0 0 1 0 0,0 0-1 0 0,0 0 1 0 0,0 0-1 0 0,0 1 1 0 0,0-1-1 0 0,0 0 1 0 0,-1 0-1 0 0,1 0 1 0 0,0 0-1 0 0,0 0 1 0 0,0 0-1 0 0,0 0 1 0 0,0 0 0 0 0,0 0-1 0 0,0 0 1 0 0,0 0-1 0 0,-1 0 1 0 0,1 0-1 0 0,0 0 1 0 0,0 0-1 0 0,0 0 1 0 0,0 0-1 0 0,0 0 1 0 0,0 0-1 0 0,0 0 1 0 0,0 0-1 0 0,-1 0 1 0 0,1 0-1 0 0,0 0 1 0 0,0 0 0 0 0,0-1-1 0 0,0 1 1 0 0,0 0-1 0 0,0 0 1 0 0,0 0-1 0 0,0 0 1 0 0,0 0-1 0 0,0 0 1 0 0,0 0-1 0 0,-1 0 1 0 0,1 0-1 0 0,-8-10-1222 0 0,-5-10 562 0 0,9 10 744 0 0,1 0 0 0 0,0 0-1 0 0,0 0 1 0 0,1 0 0 0 0,0 0 0 0 0,1 0 0 0 0,0 0 0 0 0,1-1 0 0 0,1-13 0 0 0,-1 21 37 0 0,0 0 0 0 0,0 0-1 0 0,1 1 1 0 0,-1-1 0 0 0,1 0-1 0 0,0 0 1 0 0,0 0 0 0 0,0 1-1 0 0,0-1 1 0 0,0 0 0 0 0,1 1-1 0 0,-1-1 1 0 0,1 1-1 0 0,-1 0 1 0 0,1-1 0 0 0,0 1-1 0 0,0 0 1 0 0,0 0 0 0 0,0 0-1 0 0,1 0 1 0 0,-1 0 0 0 0,0 1-1 0 0,1-1 1 0 0,-1 1 0 0 0,1 0-1 0 0,0-1 1 0 0,-1 1 0 0 0,1 0-1 0 0,0 0 1 0 0,0 1 0 0 0,-1-1-1 0 0,1 1 1 0 0,0-1 0 0 0,0 1-1 0 0,0 0 1 0 0,0 0 0 0 0,3 1-1 0 0,-4-1-9 0 0,1 0 0 0 0,-1 0 0 0 0,0 0 0 0 0,1 1 0 0 0,-1-1 0 0 0,1 1 0 0 0,-1 0 1 0 0,0-1-1 0 0,0 1 0 0 0,1 0 0 0 0,-1 0 0 0 0,0 1 0 0 0,0-1 0 0 0,0 0 0 0 0,0 1 0 0 0,-1-1 0 0 0,1 1 0 0 0,0 0 0 0 0,0-1 0 0 0,-1 1 0 0 0,1 0 0 0 0,-1 0 0 0 0,0 0 0 0 0,1 0 0 0 0,-1 0 0 0 0,0 1 0 0 0,0-1 0 0 0,-1 0 0 0 0,1 0 0 0 0,0 1 0 0 0,-1-1 0 0 0,1 0 0 0 0,-1 1 1 0 0,0-1-1 0 0,0 1 0 0 0,0-1 0 0 0,0 4 0 0 0,-1 0-51 0 0,1 0 1 0 0,-1 1 0 0 0,0-1 0 0 0,-1 0-1 0 0,0 0 1 0 0,0 0 0 0 0,0 0 0 0 0,0-1-1 0 0,-1 1 1 0 0,0-1 0 0 0,0 1 0 0 0,-1-1-1 0 0,-5 7 1 0 0,6-9-52 0 0,0-1 0 0 0,1 1 0 0 0,-1 0 1 0 0,1 0-1 0 0,0 0 0 0 0,0 0 0 0 0,0 0 0 0 0,-2 7 0 0 0,3-9 35 0 0,1-1 0 0 0,0 1 0 0 0,0 0 0 0 0,0-1 0 0 0,0 1 0 0 0,0 0 0 0 0,0-1 0 0 0,0 1 0 0 0,0 0 0 0 0,0-1 0 0 0,1 1 0 0 0,-1 0-1 0 0,0-1 1 0 0,0 1 0 0 0,1-1 0 0 0,-1 1 0 0 0,0-1 0 0 0,0 1 0 0 0,1 0 0 0 0,-1-1 0 0 0,1 1 0 0 0,1 1 9 0 0,0-1 0 0 0,-1 0 1 0 0,1 0-1 0 0,0 0 0 0 0,-1 0 1 0 0,1 0-1 0 0,0 0 0 0 0,0-1 1 0 0,0 1-1 0 0,3 0 0 0 0,-1 0 3 0 0,1 0-1 0 0,-1-1 1 0 0,1 0 0 0 0,-1 0-1 0 0,1 0 1 0 0,-1 0-1 0 0,1-1 1 0 0,-1 1 0 0 0,1-1-1 0 0,-1 0 1 0 0,0-1-1 0 0,1 1 1 0 0,-1-1 0 0 0,0 0-1 0 0,0 0 1 0 0,0 0-1 0 0,0 0 1 0 0,6-5 0 0 0,25-25-1957 0 0,-6-1-4611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15931 0 0,'0'-1'2041'0'0,"1"-1"-1177"0"0,4-1 32 0 0,2-1 144 0 0,5 0-255 0 0,2 0-209 0 0,3 0-176 0 0,2 0-192 0 0,-1 1-112 0 0,-1 1-56 0 0,-1 1-16 0 0,-5 1-144 0 0,-1 2-288 0 0,-2 1-520 0 0,-3 0-633 0 0,-2 2-799 0 0,-4 0-1137 0 0,5 10-4561 0 0</inkml:trace>
  <inkml:trace contextRef="#ctx0" brushRef="#br0" timeOffset="1">21 125 13731 0 0,'2'6'2793'0'0,"3"-2"-1545"0"0,1 1-232 0 0,3-1-224 0 0,0-4-256 0 0,2-1-192 0 0,2-1-160 0 0,0-1-88 0 0,2-1-136 0 0,0 1-464 0 0,0-2-624 0 0,-1 0-848 0 0,0-1-1097 0 0,-3-2-720 0 0,-1 0-2568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11602 0 0,'-1'0'291'0'0,"1"0"0"0"0,-1 0 0 0 0,1 0 0 0 0,-1-1 0 0 0,1 1 0 0 0,-1 0 0 0 0,0 0 0 0 0,1 0 0 0 0,-1 0 0 0 0,1 0 0 0 0,-1 0 0 0 0,1 0 0 0 0,-1 0 0 0 0,1 0 0 0 0,-1 0 0 0 0,0 0 0 0 0,1 1 0 0 0,-1-1 0 0 0,1 0 0 0 0,-1 0 0 0 0,1 1 0 0 0,-1-1 0 0 0,1 0 0 0 0,-1 0 0 0 0,1 1 0 0 0,0-1 0 0 0,-1 0 0 0 0,0 2 0 0 0,-1 15 3008 0 0,13 24-2434 0 0,-10-38-474 0 0,35 89-228 0 0,-7-34-7322 0 0,-27-53 3134 0 0,-6-8 459 0 0,2 1 2196 0 0</inkml:trace>
  <inkml:trace contextRef="#ctx0" brushRef="#br0" timeOffset="1">39 274 13819 0 0,'0'4'708'0'0,"1"0"0"0"0,-1 0 0 0 0,0-1 0 0 0,1 1 0 0 0,0 0 0 0 0,0-1 0 0 0,0 1 0 0 0,0 0 0 0 0,3 5 1 0 0,-2-6-483 0 0,-1-1 0 0 0,0 0 0 0 0,1 0 0 0 0,0-1 0 0 0,-1 1 1 0 0,1 0-1 0 0,0 0 0 0 0,0-1 0 0 0,0 1 0 0 0,0-1 0 0 0,0 0 1 0 0,3 2-1 0 0,0-1-186 0 0,0-1 0 0 0,0 0 1 0 0,-1 0-1 0 0,1 0 1 0 0,0 0-1 0 0,0-1 0 0 0,0 0 1 0 0,0 0-1 0 0,0 0 0 0 0,0-1 1 0 0,0 1-1 0 0,0-1 0 0 0,0 0 1 0 0,5-3-1 0 0,70-23-2647 0 0,-31 1-6648 0 0,-32 14 1817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2:4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10106 0 0,'-3'1'895'0'0,"-1"1"0"0"0,1 0 0 0 0,0 0 1 0 0,-1 1-1 0 0,1-1 0 0 0,0 0 0 0 0,0 1 0 0 0,0 0 0 0 0,1 0 0 0 0,-1 0 0 0 0,1 0 0 0 0,-1 0 1 0 0,-1 4-1 0 0,1-1-624 0 0,-1-1 0 0 0,1 1 0 0 0,1 0 0 0 0,-1-1 0 0 0,1 1 0 0 0,0 0 1 0 0,-2 10-1 0 0,4-5-240 0 0,-1 0 0 0 0,1 0 0 0 0,1 0 0 0 0,0 0 1 0 0,1 0-1 0 0,0 0 0 0 0,0-1 0 0 0,1 1 0 0 0,1-1 1 0 0,4 11-1 0 0,-6-17-25 0 0,-1 0 1 0 0,1-1-1 0 0,0 1 1 0 0,0 0 0 0 0,1-1-1 0 0,-1 1 1 0 0,1-1-1 0 0,0 0 1 0 0,0 1-1 0 0,0-1 1 0 0,0-1-1 0 0,1 1 1 0 0,-1 0 0 0 0,1-1-1 0 0,-1 0 1 0 0,1 0-1 0 0,0 0 1 0 0,0 0-1 0 0,0-1 1 0 0,0 1-1 0 0,0-1 1 0 0,0 0 0 0 0,0 0-1 0 0,1 0 1 0 0,-1-1-1 0 0,0 0 1 0 0,8 0-1 0 0,66-11-44 0 0,36-2-1615 0 0,-98 12-962 0 0,0 2-1 0 0,29 3 0 0 0,-17 2-5881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4 5833 0 0,'0'0'192'0'0,"-1"0"0"0"0,1-1 0 0 0,-1 1 0 0 0,1 0-1 0 0,-1-1 1 0 0,0 1 0 0 0,1 0 0 0 0,-1 0 0 0 0,1-1-1 0 0,-1 1 1 0 0,0 0 0 0 0,1 0 0 0 0,-1 0 0 0 0,0 0 0 0 0,1 0-1 0 0,-1 0 1 0 0,1 0 0 0 0,-1 0 0 0 0,0 0 0 0 0,1 0-1 0 0,-1 0 1 0 0,0 1 0 0 0,1-1 0 0 0,-1 0 0 0 0,1 0 0 0 0,-1 0-1 0 0,1 1 1 0 0,-1-1 0 0 0,1 0 0 0 0,-1 1 0 0 0,1-1-1 0 0,-1 1 1 0 0,1-1 0 0 0,-1 1 0 0 0,1-1 0 0 0,-1 0 0 0 0,1 1-1 0 0,0 0 1 0 0,-1-1 0 0 0,1 1 0 0 0,0-1 0 0 0,-1 1-1 0 0,1-1 1 0 0,0 1 0 0 0,0 0 0 0 0,0-1 0 0 0,-1 2 0 0 0,-11 40 3201 0 0,8-26-2407 0 0,-36 149 307 0 0,25-95-1726 0 0,16-78-1432 0 0,-1-2 1551 0 0,1 0 1 0 0,0 0-1 0 0,1 0 0 0 0,0 0 0 0 0,5-14 0 0 0,-6 22 330 0 0,0-1 0 0 0,0 1-1 0 0,0 0 1 0 0,0-1 0 0 0,0 1 0 0 0,1 0 0 0 0,-1 0-1 0 0,1 0 1 0 0,-1 0 0 0 0,1 0 0 0 0,0 1 0 0 0,0-1-1 0 0,-1 0 1 0 0,1 1 0 0 0,0-1 0 0 0,1 1 0 0 0,-1 0-1 0 0,0 0 1 0 0,0-1 0 0 0,1 1 0 0 0,-1 1 0 0 0,0-1-1 0 0,1 0 1 0 0,-1 1 0 0 0,1-1 0 0 0,-1 1-1 0 0,1 0 1 0 0,-1 0 0 0 0,1 0 0 0 0,-1 0 0 0 0,1 0-1 0 0,-1 0 1 0 0,4 1 0 0 0,1 2 49 0 0,1-1 0 0 0,-1 1 0 0 0,0 0 1 0 0,1 1-1 0 0,-2-1 0 0 0,1 1 0 0 0,0 1 0 0 0,-1-1 0 0 0,0 1 0 0 0,0 1 1 0 0,0-1-1 0 0,7 9 0 0 0,-4-4-827 0 0,1-1 0 0 0,0 0-1 0 0,11 7 1 0 0,-20-16 514 0 0,-1 1-1 0 0,1-1 1 0 0,-1 0 0 0 0,1 1-1 0 0,-1-1 1 0 0,1 0-1 0 0,0 1 1 0 0,-1-1-1 0 0,1 0 1 0 0,-1 0 0 0 0,1 1-1 0 0,0-1 1 0 0,-1 0-1 0 0,1 0 1 0 0,-1 0 0 0 0,1 0-1 0 0,0 0 1 0 0,-1 0-1 0 0,1 0 1 0 0,0 0-1 0 0,-1 0 1 0 0,1 0 0 0 0,-1-1-1 0 0,1 1 1 0 0,0 0-1 0 0,-1 0 1 0 0,1-1 0 0 0,-1 1-1 0 0,1 0 1 0 0,-1 0-1 0 0,1-1 1 0 0,0 0-1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 6105 0 0,'0'-4'8438'0'0,"-1"14"-4930"0"0,1 18-2507 0 0,25 75-740 0 0,-2-37-5592 0 0,-17-57-233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7346 0 0,'-2'1'907'0'0,"1"1"0"0"0,-1 0 1 0 0,1-1-1 0 0,0 1 0 0 0,0 0 0 0 0,0 0 1 0 0,-1-1-1 0 0,2 1 0 0 0,-1 0 1 0 0,-1 3-1 0 0,2-4-501 0 0,-1 1 1 0 0,1-1-1 0 0,0 0 0 0 0,0 0 1 0 0,0 0-1 0 0,0 1 1 0 0,0-1-1 0 0,0 0 0 0 0,1 0 1 0 0,-1 1-1 0 0,0-1 0 0 0,0 0 1 0 0,1 0-1 0 0,0 2 0 0 0,1-1-181 0 0,-1 0 0 0 0,1 0 0 0 0,-1 0 0 0 0,1 0-1 0 0,0-1 1 0 0,0 1 0 0 0,0-1 0 0 0,0 1-1 0 0,0-1 1 0 0,0 0 0 0 0,0 1 0 0 0,0-1-1 0 0,0 0 1 0 0,1-1 0 0 0,-1 1 0 0 0,0 0-1 0 0,6 0 1 0 0,-1 0-135 0 0,1 0 0 0 0,-1 0 0 0 0,1-1-1 0 0,-1 0 1 0 0,1-1 0 0 0,-1 0 0 0 0,1 0 0 0 0,-1 0-1 0 0,9-4 1 0 0,8-3-50 0 0,31-15-1 0 0,-13 4 55 0 0,-41 19-84 0 0,-1 0 1 0 0,1 0-1 0 0,-1 0 0 0 0,1 0 0 0 0,-1 0 1 0 0,1 1-1 0 0,-1-1 0 0 0,0 0 0 0 0,1 0 1 0 0,-1 0-1 0 0,1 0 0 0 0,-1 1 0 0 0,0-1 1 0 0,1 0-1 0 0,-1 0 0 0 0,1 1 0 0 0,-1-1 1 0 0,0 0-1 0 0,1 1 0 0 0,-1-1 1 0 0,0 0-1 0 0,0 1 0 0 0,1-1 0 0 0,-1 1 1 0 0,0-1-1 0 0,0 0 0 0 0,0 1 0 0 0,1-1 1 0 0,-1 1-1 0 0,0-1 0 0 0,0 1 0 0 0,0-1 1 0 0,0 1-1 0 0,0-1 0 0 0,0 1 0 0 0,0-1 1 0 0,0 0-1 0 0,0 1 0 0 0,0-1 0 0 0,0 1 1 0 0,0-1-1 0 0,0 1 0 0 0,-1 0 0 0 0,1 31 154 0 0,-1-24-136 0 0,1 0-213 0 0,1 0 0 0 0,-1 0 1 0 0,1-1-1 0 0,3 13 0 0 0,8 3-4249 0 0,-11-22 3473 0 0,0 1-1 0 0,1-1 1 0 0,-1 0 0 0 0,1 1 0 0 0,-1-1-1 0 0,1 0 1 0 0,-1 0 0 0 0,1 0 0 0 0,0 0-1 0 0,0 0 1 0 0,2 0 0 0 0,4 2-6438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68 6657 0 0,'-1'0'362'0'0,"0"-1"0"0"0,1 1-1 0 0,-1 0 1 0 0,0-1 0 0 0,0 1-1 0 0,1-1 1 0 0,-1 1-1 0 0,0-1 1 0 0,1 1 0 0 0,-1-1-1 0 0,1 0 1 0 0,-1 1 0 0 0,1-1-1 0 0,-1 0 1 0 0,1 1 0 0 0,-1-1-1 0 0,1 0 1 0 0,-1 0-1 0 0,1 0 1 0 0,0 1 0 0 0,0-1-1 0 0,-1 0 1 0 0,1 0 0 0 0,0 0-1 0 0,0 0 1 0 0,0-1-1 0 0,1 1-158 0 0,1 0-1 0 0,-1 0 1 0 0,0 0-1 0 0,1 0 0 0 0,-1 0 1 0 0,1 0-1 0 0,-1 1 1 0 0,1-1-1 0 0,0 1 0 0 0,-1-1 1 0 0,3 0-1 0 0,10-3-663 0 0,15-5 455 0 0,-18 6-550 0 0,1-1 0 0 0,-1 0 0 0 0,14-7 0 0 0,-22 8-1706 0 0,-8 3 1597 0 0,-11 6 721 0 0,9 1 345 0 0,0 0-1 0 0,1 0 1 0 0,0 1 0 0 0,0-1-1 0 0,1 1 1 0 0,0 1-1 0 0,0-1 1 0 0,1 1-1 0 0,-3 8 1 0 0,5-13-311 0 0,1 0 0 0 0,0 0 0 0 0,1 0 0 0 0,-1 0 0 0 0,1 0 0 0 0,-1 0 0 0 0,1 0 0 0 0,0 0 0 0 0,1 0 0 0 0,0 6-1 0 0,0-7-234 0 0,0 0-1 0 0,0-1 0 0 0,0 1 0 0 0,1 0 0 0 0,-1 0 0 0 0,1-1 1 0 0,-1 1-1 0 0,1-1 0 0 0,0 1 0 0 0,0-1 0 0 0,0 0 0 0 0,0 0 1 0 0,0 0-1 0 0,1 0 0 0 0,3 2 0 0 0,-6-3-86 0 0,1-1 0 0 0,0 1 0 0 0,-1-1 1 0 0,1 0-1 0 0,-1 0 0 0 0,1 1 0 0 0,-1-1 0 0 0,1 0 0 0 0,0 0 0 0 0,-1 0 0 0 0,1 1 1 0 0,-1-1-1 0 0,1 0 0 0 0,0 0 0 0 0,-1 0 0 0 0,1 0 0 0 0,0 0 0 0 0,-1 0 0 0 0,1-1 1 0 0,-1 1-1 0 0,1 0 0 0 0,0 0 0 0 0,-1 0 0 0 0,1-1 0 0 0,-1 1 0 0 0,1 0 0 0 0,0 0 1 0 0,-1-1-1 0 0,1 1 0 0 0,-1 0 0 0 0,1-1 0 0 0,-1 1 0 0 0,1-1 0 0 0,-1 1 0 0 0,0-1 1 0 0,1 1-1 0 0,0-2 0 0 0,3-5-4050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 6553 0 0,'1'-2'6520'0'0,"2"8"-2587"0"0,7 24-1468 0 0,6 41-2627 0 0,-14-53 719 0 0,-4 5-2069 0 0,2-23 1430 0 0,0 1 1 0 0,0-1-1 0 0,-1 1 0 0 0,1-1 0 0 0,0 0 0 0 0,0 1 0 0 0,-1-1 0 0 0,1 1 0 0 0,0-1 0 0 0,-1 1 0 0 0,1-1 0 0 0,0 0 0 0 0,-1 1 0 0 0,1-1 1 0 0,-1 0-1 0 0,1 1 0 0 0,0-1 0 0 0,-1 0 0 0 0,1 0 0 0 0,-1 1 0 0 0,1-1 0 0 0,-1 0 0 0 0,1 0 0 0 0,-2 0 0 0 0,1 1-29 0 0,-1-2 0 0 0,1 1 0 0 0,-1 0 0 0 0,1 0 0 0 0,-1 0 0 0 0,1-1 0 0 0,-1 1 0 0 0,1-1 0 0 0,-1 1 0 0 0,1-1 0 0 0,-1 0 0 0 0,-1 0 0 0 0,-11-7-461 0 0,-7-3 3203 0 0,24 7-988 0 0,14 4-820 0 0,47-6-248 0 0,-53 4-870 0 0,0 0 0 0 0,-1 1 0 0 0,1 1-1 0 0,0-1 1 0 0,0 2 0 0 0,11 1 0 0 0,-20-1-392 0 0,0 0-1 0 0,0 0 0 0 0,0 0 1 0 0,-1 0-1 0 0,1 1 0 0 0,-1-1 1 0 0,1 0-1 0 0,-1 1 1 0 0,1 0-1 0 0,-1-1 0 0 0,0 1 1 0 0,0 0-1 0 0,1-1 1 0 0,-1 1-1 0 0,-1 0 0 0 0,3 3 1 0 0,-3-3 199 0 0,4 9-3912 0 0</inkml:trace>
  <inkml:trace contextRef="#ctx0" brushRef="#br0" timeOffset="1">54 257 12659 0 0,'-2'1'377'0'0,"1"0"0"0"0,0 0 0 0 0,0 1 0 0 0,-1-1 0 0 0,1 0 0 0 0,0 1 0 0 0,0-1 0 0 0,0 1 0 0 0,0 0 0 0 0,0-1 0 0 0,1 1 0 0 0,-1-1 0 0 0,0 1 0 0 0,1 0 0 0 0,-1 0 0 0 0,1-1 0 0 0,0 1 0 0 0,0 0 0 0 0,-1 0 0 0 0,1 0 0 0 0,0-1 0 0 0,0 1 0 0 0,1 0 0 0 0,-1 0 0 0 0,0 0 0 0 0,2 2 0 0 0,-1-2-329 0 0,0-1 0 0 0,0 0 1 0 0,0 0-1 0 0,0 1 0 0 0,0-1 1 0 0,1 0-1 0 0,-1 0 0 0 0,1 0 0 0 0,-1 0 1 0 0,1-1-1 0 0,-1 1 0 0 0,1 0 1 0 0,-1-1-1 0 0,1 1 0 0 0,-1-1 1 0 0,1 1-1 0 0,0-1 0 0 0,-1 0 1 0 0,1 0-1 0 0,0 1 0 0 0,0-1 0 0 0,-1-1 1 0 0,1 1-1 0 0,0 0 0 0 0,-1 0 1 0 0,1 0-1 0 0,0-1 0 0 0,2-1 1 0 0,9-1-394 0 0,0-1 1 0 0,-1-1 0 0 0,1 0 0 0 0,-1-1 0 0 0,20-13 0 0 0,25-22-7367 0 0,-40 29 3750 0 0,6 5-2076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8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56 7114 0 0,'-1'-2'314'0'0,"-3"-1"718"0"0,1-1 0 0 0,0 0 0 0 0,0 0 0 0 0,0 0-1 0 0,0-1 1 0 0,-2-5 0 0 0,15 11 3290 0 0,12 5-3095 0 0,17 2-687 0 0,-38-8-535 0 0,0 1 1 0 0,0-1-1 0 0,0 0 0 0 0,1 0 0 0 0,-1 0 0 0 0,0 0 0 0 0,0 0 0 0 0,0 0 0 0 0,0 0 0 0 0,0 0 0 0 0,0 0 0 0 0,0 0 0 0 0,0-1 0 0 0,0 1 0 0 0,0 0 0 0 0,0-1 0 0 0,0 1 0 0 0,0-1 0 0 0,0 1 0 0 0,0-1 1 0 0,0 0-1 0 0,0 1 0 0 0,0-1 0 0 0,-1 0 0 0 0,1 0 0 0 0,0 1 0 0 0,0-1 0 0 0,-1 0 0 0 0,1 0 0 0 0,-1 0 0 0 0,1 0 0 0 0,0-1 0 0 0,-1 1 9 0 0,0 0 0 0 0,0 0 0 0 0,-1 1 0 0 0,1-1 0 0 0,0 0 0 0 0,-1 0 0 0 0,1 1 0 0 0,0-1 0 0 0,-1 0 0 0 0,1 1 0 0 0,-1-1 1 0 0,1 0-1 0 0,-1 1 0 0 0,1-1 0 0 0,-1 1 0 0 0,0-1 0 0 0,1 1 0 0 0,-1-1 0 0 0,0 1 0 0 0,1-1 0 0 0,-1 1 0 0 0,0 0 0 0 0,1-1 0 0 0,-1 1 0 0 0,0 0 0 0 0,0-1 0 0 0,0 1 0 0 0,1 0 0 0 0,-1 0 0 0 0,0 0 0 0 0,-1 0 0 0 0,-26-4 335 0 0,24 4-305 0 0,1 0 0 0 0,-1-1 0 0 0,1 2 0 0 0,0-1 1 0 0,-1 0-1 0 0,1 1 0 0 0,-1-1 0 0 0,1 1 0 0 0,0 0 1 0 0,-1 0-1 0 0,1 1 0 0 0,0-1 0 0 0,0 1 0 0 0,0-1 1 0 0,0 1-1 0 0,-3 2 0 0 0,4-2-24 0 0,0 0-1 0 0,1 1 1 0 0,-1-1 0 0 0,1 0 0 0 0,0 0-1 0 0,-1 1 1 0 0,1-1 0 0 0,0 1 0 0 0,0-1-1 0 0,1 1 1 0 0,-1 0 0 0 0,1-1 0 0 0,-1 1-1 0 0,1 0 1 0 0,0-1 0 0 0,0 1 0 0 0,0 0-1 0 0,0-1 1 0 0,0 1 0 0 0,0 0-1 0 0,2 3 1 0 0,0 4 10 0 0,0 0 1 0 0,1 0-1 0 0,0-1 0 0 0,1 1 0 0 0,0-1 1 0 0,1 1-1 0 0,0-1 0 0 0,0-1 0 0 0,13 16 0 0 0,-16-21-113 0 0,0-1 0 0 0,0 0 0 0 0,0 1 0 0 0,0-1 0 0 0,0 0-1 0 0,1-1 1 0 0,-1 1 0 0 0,1 0 0 0 0,-1-1 0 0 0,1 1 0 0 0,-1-1-1 0 0,1 0 1 0 0,0 0 0 0 0,0 0 0 0 0,0 0 0 0 0,0 0 0 0 0,0 0 0 0 0,0-1-1 0 0,0 0 1 0 0,0 0 0 0 0,0 0 0 0 0,0 0 0 0 0,0 0 0 0 0,0 0-1 0 0,0-1 1 0 0,0 1 0 0 0,0-1 0 0 0,0 0 0 0 0,-1 0 0 0 0,1 0-1 0 0,0 0 1 0 0,0-1 0 0 0,-1 1 0 0 0,1-1 0 0 0,-1 1 0 0 0,1-1-1 0 0,3-4 1 0 0,-4 5-245 0 0,-1 1 0 0 0,0-1 1 0 0,0 0-1 0 0,0 0 0 0 0,0 0 0 0 0,0 0 0 0 0,0 0 0 0 0,0 0 0 0 0,0 0 0 0 0,0 0 0 0 0,-1 0 0 0 0,1 0 1 0 0,0-1-1 0 0,-1 1 0 0 0,1 0 0 0 0,0-1 0 0 0,-1 1 0 0 0,0 0 0 0 0,1-1 0 0 0,-1 1 0 0 0,0 0 0 0 0,0-1 0 0 0,0 1 1 0 0,0-1-1 0 0,0 1 0 0 0,0 0 0 0 0,0-1 0 0 0,0 1 0 0 0,0 0 0 0 0,-1-1 0 0 0,1 1 0 0 0,-1 0 0 0 0,1-1 1 0 0,-1 1-1 0 0,1 0 0 0 0,-1-1 0 0 0,0 1 0 0 0,0 0 0 0 0,-1-2 0 0 0,-4-5-3963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53 8290 0 0,'-3'0'281'0'0,"-20"-5"6514"0"0,24 0-3439 0 0,13-4-1663 0 0,-1 3-1231 0 0,0 0 1 0 0,1 1-1 0 0,0 0 0 0 0,18-3 1 0 0,-25 6-770 0 0,0 1 1 0 0,0 1 0 0 0,0-1-1 0 0,13 2 1 0 0,-17-1-329 0 0,0 1 0 0 0,0-1 1 0 0,0 1-1 0 0,-1 0 0 0 0,1 0 0 0 0,0 0 0 0 0,0 0 1 0 0,-1 0-1 0 0,1 0 0 0 0,0 1 0 0 0,-1 0 1 0 0,3 2-1 0 0,0 0-3077 0 0,-2 3-1894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4:2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10394 0 0,'-1'1'11508'0'0,"8"2"-8659"0"0,11 1-2420 0 0,2-6-66 0 0,1 0-1 0 0,-2-1 1 0 0,29-9-1 0 0,9-1-4599 0 0,-36 9-4320 0 0</inkml:trace>
  <inkml:trace contextRef="#ctx0" brushRef="#br0" timeOffset="1">329 0 16388 0 0,'4'1'2704'0'0,"1"-1"-920"0"0,0 0-487 0 0,0 1-497 0 0,-2-2-344 0 0,-1 1-240 0 0,-1 0-160 0 0,1 0-344 0 0,0 0-688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6609 0 0,'-6'0'11228'0'0,"6"0"-11024"0"0,0-13 5604 0 0,0 13-5721 0 0,1-1 0 0 0,-1 0-1 0 0,1 0 1 0 0,-1 0 0 0 0,0 0-1 0 0,1 0 1 0 0,0 0 0 0 0,-1 0-1 0 0,1 1 1 0 0,0-1-1 0 0,-1 0 1 0 0,1 1 0 0 0,0-1-1 0 0,0 0 1 0 0,-1 1 0 0 0,1-1-1 0 0,0 1 1 0 0,0-1 0 0 0,0 1-1 0 0,0-1 1 0 0,0 1-1 0 0,0 0 1 0 0,0-1 0 0 0,0 1-1 0 0,0 0 1 0 0,0 0 0 0 0,0 0-1 0 0,0 0 1 0 0,0 0 0 0 0,0 0-1 0 0,0 0 1 0 0,0 0 0 0 0,0 0-1 0 0,0 0 1 0 0,1 1-1 0 0,44 12 279 0 0,-36-9-603 0 0,0-1-1 0 0,1 0 0 0 0,-1 0 1 0 0,1-1-1 0 0,0 0 0 0 0,0-1 1 0 0,-1 0-1 0 0,1-1 0 0 0,0 0 1 0 0,12-2-1 0 0,-22 2 24 0 0,-1 0-1 0 0,1-1 1 0 0,-1 1-1 0 0,0 0 1 0 0,1 0 0 0 0,-1 0-1 0 0,0 0 1 0 0,1 0-1 0 0,-1 0 1 0 0,0-1 0 0 0,1 1-1 0 0,-1 0 1 0 0,0 0-1 0 0,1-1 1 0 0,-1 1 0 0 0,0 0-1 0 0,0 0 1 0 0,1-1-1 0 0,-1 1 1 0 0,0 0 0 0 0,0-1-1 0 0,0 1 1 0 0,0 0-1 0 0,1-1 1 0 0,-1 1 0 0 0,0 0-1 0 0,0-1 1 0 0,0 1-1 0 0,0 0 1 0 0,0-1 0 0 0,0 1-1 0 0,0-1 1 0 0,0 1-1 0 0,0 0 1 0 0,0-1 0 0 0,0 1-1 0 0,0 0 1 0 0,0-1 0 0 0,0 1-1 0 0,0-1 1 0 0,0 1-1 0 0,0 0 1 0 0,-1-1 0 0 0,1 1-1 0 0,0 0 1 0 0,0-1-1 0 0,0 1 1 0 0,-1 0 0 0 0,1 0-1 0 0,0-1 1 0 0,0 1-1 0 0,-1 0 1 0 0,1-1 0 0 0,-1 1-1 0 0,-15-16-3436 0 0,15 15 2977 0 0,-8-8-4890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6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11010 0 0,'-8'11'8003'0'0,"6"6"-4688"0"0,5 20-2806 0 0,-2-26 203 0 0,3 40-255 0 0,-3-21-576 0 0,2 0 1 0 0,1 0-1 0 0,13 50 1 0 0,-10-68-3897 0 0,-6-12 3723 0 0,-1 0-1 0 0,1 0 0 0 0,-1 0 1 0 0,0 0-1 0 0,1 0 1 0 0,-1 0-1 0 0,0 0 0 0 0,1 0 1 0 0,-1-1-1 0 0,0 1 1 0 0,1 0-1 0 0,8-16-11992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12091 0 0,'4'3'6772'0'0,"0"5"-3357"0"0,4 17-606 0 0,13 90-497 0 0,-10 1-3795 0 0,-11-96-1989 0 0,-4-8-5528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8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0 6745 0 0,'-11'5'3159'0'0,"-1"0"0"0"0,1 1 0 0 0,-12 8 0 0 0,11-7-2083 0 0,0 0 0 0 0,-21 8 0 0 0,-204 49 357 0 0,91-29-1200 0 0,83-18-474 0 0,37-10-2736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08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14323 0 0,'-1'2'640'0'0,"0"0"0"0"0,0-1-1 0 0,0 1 1 0 0,0 0 0 0 0,0 0 0 0 0,-1 0-1 0 0,1-1 1 0 0,-1 1 0 0 0,1-1 0 0 0,-1 1-1 0 0,0-1 1 0 0,1 0 0 0 0,-1 1 0 0 0,-3 0-1 0 0,3-1-489 0 0,0 1-1 0 0,-1-1 0 0 0,1 1 0 0 0,0 0 0 0 0,0 0 0 0 0,0 0 1 0 0,0 0-1 0 0,0 0 0 0 0,0 0 0 0 0,1 0 0 0 0,-2 4 0 0 0,-7 14-90 0 0,-44 106 285 0 0,53-125-346 0 0,1 0-1 0 0,0 0 1 0 0,0 0 0 0 0,-1 1-1 0 0,1-1 1 0 0,0 0-1 0 0,0 0 1 0 0,0 0 0 0 0,0 1-1 0 0,0-1 1 0 0,0 0-1 0 0,1 0 1 0 0,-1 0 0 0 0,0 1-1 0 0,1-1 1 0 0,-1 0 0 0 0,0 0-1 0 0,1 0 1 0 0,0 0-1 0 0,-1 0 1 0 0,1 0 0 0 0,1 2-1 0 0,0-1-10 0 0,0 0-1 0 0,0 0 0 0 0,1 0 1 0 0,-1 0-1 0 0,1-1 0 0 0,-1 1 1 0 0,1-1-1 0 0,5 3 1 0 0,4 0-35 0 0,-1-1 0 0 0,1 1 0 0 0,18 1 0 0 0,33 6-192 0 0,-20-3-2262 0 0,-1-2-6053 0 0,-26-4 542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17060 0 0,'0'1'423'0'0,"0"0"1"0"0,1 0 0 0 0,-1 0 0 0 0,1 1 0 0 0,-1-1-1 0 0,1 0 1 0 0,-1 0 0 0 0,1 0 0 0 0,-1 0-1 0 0,1 0 1 0 0,0 0 0 0 0,0 0 0 0 0,0 0 0 0 0,-1 0-1 0 0,1 0 1 0 0,0 0 0 0 0,2 0 0 0 0,21 8 2045 0 0,-12-8-2708 0 0,-1-1 1 0 0,1 0 0 0 0,12-2-1 0 0,-8 1 858 0 0,14-1-1051 0 0,38-1-185 0 0,-47 5-2988 0 0,-1 3-3292 0 0,-57-16-1723 0 0,8 7 9035 0 0,2 6 3646 0 0,24-2-3377 0 0,0 1 0 0 0,0 0 0 0 0,0-1 0 0 0,0 1 0 0 0,0 1 0 0 0,0-1-1 0 0,0 0 1 0 0,1 1 0 0 0,-1-1 0 0 0,0 1 0 0 0,1 0 0 0 0,-1 0 0 0 0,1 0 0 0 0,0 0 0 0 0,-3 3 0 0 0,3-1-365 0 0,0-1 1 0 0,-1 1-1 0 0,1 0 1 0 0,1-1-1 0 0,-1 1 1 0 0,0 0-1 0 0,1 0 1 0 0,-2 6-1 0 0,0 8-194 0 0,0 0 0 0 0,0 0-1 0 0,2 0 1 0 0,0 0-1 0 0,2 0 1 0 0,-1 0 0 0 0,2 0-1 0 0,7 30 1 0 0,-9-47-313 0 0,0 1-1 0 0,0-1 1 0 0,1 0-1 0 0,-1 0 1 0 0,1 0 0 0 0,-1 0-1 0 0,1 0 1 0 0,-1 1 0 0 0,1-1-1 0 0,0 0 1 0 0,-1 0 0 0 0,1 0-1 0 0,0-1 1 0 0,0 1 0 0 0,-1 0-1 0 0,1 0 1 0 0,0 0-1 0 0,0-1 1 0 0,0 1 0 0 0,0 0-1 0 0,0-1 1 0 0,0 1 0 0 0,2 0-1 0 0,-2-1-83 0 0,0 0 0 0 0,1 0 0 0 0,-1 0 0 0 0,0-1 0 0 0,0 1 0 0 0,1 0 0 0 0,-1-1 0 0 0,0 1 0 0 0,0-1 0 0 0,0 1 0 0 0,1-1 0 0 0,-1 1 0 0 0,0-1 0 0 0,0 0 0 0 0,0 0-1 0 0,0 1 1 0 0,0-1 0 0 0,1-1 0 0 0,6-7-1402 0 0,0-1 0 0 0,-1 0 0 0 0,11-17 0 0 0,-11 16 1839 0 0,2-3-349 0 0,22-31 208 0 0,-7 25 5955 0 0,-38 48-3277 0 0,6-18-2449 0 0,-1-1 0 0 0,0 0 0 0 0,0 0 0 0 0,0-1 1 0 0,-1-1-1 0 0,-1 1 0 0 0,1-1 0 0 0,-1-1 0 0 0,0 0 1 0 0,0-1-1 0 0,-1 0 0 0 0,0 0 0 0 0,-18 3 0 0 0,30-8-216 0 0,0 0-1 0 0,0 0 0 0 0,0 0 0 0 0,1 0 0 0 0,-1 0 1 0 0,0 0-1 0 0,0 0 0 0 0,0 0 0 0 0,0 0 0 0 0,0 0 1 0 0,0 0-1 0 0,0 0 0 0 0,0 0 0 0 0,0 0 0 0 0,0 0 1 0 0,1 0-1 0 0,-1 0 0 0 0,0 0 0 0 0,0 0 0 0 0,0 0 1 0 0,0 0-1 0 0,0 0 0 0 0,0 0 0 0 0,0 0 0 0 0,0 0 1 0 0,0 0-1 0 0,0 1 0 0 0,0-1 0 0 0,0 0 1 0 0,0 0-1 0 0,1 0 0 0 0,-1 0 0 0 0,0 0 0 0 0,0 0 1 0 0,0 0-1 0 0,0 0 0 0 0,0 0 0 0 0,0 0 0 0 0,0 0 1 0 0,0 0-1 0 0,0 1 0 0 0,0-1 0 0 0,0 0 0 0 0,0 0 1 0 0,0 0-1 0 0,0 0 0 0 0,0 0 0 0 0,0 0 0 0 0,0 0 1 0 0,0 0-1 0 0,0 0 0 0 0,0 0 0 0 0,0 1 0 0 0,0-1 1 0 0,0 0-1 0 0,0 0 0 0 0,0 0 0 0 0,0 0 0 0 0,0 0 1 0 0,0 0-1 0 0,-1 0 0 0 0,1 0 0 0 0,15 4 733 0 0,17 2-539 0 0,12-2-195 0 0,15 1-877 0 0,-20 0-5796 0 0,-35-5 3162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6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152 100 9818 0 0,'-4'-1'800'0'0,"0"0"-1"0"0,-1 1 1 0 0,1-1-1 0 0,0 1 1 0 0,0 0-1 0 0,0 0 1 0 0,0 1-1 0 0,0-1 1 0 0,0 1-1 0 0,0 0 1 0 0,-6 2-1 0 0,5-1-289 0 0,0 0 1 0 0,0 0-1 0 0,0 1 0 0 0,0 0 1 0 0,0 0-1 0 0,0 1 0 0 0,-7 6 0 0 0,7-5-451 0 0,1 0 0 0 0,-1 0 0 0 0,1 0 0 0 0,0 1-1 0 0,0 0 1 0 0,1 0 0 0 0,0 0 0 0 0,0 0-1 0 0,0 0 1 0 0,1 0 0 0 0,0 1 0 0 0,0-1-1 0 0,0 1 1 0 0,0 11 0 0 0,1-2-68 0 0,1 0 0 0 0,0 0-1 0 0,1 0 1 0 0,1 0 0 0 0,0 0 0 0 0,1 0 0 0 0,7 18-1 0 0,-7-26-5 0 0,0 0-1 0 0,1 0 0 0 0,0 0 1 0 0,1-1-1 0 0,0 1 1 0 0,0-1-1 0 0,0 0 0 0 0,1 0 1 0 0,0-1-1 0 0,1 0 0 0 0,-1 0 1 0 0,1 0-1 0 0,0-1 0 0 0,14 8 1 0 0,-11-8-13 0 0,1-1 0 0 0,0 0 0 0 0,0 0 0 0 0,0-1 0 0 0,0 0 0 0 0,1-1-1 0 0,-1-1 1 0 0,1 0 0 0 0,-1 0 0 0 0,1-1 0 0 0,-1 0 0 0 0,1-1 0 0 0,-1-1 0 0 0,1 0 0 0 0,-1 0 0 0 0,18-7 0 0 0,-22 7-3 0 0,0 0-1 0 0,0-1 1 0 0,0 0-1 0 0,-1 0 1 0 0,1-1-1 0 0,-1 0 1 0 0,0 0-1 0 0,0 0 1 0 0,0-1 0 0 0,-1 0-1 0 0,1 0 1 0 0,-1 0-1 0 0,-1-1 1 0 0,1 0-1 0 0,-1 0 1 0 0,0 0 0 0 0,0 0-1 0 0,0-1 1 0 0,-1 1-1 0 0,0-1 1 0 0,-1 0-1 0 0,1 0 1 0 0,-1 0 0 0 0,0 0-1 0 0,-1-1 1 0 0,1-13-1 0 0,-2 6 22 0 0,-2-1 0 0 0,1 1 0 0 0,-2 0 0 0 0,0 0 0 0 0,-1 0 0 0 0,0 0 0 0 0,-2 1 0 0 0,1 0 0 0 0,-2 0 0 0 0,-15-25 0 0 0,13 24 49 0 0,-1 1 1 0 0,0 1 0 0 0,-1 0-1 0 0,-1 0 1 0 0,0 1-1 0 0,0 0 1 0 0,-1 1-1 0 0,-1 1 1 0 0,-24-15 0 0 0,32 22 18 0 0,0 0 1 0 0,0 1 0 0 0,0 0 0 0 0,0 0 0 0 0,0 0 0 0 0,0 1 0 0 0,-1-1 0 0 0,1 2 0 0 0,-1-1 0 0 0,1 1 0 0 0,0 0-1 0 0,-1 0 1 0 0,1 0 0 0 0,-1 1 0 0 0,1 0 0 0 0,0 1 0 0 0,-1-1 0 0 0,1 1 0 0 0,0 1 0 0 0,0-1 0 0 0,0 1-1 0 0,1 0 1 0 0,-9 5 0 0 0,8-4-191 0 0,1 1 1 0 0,0-1-1 0 0,0 1 0 0 0,0 0 0 0 0,1 0 0 0 0,0 0 0 0 0,0 1 0 0 0,0-1 1 0 0,0 1-1 0 0,1 0 0 0 0,0 0 0 0 0,0 0 0 0 0,1 1 0 0 0,-3 9 0 0 0,5-15-155 0 0,-1 1 1 0 0,1-1-1 0 0,0 0 0 0 0,-1 1 0 0 0,1-1 0 0 0,0 0 0 0 0,0 0 0 0 0,0 1 0 0 0,0-1 0 0 0,1 0 0 0 0,-1 1 0 0 0,0-1 0 0 0,0 0 0 0 0,1 1 0 0 0,0 1 0 0 0,0-2-125 0 0,-1 0 1 0 0,1-1-1 0 0,0 1 0 0 0,-1 0 1 0 0,1-1-1 0 0,0 1 1 0 0,-1-1-1 0 0,1 1 1 0 0,0-1-1 0 0,0 1 1 0 0,-1-1-1 0 0,1 0 0 0 0,0 1 1 0 0,0-1-1 0 0,0 0 1 0 0,0 0-1 0 0,1 1 1 0 0,11 2-5700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25 15411 0 0,'-16'-16'4501'0'0,"19"11"-2173"0"0,11 4-1751 0 0,47 4-283 0 0,37 2-844 0 0,-34-6-4837 0 0,-64 1 5162 0 0,1 1 0 0 0,-1-1 0 0 0,1 0 1 0 0,-1 0-1 0 0,1 0 0 0 0,0 0 0 0 0,-1 0 0 0 0,1 0 0 0 0,-1 0 0 0 0,1 0 0 0 0,-1-1 0 0 0,1 1 0 0 0,-1 0 0 0 0,1 0 0 0 0,-1 0 0 0 0,1 0 0 0 0,-1-1 0 0 0,1 1 0 0 0,-1 0 0 0 0,0-1 0 0 0,1 1 0 0 0,-1 0 1 0 0,1-1-1 0 0,-1 1 0 0 0,0 0 0 0 0,1-1 0 0 0,-1 1 0 0 0,0-1 0 0 0,1 1 0 0 0,-1 0 0 0 0,0-1 0 0 0,0 1 0 0 0,1-1 0 0 0,-1 1 0 0 0,0-1 0 0 0,0 0 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10914 0 0,'-1'1'579'0'0,"0"0"-1"0"0,1 0 0 0 0,-1 0 1 0 0,1 0-1 0 0,-1 0 0 0 0,1 0 1 0 0,-1 0-1 0 0,1 0 0 0 0,0 0 1 0 0,0 1-1 0 0,-1-1 0 0 0,1 0 1 0 0,0 0-1 0 0,0 2 1 0 0,5 34 1963 0 0,-3-27-1825 0 0,2 23-249 0 0,0 1-691 0 0,1-1-1 0 0,1 0 0 0 0,2 0 0 0 0,21 52 0 0 0,-29-83-153 0 0,1 1 0 0 0,0-1 0 0 0,0 0 0 0 0,1 0-1 0 0,-1 0 1 0 0,0-1 0 0 0,1 1 0 0 0,-1 0 0 0 0,1 0 0 0 0,-1-1 0 0 0,1 1-1 0 0,4 2 1 0 0,-5-4 33 0 0,0 1 0 0 0,0-1 1 0 0,0 0-1 0 0,0 0 0 0 0,0 0 0 0 0,1 1 0 0 0,-1-1 0 0 0,0-1 0 0 0,0 1 0 0 0,0 0 0 0 0,0 0 0 0 0,0 0 0 0 0,1 0 1 0 0,-1-1-1 0 0,0 1 0 0 0,0-1 0 0 0,0 1 0 0 0,0-1 0 0 0,0 1 0 0 0,0-1 0 0 0,0 1 0 0 0,0-1 0 0 0,0 0 0 0 0,0 0 1 0 0,-1 1-1 0 0,2-3 0 0 0,9-6-4433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15139 0 0,'3'25'8936'0'0,"9"14"-7088"0"0,-1-4-1665 0 0,20 109-1656 0 0,-21-98-4937 0 0,-19-49-24 0 0,8 1 4975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19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12 4977 0 0,'-2'-2'732'0'0,"0"1"-1"0"0,0 0 1 0 0,0-1 0 0 0,-1 1-1 0 0,1 1 1 0 0,0-1-1 0 0,0 0 1 0 0,-1 0 0 0 0,1 1-1 0 0,0-1 1 0 0,-1 1 0 0 0,1 0-1 0 0,-5 0 1 0 0,2 0-36 0 0,0 1 0 0 0,1 0 0 0 0,-1 0 0 0 0,1 0 0 0 0,-1 0-1 0 0,-7 4 1 0 0,-5 4-36 0 0,1 1-1 0 0,-28 21 1 0 0,20-14 204 0 0,-30 18-246 0 0,27-18-797 0 0,0 1 1 0 0,1 0-1 0 0,0 2 1 0 0,-30 33 0 0 0,51-43-2758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0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9450 0 0,'-25'45'8116'0'0,"2"2"-3875"0"0,10-17-4041 0 0,2 0 0 0 0,1 0 0 0 0,1 1 0 0 0,1 1 1 0 0,-5 52-1 0 0,13-83-206 0 0,-1 0 1 0 0,1 0 0 0 0,0 0 0 0 0,0 0 0 0 0,0 0-1 0 0,0 0 1 0 0,0 0 0 0 0,0 0 0 0 0,0 0 0 0 0,0 0-1 0 0,0 0 1 0 0,0 0 0 0 0,1 0 0 0 0,-1 0 0 0 0,0 0-1 0 0,1 0 1 0 0,-1 0 0 0 0,1 0 0 0 0,-1 0 0 0 0,1-1 0 0 0,-1 1-1 0 0,1 0 1 0 0,-1 0 0 0 0,1 0 0 0 0,0-1 0 0 0,-1 1-1 0 0,1 0 1 0 0,0-1 0 0 0,1 2 0 0 0,1-2-10 0 0,0 1 0 0 0,0-1 0 0 0,0 0 0 0 0,0 0 0 0 0,0 0 0 0 0,0 0 0 0 0,0-1 1 0 0,5 0-1 0 0,1 0 31 0 0,23-3-27 0 0,0 2 0 0 0,0 1 1 0 0,0 2-1 0 0,57 8 0 0 0,-43-1-3168 0 0,-1 3-3343 0 0,-36-9-952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8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6225 0 0,'-5'0'1200'0'0,"-15"-3"3538"0"0,20 3-4567 0 0,-1 0 0 0 0,1-1 0 0 0,-1 1 0 0 0,1 0 0 0 0,-1 0 0 0 0,1 0 0 0 0,0 0-1 0 0,-1 0 1 0 0,1-1 0 0 0,-1 1 0 0 0,1 0 0 0 0,0 0 0 0 0,-1-1 0 0 0,1 1 0 0 0,0 0 0 0 0,-1-1 0 0 0,1 1 0 0 0,0 0-1 0 0,0-1 1 0 0,-1 1 0 0 0,1 0 0 0 0,0-1 0 0 0,0 1 0 0 0,-1-1 0 0 0,1 1 0 0 0,0 0 0 0 0,0-1 0 0 0,0 1 0 0 0,0-1-1 0 0,0 1 1 0 0,0-1 0 0 0,0 1 0 0 0,0 0 0 0 0,0-1 0 0 0,0 0 0 0 0,3 0 84 0 0,0 1 0 0 0,0 0 0 0 0,0 0 0 0 0,-1 0 0 0 0,1 0 0 0 0,0 0 0 0 0,0 0 0 0 0,0 1 0 0 0,0 0 0 0 0,0-1 0 0 0,3 2 1 0 0,-4-1-75 0 0,51 11 57 0 0,73 6-1 0 0,-48-15-6671 0 0,-77-3 5563 0 0,2 0-701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12387 0 0,'-1'-1'326'0'0,"0"1"0"0"0,0 0 0 0 0,0 0 0 0 0,0 0 0 0 0,0 0 1 0 0,0 0-1 0 0,0 0 0 0 0,0 0 0 0 0,0 1 0 0 0,0-1 0 0 0,0 0 1 0 0,0 0-1 0 0,0 1 0 0 0,0-1 0 0 0,0 1 0 0 0,0-1 0 0 0,0 1 1 0 0,0-1-1 0 0,0 1 0 0 0,1 0 0 0 0,-1-1 0 0 0,-1 2 0 0 0,0 0-41 0 0,1 0 0 0 0,0 0 0 0 0,-1 1 0 0 0,1-1 0 0 0,0 0 0 0 0,1 0 0 0 0,-1 0 0 0 0,0 1 0 0 0,0 4-1 0 0,-1 5-193 0 0,2 1-1 0 0,-1 0 0 0 0,3 14 0 0 0,-2-18 325 0 0,1 30-498 0 0,4 52 427 0 0,-4-82-951 0 0,1 0 0 0 0,0 0 0 0 0,0 0 0 0 0,0 0 0 0 0,1 0-1 0 0,1-1 1 0 0,5 11 0 0 0,-8-17 17 0 0,4 5-2024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9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11322 0 0,'9'17'11873'0'0,"-1"18"-9776"0"0,-3-13-1471 0 0,-3-16-675 0 0,26 103 675 0 0,-26-95-1692 0 0,0 0 0 0 0,-1 0-1 0 0,0 17 1 0 0,-4-18-2777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66 6905 0 0,'-3'0'412'0'0,"1"-1"0"0"0,-1 1 0 0 0,1 0 0 0 0,-1 0 0 0 0,1 0 0 0 0,-1 0 0 0 0,1 1 0 0 0,-1-1 0 0 0,1 1 0 0 0,-1-1 0 0 0,1 1 0 0 0,0 0 0 0 0,-1 0 0 0 0,1 0 0 0 0,0 0 0 0 0,0 0 0 0 0,0 1 0 0 0,0-1 0 0 0,0 1 0 0 0,0-1 0 0 0,0 1 0 0 0,0 0 0 0 0,0-1 0 0 0,1 1 0 0 0,-1 0 0 0 0,1 0 0 0 0,-3 5 0 0 0,2-1-62 0 0,0 0 0 0 0,0 0 0 0 0,0 0 1 0 0,1 1-1 0 0,0-1 0 0 0,1 1 1 0 0,-1-1-1 0 0,1 1 0 0 0,1 11 0 0 0,1-3-184 0 0,1 1 0 0 0,0-1-1 0 0,1 0 1 0 0,0 0 0 0 0,1-1 0 0 0,1 1-1 0 0,0-1 1 0 0,1-1 0 0 0,1 1-1 0 0,0-1 1 0 0,19 23 0 0 0,-22-29-155 0 0,0-1 0 0 0,1-1 0 0 0,-1 1 0 0 0,1-1 0 0 0,1 0 0 0 0,-1 0 0 0 0,1 0 0 0 0,-1-1 0 0 0,1 0 0 0 0,1-1 0 0 0,-1 1 0 0 0,0-2 0 0 0,1 1 0 0 0,-1-1 0 0 0,1 0 0 0 0,0 0 0 0 0,0-1 0 0 0,0 0 0 0 0,0 0 0 0 0,0-1 0 0 0,0 0 0 0 0,0-1 0 0 0,0 1 0 0 0,14-5 0 0 0,-17 4-6 0 0,0-1 1 0 0,0 0 0 0 0,0 0 0 0 0,0 0 0 0 0,0-1 0 0 0,-1 0 0 0 0,1 1 0 0 0,-1-2 0 0 0,1 1 0 0 0,-1-1 0 0 0,0 1 0 0 0,-1-1 0 0 0,1 0 0 0 0,-1 0-1 0 0,4-5 1 0 0,-3 2 3 0 0,0-1-1 0 0,-1 1 0 0 0,1-1 0 0 0,-1 0 1 0 0,-1 0-1 0 0,0 0 0 0 0,0 0 1 0 0,0-1-1 0 0,0-8 0 0 0,-1 2 1 0 0,-1 0-1 0 0,-1-1 1 0 0,0 1-1 0 0,0 0 1 0 0,-2 0 0 0 0,0 0-1 0 0,-1 0 1 0 0,0 0-1 0 0,-1 1 1 0 0,-8-18 0 0 0,8 24 16 0 0,0 0 1 0 0,-1 0 0 0 0,0 1 0 0 0,0 0 0 0 0,-1 0-1 0 0,1 0 1 0 0,-1 0 0 0 0,-1 1 0 0 0,1 1 0 0 0,-1-1 0 0 0,0 1-1 0 0,-1 0 1 0 0,1 1 0 0 0,-1 0 0 0 0,0 1 0 0 0,0-1-1 0 0,0 2 1 0 0,0-1 0 0 0,0 1 0 0 0,-1 1 0 0 0,1-1 0 0 0,-1 2-1 0 0,-13 0 1 0 0,15 0-136 0 0,1 0-1 0 0,0 1 1 0 0,-1 0 0 0 0,1 0-1 0 0,0 1 1 0 0,0 0-1 0 0,0 0 1 0 0,0 1 0 0 0,1 0-1 0 0,-1 0 1 0 0,1 0 0 0 0,-1 1-1 0 0,1 0 1 0 0,0 0-1 0 0,1 1 1 0 0,-1 0 0 0 0,1 0-1 0 0,0 0 1 0 0,0 0 0 0 0,0 1-1 0 0,1 0 1 0 0,0 0-1 0 0,0 0 1 0 0,0 1 0 0 0,1-1-1 0 0,0 1 1 0 0,0 0-1 0 0,1-1 1 0 0,0 1 0 0 0,0 1-1 0 0,-1 6 1 0 0,2-2-2171 0 0,0 0 0 0 0,1 0-1 0 0,1 22 1 0 0,1-12-4775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16940 0 0,'-6'11'1667'0'0,"0"1"0"0"0,1 1 1 0 0,0-1-1 0 0,-4 19 0 0 0,7-26-1676 0 0,1 1 1 0 0,0 0-1 0 0,0-1 0 0 0,0 1 0 0 0,1 0 0 0 0,0-1 0 0 0,0 1 1 0 0,1 0-1 0 0,-1 0 0 0 0,1-1 0 0 0,0 1 0 0 0,4 9 0 0 0,-5-14-356 0 0,0 0-1 0 0,1 0 1 0 0,-1-1-1 0 0,1 1 0 0 0,-1 0 1 0 0,1 0-1 0 0,-1 0 0 0 0,1-1 1 0 0,0 1-1 0 0,-1 0 1 0 0,1 0-1 0 0,0-1 0 0 0,0 1 1 0 0,-1-1-1 0 0,1 1 0 0 0,0 0 1 0 0,0-1-1 0 0,0 0 1 0 0,0 1-1 0 0,0-1 0 0 0,-1 0 1 0 0,1 1-1 0 0,0-1 0 0 0,0 0 1 0 0,0 0-1 0 0,0 0 1 0 0,2 1-1 0 0,-1-2-175 0 0,0 1 0 0 0,0-1-1 0 0,1 0 1 0 0,-1 1 0 0 0,0-1 0 0 0,0 0 0 0 0,0 0-1 0 0,0 0 1 0 0,0-1 0 0 0,0 1 0 0 0,2-3 0 0 0,7-5-355 0 0,-1-1 0 0 0,0 0 0 0 0,8-13 1 0 0,-14 19 1196 0 0,9-14-1107 0 0,8-9 15810 0 0,-38 52-10970 0 0,8-11-3913 0 0,-1 0-1 0 0,0-1 1 0 0,-1 0 0 0 0,-1 0 0 0 0,0-2 0 0 0,-1 1 0 0 0,0-2 0 0 0,0 1 0 0 0,-1-2-1 0 0,-20 11 1 0 0,49-25 311 0 0,1 1 0 0 0,0 0 0 0 0,0 1 0 0 0,0 1 0 0 0,21 0 0 0 0,55-9-1531 0 0,-82 9-8 0 0,-1 0 1 0 0,1 0-1 0 0,-1-2 0 0 0,0 1 1 0 0,0-1-1 0 0,0 0 1 0 0,9-7-1 0 0,-1-3-4141 0 0,-3-3-2132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810 6 8010 0 0,'-15'-4'9591'0'0,"-16"2"-5538"0"0,27 2-3324 0 0,-21 1-34 0 0,0 2-1 0 0,0 0 1 0 0,0 2-1 0 0,1 0 1 0 0,-47 19-1 0 0,5-4-485 0 0,-18 8-43 0 0,-81 37-1 0 0,87-32-91 0 0,53-22-96 0 0,-1-2 0 0 0,-39 9 0 0 0,13-13-2759 0 0,48-5-422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1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18292 0 0,'-5'2'308'0'0,"0"-1"1"0"0,1 1-1 0 0,-1 0 0 0 0,1 1 1 0 0,0-1-1 0 0,0 1 0 0 0,-1 0 1 0 0,2 0-1 0 0,-1 0 0 0 0,0 1 1 0 0,1-1-1 0 0,-1 1 1 0 0,1 0-1 0 0,0 0 0 0 0,0 0 1 0 0,1 0-1 0 0,-1 0 0 0 0,1 1 1 0 0,0-1-1 0 0,0 1 0 0 0,0-1 1 0 0,-1 8-1 0 0,-3 8-263 0 0,0 1-1 0 0,1 0 1 0 0,0 0-1 0 0,2 0 1 0 0,1 1-1 0 0,1-1 1 0 0,2 35-1 0 0,-1-54-52 0 0,1 0 0 0 0,0 0 1 0 0,-1 0-1 0 0,1 0 0 0 0,0 0 0 0 0,0 0 0 0 0,0 0 0 0 0,1 0 1 0 0,-1-1-1 0 0,0 1 0 0 0,1 0 0 0 0,-1-1 0 0 0,1 1 0 0 0,0-1 0 0 0,-1 1 1 0 0,1-1-1 0 0,0 0 0 0 0,0 0 0 0 0,0 0 0 0 0,0 0 0 0 0,0 0 0 0 0,0 0 1 0 0,0 0-1 0 0,0-1 0 0 0,0 1 0 0 0,0-1 0 0 0,0 1 0 0 0,3-1 1 0 0,8 2-17 0 0,1-1 1 0 0,-1-1 0 0 0,21-2 0 0 0,-18 1 31 0 0,19 0-356 0 0,75 0-341 0 0,-97 2-1599 0 0,0 0 0 0 0,0 1 0 0 0,18 6 0 0 0,-12-1-6190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89 3513 0 0,'-10'-2'1394'0'0,"0"1"0"0"0,0 1-1 0 0,0 0 1 0 0,0 0 0 0 0,0 1 0 0 0,-1 1 0 0 0,-17 4 0 0 0,21-5-1051 0 0,0 1 1 0 0,0 1-1 0 0,0-1 1 0 0,0 1-1 0 0,1 1 1 0 0,-1-1-1 0 0,1 1 1 0 0,0 0-1 0 0,0 0 0 0 0,0 1 1 0 0,-8 7-1 0 0,12-8-301 0 0,0 0 0 0 0,-1 1-1 0 0,1-1 1 0 0,1 0 0 0 0,-1 1 0 0 0,1-1-1 0 0,-1 1 1 0 0,1-1 0 0 0,1 1-1 0 0,-1 0 1 0 0,1-1 0 0 0,0 1 0 0 0,0 0-1 0 0,0-1 1 0 0,0 1 0 0 0,1 0-1 0 0,1 6 1 0 0,1 4 124 0 0,1 0 0 0 0,1-1-1 0 0,12 29 1 0 0,-15-37-176 0 0,1 0-1 0 0,1-1 1 0 0,-1 1-1 0 0,1 0 1 0 0,0-1-1 0 0,0 0 1 0 0,0 0 0 0 0,1 0-1 0 0,0-1 1 0 0,0 1-1 0 0,0-1 1 0 0,1 0-1 0 0,-1-1 1 0 0,1 1 0 0 0,0-1-1 0 0,0 0 1 0 0,0-1-1 0 0,0 1 1 0 0,1-1-1 0 0,-1 0 1 0 0,0-1-1 0 0,1 0 1 0 0,0 0 0 0 0,-1 0-1 0 0,1-1 1 0 0,-1 0-1 0 0,1 0 1 0 0,0 0-1 0 0,-1-1 1 0 0,8-2 0 0 0,-5 1-6 0 0,1 0 0 0 0,-1-1 1 0 0,1-1-1 0 0,-1 1 1 0 0,0-1-1 0 0,-1-1 1 0 0,1 0-1 0 0,-1 0 0 0 0,0-1 1 0 0,0 0-1 0 0,-1 0 1 0 0,1 0-1 0 0,-1-1 1 0 0,-1-1-1 0 0,1 1 0 0 0,-1-1 1 0 0,-1 0-1 0 0,0 0 1 0 0,9-18-1 0 0,-8 12 47 0 0,-1 0 0 0 0,-1 0 0 0 0,0 0 0 0 0,-1-1 0 0 0,0 0-1 0 0,1-27 1 0 0,-4 37-21 0 0,0 0-1 0 0,0 0 0 0 0,-1 0 0 0 0,1 0 0 0 0,-1 0 1 0 0,0 0-1 0 0,-1 0 0 0 0,1 0 0 0 0,-1 0 1 0 0,0 1-1 0 0,0-1 0 0 0,0 1 0 0 0,-1-1 0 0 0,1 1 1 0 0,-1 0-1 0 0,0 0 0 0 0,0 0 0 0 0,-1 0 0 0 0,1 0 1 0 0,-1 1-1 0 0,0 0 0 0 0,0 0 0 0 0,-7-5 1 0 0,-2 2 31 0 0,-1 0 0 0 0,0 0 1 0 0,0 2-1 0 0,0-1 0 0 0,-1 2 1 0 0,-19-3-1 0 0,26 5-53 0 0,1 0 1 0 0,-1 1-1 0 0,0 0 0 0 0,0 0 0 0 0,0 0 1 0 0,1 1-1 0 0,-1 0 0 0 0,0 1 1 0 0,0 0-1 0 0,1 0 0 0 0,-1 1 0 0 0,1-1 1 0 0,-12 8-1 0 0,18-10-94 0 0,0 1 0 0 0,0 0 0 0 0,-1 0 0 0 0,1 0 0 0 0,0 0 0 0 0,0 0 0 0 0,0 0-1 0 0,0 0 1 0 0,0 0 0 0 0,1 1 0 0 0,-1-1 0 0 0,0 0 0 0 0,0 0 0 0 0,1 1 0 0 0,-1-1 0 0 0,1 1 0 0 0,-1-1 0 0 0,1 0 0 0 0,0 1 0 0 0,-1-1 0 0 0,1 1 0 0 0,0-1 0 0 0,0 1 0 0 0,0-1-1 0 0,0 1 1 0 0,0 1 0 0 0,1-1-378 0 0,0 0-1 0 0,-1 0 0 0 0,1 0 1 0 0,0 0-1 0 0,0 0 0 0 0,0 0 0 0 0,1 0 1 0 0,-1 0-1 0 0,0 0 0 0 0,1 0 1 0 0,-1-1-1 0 0,1 1 0 0 0,-1 0 0 0 0,1-1 1 0 0,0 1-1 0 0,3 1 0 0 0,7 4-4697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13011 0 0,'0'1'149'0'0,"-1"1"0"0"0,1-1 0 0 0,0 0 0 0 0,0 0 0 0 0,0 1 0 0 0,0-1 0 0 0,0 0 0 0 0,0 1 1 0 0,0-1-1 0 0,1 0 0 0 0,-1 0 0 0 0,0 1 0 0 0,1-1 0 0 0,-1 0 0 0 0,1 0 0 0 0,-1 0 0 0 0,1 0 0 0 0,0 1 0 0 0,0-1 0 0 0,-1 0 1 0 0,1 0-1 0 0,0 0 0 0 0,0-1 0 0 0,0 1 0 0 0,0 0 0 0 0,0 0 0 0 0,0 0 0 0 0,0-1 0 0 0,0 1 0 0 0,0 0 0 0 0,0-1 0 0 0,1 1 1 0 0,-1-1-1 0 0,0 1 0 0 0,0-1 0 0 0,1 0 0 0 0,-1 0 0 0 0,0 1 0 0 0,0-1 0 0 0,3 0 0 0 0,7 1-247 0 0,0-1-1 0 0,1 0 0 0 0,20-2 1 0 0,-18 0 468 0 0,16 2-216 0 0,37 3 1 0 0,-19 0-2831 0 0,0-3-7368 0 0,-39-1 5380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13587 0 0,'1'8'5099'0'0,"8"2"-3434"0"0,12 6-1193 0 0,-20-16-377 0 0,23 15 348 0 0,-16-11-332 0 0,0 1 0 0 0,0 0 0 0 0,0 0 0 0 0,0 1 0 0 0,-1 0 0 0 0,0 0 0 0 0,-1 1 0 0 0,1 0 0 0 0,9 14 0 0 0,-15-19-82 0 0,0 0-1 0 0,-1 0 1 0 0,0 0-1 0 0,1 0 1 0 0,-1 0-1 0 0,0 0 0 0 0,0 0 1 0 0,0 1-1 0 0,0-1 1 0 0,0 0-1 0 0,-1 0 1 0 0,1 0-1 0 0,-1 0 0 0 0,1 0 1 0 0,-1 0-1 0 0,0 0 1 0 0,0 0-1 0 0,0 0 1 0 0,0 0-1 0 0,0-1 0 0 0,0 1 1 0 0,0 0-1 0 0,0 0 1 0 0,-1-1-1 0 0,1 1 1 0 0,-1-1-1 0 0,0 0 0 0 0,1 1 1 0 0,-3 1-1 0 0,-8 6-8 0 0,-1 0 0 0 0,-25 14 0 0 0,27-17-54 0 0,2-1-75 0 0,2-2 100 0 0,1 1 0 0 0,0 0 0 0 0,-1 0 0 0 0,1 0 0 0 0,-5 6 0 0 0,10-9-61 0 0,1-1 0 0 0,-1 1 0 0 0,1 0 1 0 0,-1 0-1 0 0,1-1 0 0 0,-1 1 0 0 0,1 0 1 0 0,-1 0-1 0 0,1-1 0 0 0,0 1 0 0 0,-1 0 0 0 0,1 0 1 0 0,0 0-1 0 0,0 0 0 0 0,0 0 0 0 0,-1-1 1 0 0,1 1-1 0 0,0 0 0 0 0,1 2 0 0 0,-1-2-127 0 0,1 0-1 0 0,-1 0 1 0 0,1 1-1 0 0,-1-1 1 0 0,1 0-1 0 0,0 0 1 0 0,0 0-1 0 0,0 0 1 0 0,0 0-1 0 0,0 0 1 0 0,0-1-1 0 0,0 1 0 0 0,0 0 1 0 0,0 0-1 0 0,0-1 1 0 0,0 1-1 0 0,3 0 1 0 0,3 2-1723 0 0,0 0 0 0 0,0-1 0 0 0,0 0 0 0 0,1 0 0 0 0,8 0 0 0 0,2 1-3004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7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31 6409 0 0,'-4'1'922'0'0,"1"1"-1"0"0,-1 0 1 0 0,0 0-1 0 0,1 0 0 0 0,-1 0 1 0 0,1 1-1 0 0,-1-1 1 0 0,1 1-1 0 0,-4 4 1 0 0,2-1 12 0 0,0 0 0 0 0,0 1 1 0 0,1-1-1 0 0,-6 13 1 0 0,5-8-500 0 0,1 0 0 0 0,0 0 1 0 0,0 1-1 0 0,1-1 1 0 0,1 1-1 0 0,-2 18 1 0 0,4-25-421 0 0,0 0 0 0 0,1-1 0 0 0,-1 1 1 0 0,1 0-1 0 0,1 0 0 0 0,-1-1 0 0 0,0 1 0 0 0,1-1 1 0 0,0 1-1 0 0,0-1 0 0 0,1 0 0 0 0,-1 0 0 0 0,1 0 1 0 0,0 0-1 0 0,0 0 0 0 0,0 0 0 0 0,0-1 0 0 0,1 0 1 0 0,-1 1-1 0 0,1-1 0 0 0,0-1 0 0 0,5 4 1 0 0,-6-4-18 0 0,-1-1 1 0 0,1 1 0 0 0,0-1 0 0 0,-1 0-1 0 0,1 0 1 0 0,0 0 0 0 0,0 0 0 0 0,0 0-1 0 0,0-1 1 0 0,0 1 0 0 0,0-1 0 0 0,0 0-1 0 0,0 0 1 0 0,0 0 0 0 0,0 0 0 0 0,-1-1 0 0 0,1 1-1 0 0,0-1 1 0 0,0 1 0 0 0,0-1 0 0 0,0 0-1 0 0,0 0 1 0 0,-1-1 0 0 0,1 1 0 0 0,-1 0-1 0 0,1-1 1 0 0,-1 0 0 0 0,1 1 0 0 0,-1-1-1 0 0,0 0 1 0 0,0 0 0 0 0,0-1 0 0 0,0 1-1 0 0,0 0 1 0 0,0-1 0 0 0,2-3 0 0 0,0-2 20 0 0,-1 0 1 0 0,1 0 0 0 0,-2 0-1 0 0,1 0 1 0 0,-1 0-1 0 0,0-1 1 0 0,-1 1 0 0 0,0-1-1 0 0,0 1 1 0 0,-1-1 0 0 0,0 1-1 0 0,0-1 1 0 0,-3-14-1 0 0,1 13-9 0 0,0 1-1 0 0,0-1 0 0 0,-1 1 0 0 0,0 0 0 0 0,-1 0 0 0 0,0 0 0 0 0,0 0 0 0 0,-1 0 0 0 0,0 1 1 0 0,0 0-1 0 0,-13-14 0 0 0,17 21-9 0 0,-1-1 1 0 0,1 0 0 0 0,-1 1-1 0 0,1 0 1 0 0,-1-1 0 0 0,0 1-1 0 0,0 0 1 0 0,1 0 0 0 0,-1 0-1 0 0,0 0 1 0 0,0 0-1 0 0,0 0 1 0 0,0 0 0 0 0,0 1-1 0 0,0-1 1 0 0,-1 1 0 0 0,1 0-1 0 0,0-1 1 0 0,0 1 0 0 0,0 0-1 0 0,0 0 1 0 0,0 1 0 0 0,-1-1-1 0 0,1 0 1 0 0,-3 2-1 0 0,3-1-146 0 0,0 0 0 0 0,0 0 0 0 0,1 0-1 0 0,-1 1 1 0 0,0-1 0 0 0,1 1 0 0 0,-1-1-1 0 0,1 1 1 0 0,0 0 0 0 0,0-1 0 0 0,-1 1-1 0 0,1 0 1 0 0,0 0 0 0 0,1 0 0 0 0,-1 0-1 0 0,0 0 1 0 0,0 0 0 0 0,1 0-1 0 0,-1 0 1 0 0,1 0 0 0 0,0 0 0 0 0,0 0-1 0 0,0 1 1 0 0,0-1 0 0 0,0 4 0 0 0,5 31-7245 0 0,1-17-15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55:3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20132 0 0,'6'4'1121'0'0,"1"3"-249"0"0,0-1-40 0 0,3 0-104 0 0,-9-4-288 0 0,0 0-320 0 0,0 0-256 0 0,1 0-352 0 0,0-1-736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12651 0 0,'-7'6'10095'0'0,"-5"21"-7014"0"0,9-19-2166 0 0,-38 70 20 0 0,10-30-6609 0 0,39-77-7367 0 0,-1 4 12960 0 0,-6 21 573 0 0,1-1 0 0 0,0 0 1 0 0,1 0-1 0 0,-1 1 0 0 0,1-1 1 0 0,0 1-1 0 0,0 0 0 0 0,0 0 1 0 0,0 0-1 0 0,1 0 0 0 0,-1 1 1 0 0,1-1-1 0 0,0 1 0 0 0,0 0 1 0 0,1 0-1 0 0,-1 0 1 0 0,0 1-1 0 0,1-1 0 0 0,0 1 1 0 0,0 0-1 0 0,-1 1 0 0 0,1-1 1 0 0,0 1-1 0 0,9-1 0 0 0,-8 1-341 0 0,1 1-1 0 0,-1 0 1 0 0,1 1-1 0 0,-1 0 0 0 0,1 0 1 0 0,-1 0-1 0 0,10 4 1 0 0,-9-3-71 0 0,25 12-958 0 0,-26-3-3140 0 0,-6-10 3482 0 0,0 0-1 0 0,0 0 1 0 0,0 0-1 0 0,0 0 1 0 0,-1 0 0 0 0,1 0-1 0 0,0 0 1 0 0,-1 0-1 0 0,1 0 1 0 0,-1 0-1 0 0,1-1 1 0 0,-1 1-1 0 0,1 0 1 0 0,-1 0-1 0 0,-1 1 1 0 0,-4 6-4929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 11562 0 0,'0'1'362'0'0,"0"0"0"0"0,-1-1 0 0 0,1 1 0 0 0,0 0 0 0 0,-1-1 0 0 0,1 1 1 0 0,0 0-1 0 0,0 0 0 0 0,0-1 0 0 0,-1 1 0 0 0,1 0 0 0 0,0-1 0 0 0,0 1 0 0 0,0 0 0 0 0,0 0 0 0 0,0-1 0 0 0,1 1 0 0 0,-1 0 0 0 0,0 0 0 0 0,0-1 0 0 0,0 1 0 0 0,1 0 0 0 0,-1-1 0 0 0,0 1 0 0 0,1 0 0 0 0,-1-1 0 0 0,0 1 0 0 0,1 0 0 0 0,0 0 0 0 0,1 0-103 0 0,-1 0 1 0 0,0-1-1 0 0,1 1 1 0 0,-1-1 0 0 0,1 0-1 0 0,-1 1 1 0 0,1-1-1 0 0,-1 0 1 0 0,1 0 0 0 0,-1 0-1 0 0,1 0 1 0 0,-1 0-1 0 0,4-1 1 0 0,8-1-417 0 0,0-1-1 0 0,22-8 1 0 0,-27 8 863 0 0,-6 3-780 0 0,91-26 471 0 0,-44 20-2350 0 0,-2 11-5170 0 0,-46-5 6747 0 0,13 7-8814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14 9154 0 0,'-7'2'844'0'0,"0"-1"262"0"0,1 1 0 0 0,0 0 0 0 0,-1 0 1 0 0,1 1-1 0 0,0 0 0 0 0,-9 5 0 0 0,14-7-908 0 0,-1 1 0 0 0,1-1 1 0 0,0 0-1 0 0,-1 1 0 0 0,1 0 1 0 0,0-1-1 0 0,0 1 0 0 0,0 0 1 0 0,0 0-1 0 0,0-1 0 0 0,0 1 1 0 0,0 0-1 0 0,1 0 0 0 0,-1 0 1 0 0,1 0-1 0 0,-1 0 0 0 0,1 0 1 0 0,0 0-1 0 0,0 0 0 0 0,0 0 1 0 0,0 0-1 0 0,0 0 0 0 0,0 0 1 0 0,1 0-1 0 0,-1 0 0 0 0,1 2 1 0 0,1 2-138 0 0,0 0 0 0 0,1 0 0 0 0,-1-1 0 0 0,1 1 0 0 0,0-1 0 0 0,0 0 0 0 0,1 0 0 0 0,0 0 0 0 0,0 0 0 0 0,0-1 1 0 0,0 0-1 0 0,1 1 0 0 0,0-2 0 0 0,-1 1 0 0 0,1 0 0 0 0,1-1 0 0 0,-1 0 0 0 0,0 0 0 0 0,1-1 0 0 0,6 3 0 0 0,-9-4-54 0 0,0 0 0 0 0,0 0 0 0 0,0 0 0 0 0,0 0 0 0 0,0-1-1 0 0,0 1 1 0 0,0-1 0 0 0,0 0 0 0 0,0 1 0 0 0,0-2 0 0 0,0 1 0 0 0,0 0 0 0 0,0-1-1 0 0,0 1 1 0 0,0-1 0 0 0,0 0 0 0 0,0 0 0 0 0,0 0 0 0 0,0 0 0 0 0,-1 0-1 0 0,1-1 1 0 0,0 0 0 0 0,-1 1 0 0 0,1-1 0 0 0,-1 0 0 0 0,0 0 0 0 0,1 0-1 0 0,-1 0 1 0 0,0-1 0 0 0,0 1 0 0 0,-1 0 0 0 0,1-1 0 0 0,0 0 0 0 0,-1 1 0 0 0,1-1-1 0 0,-1 0 1 0 0,0 0 0 0 0,0 0 0 0 0,0 0 0 0 0,-1 0 0 0 0,2-3 0 0 0,-1 3 8 0 0,-1-1-1 0 0,1 0 1 0 0,0 0 0 0 0,-1 0 0 0 0,0 0 0 0 0,0 0 0 0 0,0 0 0 0 0,0 1 0 0 0,-1-1 0 0 0,1 0 0 0 0,-1 0 0 0 0,0 0 0 0 0,0 1 0 0 0,-1-1 0 0 0,1 0 0 0 0,-1 1 0 0 0,1-1 0 0 0,-1 1 0 0 0,0 0-1 0 0,-1-1 1 0 0,1 1 0 0 0,-1 0 0 0 0,1 1 0 0 0,-1-1 0 0 0,0 0 0 0 0,-4-3 0 0 0,1 2-70 0 0,0 1 0 0 0,0-1 0 0 0,0 1 0 0 0,-1 1 0 0 0,1-1-1 0 0,-1 1 1 0 0,0 0 0 0 0,0 0 0 0 0,0 1 0 0 0,0 0 0 0 0,0 0 0 0 0,0 1 0 0 0,-13 0 0 0 0,19 0-67 0 0,0 0 0 0 0,0 0 0 0 0,0 0 0 0 0,0 0 0 0 0,0 1 0 0 0,0-1 0 0 0,0 0 0 0 0,0 1 0 0 0,0-1 0 0 0,0 0 0 0 0,0 1 0 0 0,0-1 0 0 0,0 1 0 0 0,0 0 0 0 0,0-1 0 0 0,0 1 0 0 0,1 0 0 0 0,-1-1 0 0 0,0 1 0 0 0,0 0 0 0 0,1 0 0 0 0,-1 0 1 0 0,-1 1-1 0 0,2-1-409 0 0,0 1 1 0 0,-1-1 0 0 0,1 0 0 0 0,0 0 0 0 0,0 1-1 0 0,0-1 1 0 0,0 0 0 0 0,0 1 0 0 0,0-1 0 0 0,0 0-1 0 0,1 1 1 0 0,-1-1 0 0 0,0 0 0 0 0,1 0 0 0 0,-1 1-1 0 0,1-1 1 0 0,-1 0 0 0 0,1 0 0 0 0,1 2 0 0 0,4 6-5973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11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 13587 0 0,'0'0'233'0'0,"-1"1"-1"0"0,1-1 1 0 0,0 0 0 0 0,-1 1-1 0 0,1-1 1 0 0,0 0-1 0 0,-1 1 1 0 0,1-1 0 0 0,0 1-1 0 0,0-1 1 0 0,0 0 0 0 0,-1 1-1 0 0,1-1 1 0 0,0 1 0 0 0,0-1-1 0 0,0 1 1 0 0,0-1 0 0 0,0 1-1 0 0,0-1 1 0 0,0 1 0 0 0,0-1-1 0 0,0 1 1 0 0,0-1 0 0 0,0 1-1 0 0,0 0 1 0 0,11 0 2167 0 0,27-14-2498 0 0,-26 9 490 0 0,-7 2-369 0 0,1 0 1 0 0,0 1-1 0 0,-1 0 0 0 0,1 0 1 0 0,0 0-1 0 0,0 1 0 0 0,0 0 1 0 0,-1 0-1 0 0,1 0 1 0 0,0 1-1 0 0,11 2 0 0 0,-14-1-22 0 0,0-1 0 0 0,-1 0-1 0 0,1 1 1 0 0,0-1 0 0 0,-1 1-1 0 0,1 0 1 0 0,-1 0 0 0 0,0 0-1 0 0,0 0 1 0 0,1 0 0 0 0,-1 1-1 0 0,-1-1 1 0 0,1 0 0 0 0,0 1 0 0 0,0 0-1 0 0,-1-1 1 0 0,0 1 0 0 0,0 0-1 0 0,1 0 1 0 0,-1 0 0 0 0,-1 0-1 0 0,1 0 1 0 0,0 0 0 0 0,-1 4-1 0 0,1-1-60 0 0,0 0-1 0 0,-1 0 0 0 0,0 0 1 0 0,0 0-1 0 0,-1 0 0 0 0,0 0 1 0 0,0 0-1 0 0,0 0 0 0 0,-1 0 1 0 0,-2 7-1 0 0,3-10 26 0 0,-1 0 0 0 0,1 0-1 0 0,-1 0 1 0 0,0 0 0 0 0,0 0 0 0 0,0 0 0 0 0,0 0-1 0 0,0-1 1 0 0,-1 1 0 0 0,1-1 0 0 0,-1 1 0 0 0,0-1-1 0 0,1 0 1 0 0,-1 0 0 0 0,0 0 0 0 0,0-1 0 0 0,-1 1-1 0 0,-5 2 1 0 0,28-13-51 0 0,0-1-1 0 0,-1 0 1 0 0,0-1-1 0 0,-1-1 1 0 0,0-1-1 0 0,16-16 1 0 0,-3-4-2969 0 0,-28 31 2534 0 0,-1 0-1 0 0,0 0 1 0 0,1 1 0 0 0,-1-1-1 0 0,0 0 1 0 0,0 0-1 0 0,0 0 1 0 0,0 0 0 0 0,0 0-1 0 0,-1 0 1 0 0,1 0-1 0 0,-1-1 1 0 0,1 1-1 0 0,-1 0 1 0 0,0 0 0 0 0,0 0-1 0 0,0-4 1 0 0,-3 0-4364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20076 0 0,'9'6'6259'0'0,"16"-2"-5828"0"0,-21-3-41 0 0,9 1-333 0 0,59 14-34 0 0,-66-14-537 0 0,0 0 0 0 0,0 0 0 0 0,0 1 0 0 0,-1-1 0 0 0,7 6 0 0 0,-11-8 328 0 0,-1 0 0 0 0,0 0 0 0 0,1 1-1 0 0,-1-1 1 0 0,1 0 0 0 0,-1 0 0 0 0,0 1 0 0 0,1-1 0 0 0,-1 0 0 0 0,0 0 0 0 0,0 1 0 0 0,1-1 0 0 0,-1 0-1 0 0,0 1 1 0 0,0-1 0 0 0,1 1 0 0 0,-1-1 0 0 0,0 0 0 0 0,0 1 0 0 0,0-1 0 0 0,0 1 0 0 0,0-1 0 0 0,0 0-1 0 0,1 1 1 0 0,-1-1 0 0 0,0 1 0 0 0,0-1 0 0 0,0 1 0 0 0,0-1 0 0 0,-1 0 0 0 0,1 1 0 0 0,0-1 0 0 0,0 1-1 0 0,0-1 1 0 0,0 1 0 0 0,0-1 0 0 0,0 0 0 0 0,-1 1 0 0 0,1 0 0 0 0,-15 9-7503 0 0,2-3 1847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 13515 0 0,'-6'-3'11529'0'0,"5"4"-11241"0"0,-5 8 2749 0 0,-1 15-3092 0 0,-25 96 293 0 0,4-15-4538 0 0,29-109 3893 0 0,0 1 0 0 0,1 0-1 0 0,-1-1 1 0 0,1 1 0 0 0,0 0 0 0 0,-1 0 0 0 0,5-4 0 0 0,-2 2 443 0 0,0 0 1 0 0,1 0 0 0 0,0 0-1 0 0,0 1 1 0 0,0 0 0 0 0,1 0 0 0 0,5-3-1 0 0,-6 5-20 0 0,-1-1 0 0 0,1 1-1 0 0,0 0 1 0 0,-1 0 0 0 0,1 0-1 0 0,0 1 1 0 0,0 0-1 0 0,0 0 1 0 0,1 0 0 0 0,-1 1-1 0 0,0-1 1 0 0,0 1 0 0 0,0 0-1 0 0,0 1 1 0 0,1-1 0 0 0,-1 1-1 0 0,6 2 1 0 0,-10-3-228 0 0,-1 0 1 0 0,1 0-1 0 0,-1 0 0 0 0,1 0 0 0 0,-1 0 1 0 0,1 0-1 0 0,-1 0 0 0 0,1 0 1 0 0,-1 0-1 0 0,1 1 0 0 0,-1-1 1 0 0,1 0-1 0 0,-1 0 0 0 0,1 0 0 0 0,-1 1 1 0 0,0-1-1 0 0,1 0 0 0 0,-1 1 1 0 0,1-1-1 0 0,-1 0 0 0 0,0 1 1 0 0,1-1-1 0 0,-1 0 0 0 0,0 1 1 0 0,0-1-1 0 0,1 1 0 0 0,-1-1 0 0 0,0 1 1 0 0,0-1-1 0 0,1 1 0 0 0,-1-1 1 0 0,0 1-1 0 0,0-1 0 0 0,0 1 1 0 0,0-1-1 0 0,0 1 0 0 0,0-1 0 0 0,0 1 1 0 0,0-1-1 0 0,0 1 0 0 0,0-1 1 0 0,0 0-1 0 0,0 1 0 0 0,0-1 1 0 0,0 1-1 0 0,-1-1 0 0 0,1 1 0 0 0,0-1 1 0 0,0 1-1 0 0,-1-1 0 0 0,1 1 1 0 0,0-1-1 0 0,0 0 0 0 0,-1 1 1 0 0,1-1-1 0 0,0 1 0 0 0,-1-1 0 0 0,1 0 1 0 0,-1 1-1 0 0,1-1 0 0 0,0 0 1 0 0,-1 0-1 0 0,1 1 0 0 0,-1-1 1 0 0,1 0-1 0 0,-1 0 0 0 0,1 0 1 0 0,-2 1-1 0 0,-5 8-4447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2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13819 0 0,'30'9'12364'0'0,"4"-8"-8713"0"0,36-7-5045 0 0,-55 4 2410 0 0,-2 0-1010 0 0,36-5 41 0 0,-46 7-145 0 0,-1-1 1 0 0,0 1 0 0 0,1-1 0 0 0,-1 0-1 0 0,0 0 1 0 0,0 0 0 0 0,1 0 0 0 0,-1 0-1 0 0,0 0 1 0 0,0 0 0 0 0,0-1 0 0 0,0 1-1 0 0,-1-1 1 0 0,1 0 0 0 0,2-2 0 0 0,-4 4 77 0 0,1 0 1 0 0,-1-1-1 0 0,0 1 1 0 0,0 0 0 0 0,0 0-1 0 0,1 0 1 0 0,-1-1 0 0 0,0 1-1 0 0,0 0 1 0 0,0 0-1 0 0,0-1 1 0 0,0 1 0 0 0,0 0-1 0 0,0 0 1 0 0,1-1-1 0 0,-1 1 1 0 0,0 0 0 0 0,0-1-1 0 0,0 1 1 0 0,0 0-1 0 0,0 0 1 0 0,0-1 0 0 0,0 1-1 0 0,0 0 1 0 0,0 0-1 0 0,0-1 1 0 0,-1 1 0 0 0,1 0-1 0 0,0-1 1 0 0,0 1 0 0 0,0 0-1 0 0,0 0 1 0 0,0 0-1 0 0,0-1 1 0 0,-1 1 0 0 0,1 0-1 0 0,0 0 1 0 0,0-1-1 0 0,0 1 1 0 0,-1 0 0 0 0,-12 1 13 0 0,-16 11 491 0 0,26-9-394 0 0,0 0 0 0 0,1 0 0 0 0,-1 1 0 0 0,1-1 0 0 0,-1 1 0 0 0,1 0 0 0 0,0-1 0 0 0,0 1 1 0 0,1 0-1 0 0,-1 0 0 0 0,1 0 0 0 0,0 0 0 0 0,0 0 0 0 0,0 1 0 0 0,1-1 0 0 0,-1 0 0 0 0,1 0 0 0 0,0 1 1 0 0,0-1-1 0 0,0 0 0 0 0,1 0 0 0 0,1 6 0 0 0,-1-3-336 0 0,0 0 0 0 0,1 0 0 0 0,0 0 0 0 0,0 0 0 0 0,0-1 0 0 0,1 1 0 0 0,0-1 0 0 0,0 0 0 0 0,1 0 0 0 0,-1 0 0 0 0,1 0 0 0 0,1 0 0 0 0,5 5 0 0 0,-10-11 77 0 0,10 7-4404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49 9450 0 0,'-37'-21'4749'0'0,"36"21"-4691"0"0,0-1 1 0 0,0 0-1 0 0,1 1 0 0 0,-1-1 0 0 0,0 0 1 0 0,0 0-1 0 0,1 1 0 0 0,-1-1 0 0 0,0 0 0 0 0,1 0 1 0 0,-1 0-1 0 0,1 0 0 0 0,-1 0 0 0 0,1 0 1 0 0,-1-1-1 0 0,1 1-45 0 0,0 0 0 0 0,1 1 0 0 0,-1-1 0 0 0,0 1 0 0 0,0-1 0 0 0,1 1 0 0 0,-1-1 1 0 0,0 0-1 0 0,1 1 0 0 0,-1-1 0 0 0,0 1 0 0 0,1-1 0 0 0,-1 1 0 0 0,1 0 0 0 0,-1-1 0 0 0,1 1 0 0 0,-1-1 0 0 0,1 1 0 0 0,-1 0 1 0 0,1-1-1 0 0,-1 1 0 0 0,1 0 0 0 0,-1 0 0 0 0,1-1 0 0 0,0 1 0 0 0,-1 0 0 0 0,1 0 0 0 0,-1 0 0 0 0,2 0 0 0 0,0-1-122 0 0,-1 1-1 0 0,1 0 1 0 0,0-1-1 0 0,0 1 1 0 0,-1 0 0 0 0,1 0-1 0 0,0 0 1 0 0,-1 1-1 0 0,1-1 1 0 0,0 0-1 0 0,0 1 1 0 0,-1-1-1 0 0,3 1 1 0 0,-2 0-409 0 0,0 0 1 0 0,0 0-1 0 0,-1 0 1 0 0,1 0-1 0 0,0 1 1 0 0,0-1-1 0 0,-1 0 0 0 0,1 1 1 0 0,-1-1-1 0 0,1 1 1 0 0,1 2-1 0 0,9 14-3845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4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 9578 0 0,'-4'-1'2465'0'0,"2"-2"-393"0"0,-1 1-272 0 0,2 0-319 0 0,2 0-377 0 0,2 1-392 0 0,3 1-320 0 0,0 0-152 0 0,2 2-144 0 0,3 1-72 0 0,1 0-24 0 0,-1 1-184 0 0,1 0-472 0 0,1 2-824 0 0,-2-1-1177 0 0,0 0-1016 0 0,0 0-3192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36 7578 0 0,'-3'0'475'0'0,"0"0"0"0"0,0 0 0 0 0,1 1 0 0 0,-1-1 0 0 0,0 0-1 0 0,0 1 1 0 0,0 0 0 0 0,1 0 0 0 0,-1 0 0 0 0,0 0 0 0 0,1 0 0 0 0,-1 0 0 0 0,1 1 0 0 0,0-1 0 0 0,-1 1 0 0 0,1-1 0 0 0,0 1 0 0 0,0 0 0 0 0,-3 3 0 0 0,3-2-203 0 0,0 0 0 0 0,0 1 0 0 0,0-1 0 0 0,1 1 0 0 0,-1-1 0 0 0,1 1 0 0 0,0-1 0 0 0,0 1 0 0 0,0 0 0 0 0,0 0 0 0 0,1-1 0 0 0,0 1 0 0 0,0 4 0 0 0,0 0-225 0 0,0 0 0 0 0,1 0 0 0 0,0-1 1 0 0,1 1-1 0 0,0 0 0 0 0,0-1 0 0 0,1 1 1 0 0,-1-1-1 0 0,2 0 0 0 0,-1 1 0 0 0,1-2 0 0 0,0 1 1 0 0,8 10-1 0 0,-8-13-58 0 0,-1 0 0 0 0,1-1 0 0 0,0 1 0 0 0,0-1 0 0 0,0 0 0 0 0,0-1 0 0 0,1 1-1 0 0,-1-1 1 0 0,1 0 0 0 0,0 0 0 0 0,-1 0 0 0 0,1 0 0 0 0,0-1 0 0 0,0 0 0 0 0,6 1 0 0 0,-8-2 5 0 0,0 0-1 0 0,-1 0 1 0 0,1-1-1 0 0,-1 1 1 0 0,1-1 0 0 0,-1 1-1 0 0,1-1 1 0 0,-1 0 0 0 0,1 0-1 0 0,-1 0 1 0 0,0 0-1 0 0,0 0 1 0 0,1-1 0 0 0,-1 1-1 0 0,0-1 1 0 0,0 1-1 0 0,0-1 1 0 0,0 0 0 0 0,-1 0-1 0 0,1 0 1 0 0,0 0-1 0 0,-1 0 1 0 0,1 0 0 0 0,-1 0-1 0 0,0-1 1 0 0,0 1-1 0 0,0 0 1 0 0,0-1 0 0 0,0 1-1 0 0,0-1 1 0 0,0-3 0 0 0,1-4 29 0 0,-1 1 0 0 0,0-1 0 0 0,0 0 1 0 0,-1 0-1 0 0,0 0 0 0 0,0 0 0 0 0,-2 1 1 0 0,1-1-1 0 0,-1 0 0 0 0,0 1 1 0 0,-1-1-1 0 0,0 1 0 0 0,-5-9 0 0 0,7 13 1 0 0,-1 1-1 0 0,0 0 0 0 0,0 0 0 0 0,-1 0 0 0 0,1 0 1 0 0,-1 0-1 0 0,0 0 0 0 0,0 1 0 0 0,0 0 0 0 0,0-1 0 0 0,-1 1 1 0 0,1 0-1 0 0,-1 0 0 0 0,0 1 0 0 0,0-1 0 0 0,0 1 1 0 0,0 0-1 0 0,0 0 0 0 0,0 0 0 0 0,-1 1 0 0 0,1-1 1 0 0,-1 1-1 0 0,1 0 0 0 0,-1 1 0 0 0,1-1 0 0 0,-1 1 1 0 0,0 0-1 0 0,1 0 0 0 0,-8 1 0 0 0,10-1-42 0 0,-1 0-1 0 0,1 1 1 0 0,0 0-1 0 0,-1 0 1 0 0,1 0 0 0 0,0 0-1 0 0,-1 0 1 0 0,1 0-1 0 0,0 0 1 0 0,0 1-1 0 0,0-1 1 0 0,0 1 0 0 0,0-1-1 0 0,-1 3 1 0 0,-10 20-4827 0 0,5-14-2346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9602 0 0,'-11'-14'9544'0'0,"14"35"-3655"0"0,1 3-5745 0 0,1 39 303 0 0,8 56 793 0 0,1-62-3109 0 0,9-5-3409 0 0,-11-36-2536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3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16371 0 0,'-11'16'6904'0'0,"6"8"-4390"0"0,5 24-2273 0 0,0-42 161 0 0,2 19-223 0 0,0 0 0 0 0,10 37 0 0 0,-10-52-643 0 0,1-1-1 0 0,0 0 1 0 0,0 0 0 0 0,1-1-1 0 0,0 1 1 0 0,0-1-1 0 0,1 0 1 0 0,0 0-1 0 0,12 14 1 0 0,-17-22 375 0 0,9 7-4449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4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 12731 0 0,'-1'-1'456'0'0,"1"1"0"0"0,-1-1 1 0 0,1 0-1 0 0,-1 1 0 0 0,1-1 0 0 0,-1 0 1 0 0,1 1-1 0 0,-1-1 0 0 0,0 1 1 0 0,1 0-1 0 0,-1-1 0 0 0,0 1 0 0 0,1-1 1 0 0,-1 1-1 0 0,0 0 0 0 0,0-1 0 0 0,1 1 1 0 0,-1 0-1 0 0,0 0 0 0 0,0 0 1 0 0,1 0-1 0 0,-1 0 0 0 0,0 0 0 0 0,0 0 1 0 0,0 0-1 0 0,-1 0 0 0 0,1 1-312 0 0,1-1 1 0 0,-1 1-1 0 0,0 0 0 0 0,1 0 0 0 0,-1 0 1 0 0,1-1-1 0 0,-1 1 0 0 0,1 0 0 0 0,0 0 0 0 0,-1 0 1 0 0,1 0-1 0 0,0 0 0 0 0,-1 0 0 0 0,1 0 0 0 0,0 0 1 0 0,0 0-1 0 0,0 1 0 0 0,2 47-891 0 0,-2-48 721 0 0,6 43 243 0 0,14 49-1 0 0,-16-78-504 0 0,1 1 0 0 0,11 20-1 0 0,-12-29-319 0 0,0 1-1 0 0,0-1 0 0 0,1-1 0 0 0,0 1 0 0 0,0-1 0 0 0,7 6 0 0 0,-5-7-2396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20 5297 0 0,'-1'0'314'0'0,"1"-1"-1"0"0,0 1 0 0 0,-1 0 1 0 0,1-1-1 0 0,-1 1 1 0 0,1 0-1 0 0,0-1 1 0 0,-1 1-1 0 0,1 0 0 0 0,-1 0 1 0 0,1-1-1 0 0,-1 1 1 0 0,1 0-1 0 0,-1 0 1 0 0,1 0-1 0 0,-1 0 1 0 0,1 0-1 0 0,-1 0 0 0 0,1 0 1 0 0,-1 0-1 0 0,1 0 1 0 0,-1 0-1 0 0,1 0 1 0 0,-1 0-1 0 0,1 0 0 0 0,-1 0 1 0 0,1 0-1 0 0,-1 0 1 0 0,1 0-1 0 0,0 1 1 0 0,-1-1-1 0 0,1 0 1 0 0,-1 0-1 0 0,1 1 0 0 0,-1-1 1 0 0,1 0-1 0 0,-1 1 1 0 0,-13 22 3612 0 0,12-18-3839 0 0,0 0 0 0 0,1 0 0 0 0,-1 0 0 0 0,1 0 0 0 0,0 0 0 0 0,1 0 0 0 0,-1 0 0 0 0,1 10 0 0 0,3-7-35 0 0,1 1 0 0 0,-1-1 1 0 0,1 0-1 0 0,1 0 0 0 0,0 0 1 0 0,0 0-1 0 0,0-1 0 0 0,1 0 1 0 0,0 0-1 0 0,13 12 0 0 0,-5-7-49 0 0,1-1-1 0 0,0 0 1 0 0,1 0-1 0 0,22 10 1 0 0,-32-18-1 0 0,-1 0 1 0 0,0-1 0 0 0,1 0-1 0 0,0 0 1 0 0,-1-1 0 0 0,1 0-1 0 0,0 0 1 0 0,0 0 0 0 0,0 0-1 0 0,0-1 1 0 0,-1 0 0 0 0,12-1-1 0 0,-14 0 6 0 0,0 0-1 0 0,0 0 1 0 0,0 0-1 0 0,0-1 1 0 0,0 1-1 0 0,0-1 1 0 0,0 1-1 0 0,-1-1 1 0 0,1 0-1 0 0,-1 0 1 0 0,1 0-1 0 0,-1-1 1 0 0,0 1-1 0 0,0 0 1 0 0,0-1-1 0 0,0 0 1 0 0,0 1-1 0 0,0-1 1 0 0,-1 0-1 0 0,0 0 1 0 0,1 0-1 0 0,-1 0 1 0 0,0 0-1 0 0,0 0 1 0 0,0-4-1 0 0,1 0 64 0 0,-1 0-1 0 0,0-1 1 0 0,0 1 0 0 0,-1 0-1 0 0,0 0 1 0 0,0-1 0 0 0,-1 1-1 0 0,0 0 1 0 0,0 0 0 0 0,0 0-1 0 0,-1 0 1 0 0,0 0-1 0 0,-1 0 1 0 0,0 1 0 0 0,0-1-1 0 0,0 1 1 0 0,-1-1 0 0 0,1 1-1 0 0,-2 0 1 0 0,1 0 0 0 0,-1 1-1 0 0,1 0 1 0 0,-2-1 0 0 0,1 1-1 0 0,-11-7 1 0 0,9 7-174 0 0,0 1 1 0 0,0-1-1 0 0,0 2 0 0 0,-1-1 1 0 0,0 1-1 0 0,0 0 0 0 0,0 0 1 0 0,0 1-1 0 0,0 0 0 0 0,-1 1 1 0 0,1-1-1 0 0,0 2 0 0 0,-1-1 1 0 0,1 1-1 0 0,-1 0 1 0 0,1 1-1 0 0,0 0 0 0 0,-1 1 1 0 0,1-1-1 0 0,0 2 0 0 0,-16 5 1 0 0,20-6-753 0 0,0 1 0 0 0,-1-1 0 0 0,1 1 1 0 0,1 0-1 0 0,-1 0 0 0 0,-5 5 0 0 0,-4 14-5935 0 0,12-7 956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8186 0 0,'-4'3'737'0'0,"-1"-1"38"0"0,0 1-1 0 0,1 1 1 0 0,-1-1 0 0 0,1 1 0 0 0,-1 0 0 0 0,1 0 0 0 0,0 0 0 0 0,1 0 0 0 0,-5 6 0 0 0,11-8-618 0 0,0 0 1 0 0,0 0-1 0 0,0 0 1 0 0,0-1-1 0 0,1 1 1 0 0,-1-1 0 0 0,5 1-1 0 0,-4 0-24 0 0,3 1-66 0 0,0 0 0 0 0,-1 1 0 0 0,1 0 0 0 0,-1-1 1 0 0,0 2-1 0 0,0-1 0 0 0,0 1 0 0 0,-1 0 0 0 0,0 0 0 0 0,0 1 0 0 0,5 6 0 0 0,-8-9-63 0 0,0 1 0 0 0,0 0 0 0 0,0 0 0 0 0,0 0 1 0 0,-1 0-1 0 0,1 1 0 0 0,-1-1 0 0 0,0 0 0 0 0,-1 1 0 0 0,1-1 0 0 0,-1 0 0 0 0,1 1 0 0 0,-2-1 0 0 0,1 1 1 0 0,0-1-1 0 0,-1 0 0 0 0,0 1 0 0 0,0-1 0 0 0,-2 7 0 0 0,-1-1-91 0 0,0 0 0 0 0,0 0 0 0 0,-1 0 0 0 0,0-1 0 0 0,-1 1 0 0 0,0-1 0 0 0,-1-1 0 0 0,0 1 0 0 0,-12 10 1 0 0,24-21 194 0 0,0 0 0 0 0,0 0 1 0 0,0 0-1 0 0,0 1 0 0 0,0 0 1 0 0,0 0-1 0 0,0 0 0 0 0,1 0 1 0 0,5 1-1 0 0,8-2-62 0 0,-5 0-186 0 0,39-10-334 0 0,-32 0-2488 0 0,-20 10 2476 0 0,0 1 1 0 0,1 0-1 0 0,-1 0 0 0 0,-1 0 0 0 0,1 0 0 0 0,0-1 0 0 0,0 1 0 0 0,0 0 0 0 0,-1-1 0 0 0,1 1 1 0 0,-1-1-1 0 0,1 1 0 0 0,0-2 0 0 0,1-8-4771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10954 0 0,'32'3'6424'0'0,"0"2"-3743"0"0,25 2-1426 0 0,-54-7-1289 0 0,-1 0 109 0 0,0-1 1 0 0,0 1 0 0 0,0 0 0 0 0,0 0 0 0 0,-1 1 0 0 0,1-1-1 0 0,0 0 1 0 0,0 1 0 0 0,0-1 0 0 0,0 1 0 0 0,2 1-1 0 0,-4-1-26 0 0,0 0 0 0 0,0 0-1 0 0,-1 0 1 0 0,1 1 0 0 0,0-1-1 0 0,-1 0 1 0 0,1 0 0 0 0,-1 0-1 0 0,1 0 1 0 0,-1 0 0 0 0,0 0-1 0 0,1 0 1 0 0,-1 0-1 0 0,0 0 1 0 0,0 0 0 0 0,0 0-1 0 0,0-1 1 0 0,0 1 0 0 0,-1 1-1 0 0,-1 2 99 0 0,1 0-1 0 0,-1 0 0 0 0,1 0 1 0 0,0 0-1 0 0,0 1 1 0 0,0-1-1 0 0,1 1 0 0 0,0-1 1 0 0,-1 1-1 0 0,2 0 1 0 0,-1 0-1 0 0,0-1 0 0 0,1 1 1 0 0,0 0-1 0 0,0 0 1 0 0,1 0-1 0 0,-1-1 0 0 0,2 7 1 0 0,-2-8-87 0 0,1 0-1 0 0,0 0 1 0 0,-1 0 0 0 0,1 0 0 0 0,0 1-1 0 0,0-1 1 0 0,1 0 0 0 0,-1-1-1 0 0,1 1 1 0 0,-1 0 0 0 0,1 0 0 0 0,0-1-1 0 0,0 1 1 0 0,0-1 0 0 0,1 1 0 0 0,-1-1-1 0 0,0 0 1 0 0,1 0 0 0 0,-1 0 0 0 0,1 0-1 0 0,0-1 1 0 0,0 1 0 0 0,0-1 0 0 0,0 1-1 0 0,0-1 1 0 0,0 0 0 0 0,4 1 0 0 0,-5-2-52 0 0,0 0 0 0 0,-1 0 1 0 0,1 0-1 0 0,0 0 1 0 0,0 0-1 0 0,-1 0 1 0 0,1 0-1 0 0,0-1 0 0 0,-1 1 1 0 0,1-1-1 0 0,0 1 1 0 0,-1-1-1 0 0,1 0 1 0 0,-1 0-1 0 0,1 0 0 0 0,-1 1 1 0 0,1-1-1 0 0,-1-1 1 0 0,0 1-1 0 0,1 0 1 0 0,0-2-1 0 0,1 0-18 0 0,-1 0 0 0 0,0-1 0 0 0,0 1-1 0 0,0-1 1 0 0,0 0 0 0 0,-1 1 0 0 0,1-1 0 0 0,1-8 0 0 0,-1 3-411 0 0,-1-1 1 0 0,0 0-1 0 0,0 0 1 0 0,-1 1 0 0 0,0-1-1 0 0,-3-19 1 0 0,0 19-662 0 0,0 0 1 0 0,-1 0-1 0 0,0 1 1 0 0,-1-1-1 0 0,-6-10 0 0 0,-14-30-299 0 0,24 50 1511 0 0,1-1 0 0 0,0 0 0 0 0,0 1 0 0 0,-1-1 0 0 0,1 1 1 0 0,0-1-1 0 0,0 1 0 0 0,0-1 0 0 0,0 0 0 0 0,0 1 0 0 0,0-1 0 0 0,0 1 0 0 0,0-1 0 0 0,0 0 1 0 0,0 1-1 0 0,0-1 0 0 0,0 1 0 0 0,0-1 0 0 0,1 0 0 0 0,-1 1 0 0 0,0-1 0 0 0,0 1 0 0 0,1-1 1 0 0,-1 1-1 0 0,0-1 0 0 0,1 1 0 0 0,-1-1 0 0 0,0 1 0 0 0,1-1 0 0 0,-1 1 0 0 0,1-1 0 0 0,-1 1 0 0 0,1 0 1 0 0,-1-1-1 0 0,1 1 0 0 0,-1 0 0 0 0,1 0 0 0 0,-1-1 0 0 0,1 1 0 0 0,0 0 0 0 0,-1 0 0 0 0,1 0 1 0 0,-1-1-1 0 0,1 1 0 0 0,0 0 0 0 0,-1 0 0 0 0,1 0 0 0 0,-1 0 0 0 0,1 0 0 0 0,0 0 0 0 0,-1 1 1 0 0,2-1-1 0 0,42 6 1397 0 0,-30-3-1109 0 0,8 0-251 0 0,39 8-72 0 0,-23 0-304 0 0,-38-11 138 0 0,0 1 0 0 0,0-1 1 0 0,1 0-1 0 0,-1 0 0 0 0,0 0 0 0 0,0 1 1 0 0,0-1-1 0 0,0 0 0 0 0,0 0 0 0 0,0 0 1 0 0,0 1-1 0 0,1-1 0 0 0,-1 0 0 0 0,0 0 1 0 0,0 1-1 0 0,0-1 0 0 0,0 0 0 0 0,0 0 1 0 0,0 1-1 0 0,0-1 0 0 0,0 0 1 0 0,0 0-1 0 0,0 1 0 0 0,0-1 0 0 0,0 0 1 0 0,-1 0-1 0 0,1 0 0 0 0,0 1 0 0 0,0-1 1 0 0,0 0-1 0 0,0 0 0 0 0,0 1 0 0 0,0-1 1 0 0,0 0-1 0 0,-1 0 0 0 0,1 0 0 0 0,0 0 1 0 0,0 1-1 0 0,0-1 0 0 0,-1 0 0 0 0,1 0 1 0 0,0 0-1 0 0,0 0 0 0 0,0 0 0 0 0,-1 1 1 0 0,1-1-1 0 0,0 0 0 0 0,0 0 0 0 0,-1 0 1 0 0,1 0-1 0 0,0 0 0 0 0,0 0 1 0 0,0 0-1 0 0,-1 0 0 0 0,-14 8-4119 0 0,-46 18-6208 0 0,47-13 5791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8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8714 0 0,'-11'15'9099'0'0,"8"-10"-8894"0"0,0 0-1 0 0,0 1 1 0 0,0-1 0 0 0,1 1-1 0 0,0 0 1 0 0,0 0 0 0 0,0 0-1 0 0,-1 11 1 0 0,-3 6-309 0 0,3-13 50 0 0,-1 11-674 0 0,5-21 712 0 0,-1 1 1 0 0,0-1 0 0 0,1 1-1 0 0,0-1 1 0 0,-1 1-1 0 0,1-1 1 0 0,-1 1-1 0 0,1-1 1 0 0,-1 0-1 0 0,1 0 1 0 0,0 1-1 0 0,-1-1 1 0 0,1 0 0 0 0,0 0-1 0 0,-1 1 1 0 0,1-1-1 0 0,0 0 1 0 0,-1 0-1 0 0,1 0 1 0 0,0 0-1 0 0,-1 0 1 0 0,1 0 0 0 0,0 0-1 0 0,-1 0 1 0 0,1-1-1 0 0,0 1 1 0 0,-1 0-1 0 0,1 0 1 0 0,0 0-1 0 0,-1-1 1 0 0,2 0 0 0 0,52-7 57 0 0,-40 7-327 0 0,-1 0 0 0 0,1-2-1 0 0,0 0 1 0 0,16-6-1 0 0,-29 9 54 0 0,-1 0 0 0 0,1 0 1 0 0,-1 0-1 0 0,0 0 0 0 0,1 0 0 0 0,-1 0 0 0 0,0-1 0 0 0,1 1 0 0 0,-1 0 0 0 0,0 0 0 0 0,1 0 0 0 0,-1-1 0 0 0,0 1 0 0 0,0 0 1 0 0,1 0-1 0 0,-1-1 0 0 0,0 1 0 0 0,0 0 0 0 0,1 0 0 0 0,-1-1 0 0 0,0 1 0 0 0,0 0 0 0 0,0-1 0 0 0,0 1 0 0 0,1 0 0 0 0,-1-1 1 0 0,0 1-1 0 0,0-1 0 0 0,0 0 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0:5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9970 0 0,'1'13'1531'0'0,"0"0"1"0"0,1 0-1 0 0,0-1 0 0 0,1 1 0 0 0,7 20 0 0 0,31 62-2124 0 0,-8-19-8013 0 0,-30-68 2841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2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15 5417 0 0,'-14'-3'2797'0'0,"3"-1"2802"0"0,23 0-2744 0 0,-1 2-2692 0 0,0 1 1 0 0,0 0-1 0 0,-1 1 0 0 0,1 0 1 0 0,0 1-1 0 0,0 1 1 0 0,-1-1-1 0 0,1 2 1 0 0,0-1-1 0 0,-1 1 1 0 0,15 7-1 0 0,-24-10-156 0 0,0 0 0 0 0,-1 1 0 0 0,1-1 0 0 0,-1 0 0 0 0,1 1 0 0 0,-1-1 0 0 0,1 1 0 0 0,0-1 0 0 0,-1 0 0 0 0,1 1 0 0 0,-1-1 0 0 0,0 1 0 0 0,1-1 0 0 0,-1 1 0 0 0,1-1 0 0 0,-1 1 0 0 0,0 0 0 0 0,1-1 0 0 0,-1 1 0 0 0,0 0 0 0 0,0-1 0 0 0,1 1 0 0 0,-1-1 0 0 0,0 1 0 0 0,0 0 0 0 0,0 0 0 0 0,0-1 0 0 0,0 1 0 0 0,0 0 0 0 0,0 0 0 0 0,-1 1-70 0 0,1 0 1 0 0,-1 0 0 0 0,0 0-1 0 0,0 0 1 0 0,0-1-1 0 0,0 1 1 0 0,0 0 0 0 0,-1-1-1 0 0,1 1 1 0 0,-3 2 0 0 0,-39 29-1089 0 0,42-33 1172 0 0,-10 6-128 0 0,8-5 89 0 0,1 0 0 0 0,-1 0 0 0 0,1 1 1 0 0,-1-1-1 0 0,1 0 0 0 0,-1 1 0 0 0,1 0 1 0 0,0-1-1 0 0,0 1 0 0 0,0 0 0 0 0,0 0 1 0 0,0 0-1 0 0,0 1 0 0 0,0-1 0 0 0,1 0 1 0 0,-3 5-1 0 0,14-2 775 0 0,12-2 0 0 0,-5-2-634 0 0,53-1 1411 0 0,-65 0-1936 0 0,1 0 0 0 0,0-1 0 0 0,0 0 0 0 0,-1-1 0 0 0,1 1 0 0 0,-1-1 0 0 0,1 0 0 0 0,-1 0-1 0 0,8-5 1 0 0,-13 7 62 0 0,1-1 0 0 0,0 1 0 0 0,-1-1 0 0 0,1 1 1 0 0,-1-1-1 0 0,0 0 0 0 0,1 1 0 0 0,-1-1 0 0 0,1 1 0 0 0,-1-1 0 0 0,0 0 0 0 0,0 1 0 0 0,1-1 0 0 0,-1 0 0 0 0,0 1 0 0 0,0-1 0 0 0,0 0 0 0 0,1-1 0 0 0,-1 2 137 0 0,2-8-5329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3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14475 0 0,'-2'4'1312'0'0,"2"4"-455"0"0,1 5-73 0 0,1 3 72 0 0,2 4-72 0 0,1 1-368 0 0,1 2-232 0 0,2-1-112 0 0,-1 0-344 0 0,0-2-496 0 0,1 1-864 0 0,0-3-1313 0 0,-7-2-2080 0 0,6-3-896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5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3 11466 0 0,'-13'-1'8950'0'0,"1"0"-4468"0"0,4 1-3989 0 0,-1-1 0 0 0,1 1 0 0 0,-16 2 0 0 0,-45 8-313 0 0,-132 3 0 0 0,114-5-156 0 0,86-9-20 0 0,1 1-1 0 0,-1 0 1 0 0,0-1 0 0 0,0 1-1 0 0,0-1 1 0 0,1 1 0 0 0,-1-1 0 0 0,0 1-1 0 0,1-1 1 0 0,-1 0 0 0 0,0 1-1 0 0,1-1 1 0 0,-1 0 0 0 0,1 0 0 0 0,-1 1-1 0 0,1-1 1 0 0,0 0 0 0 0,-1 0-1 0 0,1-1 1 0 0,-1 2-77 0 0,1-1 1 0 0,0 1-1 0 0,0-1 0 0 0,0 1 0 0 0,0 0 1 0 0,-1-1-1 0 0,1 1 0 0 0,0 0 1 0 0,0-1-1 0 0,0 1 0 0 0,0-1 0 0 0,0 1 1 0 0,0 0-1 0 0,0-1 0 0 0,0 1 0 0 0,0-1 1 0 0,0 1-1 0 0,0 0 0 0 0,1-1 1 0 0,-1 1-1 0 0,0-1 0 0 0,0 1 0 0 0,0 0 1 0 0,0-1-1 0 0,1 1 0 0 0,-1 0 1 0 0,0-1-1 0 0,0 1 0 0 0,1 0 0 0 0,-1-1 1 0 0,0 1-1 0 0,0 0 0 0 0,1 0 0 0 0,-1-1 1 0 0,0 1-1 0 0,1 0 0 0 0,-1 0 1 0 0,0 0-1 0 0,1-1 0 0 0,-1 1 0 0 0,1 0 1 0 0,-1 0-1 0 0,0 0 0 0 0,1 0 0 0 0,-1 0 1 0 0,1 0-1 0 0,-1 0 0 0 0,0 0 1 0 0,1 0-1 0 0,-1 0 0 0 0,1 0 0 0 0,14 7-4250 0 0,-7-3 421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63 167 6097 0 0,'-2'-1'707'0'0,"0"1"-1"0"0,1 0 0 0 0,-1-1 0 0 0,0 1 1 0 0,1 0-1 0 0,-1 0 0 0 0,0 0 1 0 0,1 0-1 0 0,-1 0 0 0 0,0 1 0 0 0,1-1 1 0 0,-1 0-1 0 0,0 1 0 0 0,1-1 1 0 0,-1 1-1 0 0,-2 1 0 0 0,3-2-333 0 0,0 1 0 0 0,0 0 0 0 0,0-1 0 0 0,-1 0 0 0 0,1 1 1 0 0,0-1-1 0 0,0 0 0 0 0,-1 1 0 0 0,1-1 0 0 0,0 0 0 0 0,-1 0 0 0 0,1 0 0 0 0,0 0 0 0 0,0 0 0 0 0,-1 0 0 0 0,1-1 0 0 0,0 1 0 0 0,-1 0 0 0 0,0-1 0 0 0,1 0-338 0 0,1 1 0 0 0,-1-1 0 0 0,1 0 1 0 0,-1 1-1 0 0,1-1 0 0 0,0 0 0 0 0,-1 0 0 0 0,1 1 0 0 0,0-1 0 0 0,-1 0 0 0 0,1 0 0 0 0,0 0 0 0 0,0 0 0 0 0,0 1 0 0 0,0-1 0 0 0,0 0 0 0 0,0 0 0 0 0,0 0 0 0 0,0 0 0 0 0,0 1 0 0 0,0-1 0 0 0,0 0 0 0 0,1 0 0 0 0,-1 0 0 0 0,0 1 0 0 0,1-1 0 0 0,-1 0 0 0 0,0 0 0 0 0,1 1 0 0 0,-1-1 0 0 0,1 0 0 0 0,-1 1 0 0 0,1-1 0 0 0,-1 0 0 0 0,2 0 0 0 0,22-26-141 0 0,-22 25 160 0 0,28-32-221 0 0,-18 20 163 0 0,0 0 1 0 0,18-14-1 0 0,-27 25-426 0 0,2 0 0 0 0,-1 0 0 0 0,0 0 0 0 0,1 1 1 0 0,-1-1-1 0 0,1 1 0 0 0,6-2 0 0 0,-2 3-2994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10690 0 0,'-24'6'10507'0'0,"26"-7"-10333"0"0,1 1 0 0 0,-1 0 0 0 0,0 0 0 0 0,1 0 1 0 0,-1 0-1 0 0,0 0 0 0 0,0 0 0 0 0,1 1 1 0 0,-1-1-1 0 0,0 1 0 0 0,0-1 0 0 0,0 1 0 0 0,1 0 1 0 0,-1 0-1 0 0,2 1 0 0 0,35 21 320 0 0,-25-14-349 0 0,12 7-366 0 0,41 22-990 0 0,-20-19-8088 0 0,-35-16 1480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9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 4569 0 0,'-27'-1'16243'0'0,"39"-2"-14828"0"0,-10 3-1620 0 0,17-2 167 0 0,0 0-1 0 0,0 2 1 0 0,0 1 0 0 0,0 0 0 0 0,0 1-1 0 0,29 8 1 0 0,2-2-4222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0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12995 0 0,'-1'1'317'0'0,"0"0"0"0"0,-1 1 0 0 0,1-1 0 0 0,0 1 0 0 0,0-1 0 0 0,0 1 1 0 0,0-1-1 0 0,0 1 0 0 0,0 0 0 0 0,0-1 0 0 0,-1 4 0 0 0,2-4-214 0 0,0-1-1 0 0,0 1 0 0 0,0-1 1 0 0,0 1-1 0 0,0-1 1 0 0,0 1-1 0 0,0-1 1 0 0,0 0-1 0 0,1 1 1 0 0,-1-1-1 0 0,0 1 1 0 0,0-1-1 0 0,0 1 0 0 0,1-1 1 0 0,-1 0-1 0 0,0 1 1 0 0,0-1-1 0 0,1 0 1 0 0,-1 1-1 0 0,0-1 1 0 0,1 0-1 0 0,-1 1 1 0 0,0-1-1 0 0,1 0 0 0 0,-1 1 1 0 0,1-1-1 0 0,-1 0 1 0 0,0 0-1 0 0,1 1 1 0 0,5 0 271 0 0,0 0-1 0 0,-1 1 1 0 0,1-2 0 0 0,0 1 0 0 0,-1-1 0 0 0,7 0 0 0 0,-3 0-587 0 0,74 3 656 0 0,7 0-2800 0 0,-31-2-7145 0 0,-48-1 3281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 6889 0 0,'-2'-1'541'0'0,"1"1"0"0"0,0-1 0 0 0,-1 1 0 0 0,1-1 0 0 0,0 1 0 0 0,0-1 0 0 0,-1 0 0 0 0,1 0 0 0 0,0 0 0 0 0,0 0-1 0 0,0 1 1 0 0,0-1 0 0 0,0-1 0 0 0,0 1 0 0 0,0 0 0 0 0,1 0 0 0 0,-3-3 0 0 0,8-1 3883 0 0,13 4-3873 0 0,-7 3-366 0 0,-1 0 1 0 0,1 0 0 0 0,-1 1-1 0 0,0 1 1 0 0,0 0-1 0 0,-1 0 1 0 0,16 9 0 0 0,-21-11-140 0 0,-1 0 0 0 0,1 1 0 0 0,-1-1 0 0 0,0 1-1 0 0,0 0 1 0 0,0-1 0 0 0,0 1 0 0 0,-1 1 0 0 0,1-1 0 0 0,-1 0 0 0 0,0 1 0 0 0,1-1 0 0 0,-2 1 0 0 0,1-1 0 0 0,0 1 0 0 0,-1 0 0 0 0,0 0 0 0 0,1 0 0 0 0,-2 0 0 0 0,1 0 0 0 0,0 0 0 0 0,-1 6 0 0 0,0-2-4 0 0,-1 0 1 0 0,0 1 0 0 0,0-1 0 0 0,-1 0-1 0 0,-1 0 1 0 0,1 0 0 0 0,-1 0 0 0 0,0 0 0 0 0,-1-1-1 0 0,0 0 1 0 0,-5 9 0 0 0,1-5 21 0 0,-1-1-1 0 0,0 1 1 0 0,-1-1 0 0 0,0-1 0 0 0,-22 16 0 0 0,32-25-62 0 0,0 0 0 0 0,0 0 0 0 0,0 0-1 0 0,0 1 1 0 0,-1-1 0 0 0,1 0 0 0 0,0 0 0 0 0,0 0 0 0 0,0 0 0 0 0,0 1 0 0 0,0-1 0 0 0,-1 0 0 0 0,1 0 0 0 0,0 0 0 0 0,0 0 0 0 0,0 1 0 0 0,0-1 0 0 0,0 0 0 0 0,0 0 0 0 0,0 0-1 0 0,0 1 1 0 0,0-1 0 0 0,0 0 0 0 0,0 0 0 0 0,0 1 0 0 0,0-1 0 0 0,0 0 0 0 0,0 0 0 0 0,0 0 0 0 0,0 1 0 0 0,0-1 0 0 0,0 0 0 0 0,0 0 0 0 0,0 0 0 0 0,0 1 0 0 0,0-1 0 0 0,0 0 0 0 0,0 0-1 0 0,1 0 1 0 0,-1 0 0 0 0,0 1 0 0 0,0-1 0 0 0,0 0 0 0 0,0 0 0 0 0,1 0 0 0 0,12 9 93 0 0,22 2 41 0 0,-32-10-128 0 0,10 2-12 0 0,0-1 1 0 0,0 0 0 0 0,0 0 0 0 0,0-2-1 0 0,0 1 1 0 0,0-2 0 0 0,23-3-1 0 0,17-8-3682 0 0,-16 2-10254 0 0,-28 1 8274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4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9938 0 0,'25'15'8370'0'0,"8"-6"-5747"0"0,31-3-2275 0 0,-62-6-246 0 0,54 0-358 0 0,-52-1-285 0 0,0 1 1 0 0,1 0 0 0 0,-1-1 0 0 0,0 0-1 0 0,0 0 1 0 0,-1 0 0 0 0,1-1 0 0 0,0 1 0 0 0,0-1-1 0 0,-1 0 1 0 0,6-4 0 0 0,-7 5 44 0 0,-1-1 0 0 0,0 0 0 0 0,1 0 0 0 0,-1 0 0 0 0,0 0 0 0 0,0 0 0 0 0,-1 0 0 0 0,1 0 0 0 0,0 0 0 0 0,-1 0 0 0 0,1-1 0 0 0,-1 1 0 0 0,1 0 0 0 0,-1 0 0 0 0,0-3 0 0 0,-3-42-1505 0 0,1 21 3048 0 0,3 22 737 0 0,-1 0 1 0 0,-1 0-1 0 0,1 0 0 0 0,0 0 1 0 0,-1 0-1 0 0,0 0 1 0 0,0 0-1 0 0,0 0 0 0 0,-1 0 1 0 0,-3-7-1 0 0,5 11-1678 0 0,0 0 0 0 0,-1 1 1 0 0,1-1-1 0 0,0 0 0 0 0,-1 0 0 0 0,1 0 0 0 0,0 0 0 0 0,0 0 1 0 0,-1 1-1 0 0,1-1 0 0 0,0 0 0 0 0,-1 0 0 0 0,1 1 1 0 0,0-1-1 0 0,0 0 0 0 0,0 0 0 0 0,-1 1 0 0 0,1-1 0 0 0,0 0 1 0 0,0 1-1 0 0,0-1 0 0 0,0 0 0 0 0,-1 0 0 0 0,1 1 0 0 0,0-1 1 0 0,0 0-1 0 0,0 1 0 0 0,0-1 0 0 0,0 1 0 0 0,0-1 0 0 0,0 0 1 0 0,0 1-1 0 0,0-1 0 0 0,0 0 0 0 0,0 1 0 0 0,0-1 0 0 0,0 1 1 0 0,-2 16 190 0 0,3 10 202 0 0,5 35 0 0 0,-3-42-757 0 0,-1 1 0 0 0,-1-1 1 0 0,-1 0-1 0 0,-2 22 0 0 0,1-41-93 0 0,1 0 1 0 0,0 0-1 0 0,-1 0 0 0 0,1 0 1 0 0,-1 0-1 0 0,1 0 0 0 0,-1 0 1 0 0,1-1-1 0 0,-1 1 0 0 0,1 0 1 0 0,-1 0-1 0 0,0 0 1 0 0,0-1-1 0 0,1 1 0 0 0,-1 0 1 0 0,0-1-1 0 0,0 1 0 0 0,0-1 1 0 0,0 1-1 0 0,0-1 0 0 0,0 1 1 0 0,0-1-1 0 0,0 0 0 0 0,0 1 1 0 0,0-1-1 0 0,0 0 1 0 0,0 0-1 0 0,0 0 0 0 0,0 1 1 0 0,0-1-1 0 0,-1-1 0 0 0,-41-2-7307 0 0,26 0 6475 0 0,-24 6 389 0 0,35-1 1663 0 0,1-1 0 0 0,0 1 0 0 0,0 0 0 0 0,0 0 0 0 0,0 0 0 0 0,0 1 0 0 0,0 0 0 0 0,-7 6 0 0 0,9-7-145 0 0,0 1 0 0 0,0 0 0 0 0,0 0 0 0 0,1 0 0 0 0,-1 0 0 0 0,1 0 0 0 0,0 1 0 0 0,0-1 0 0 0,0 1 0 0 0,0 0 0 0 0,1-1 0 0 0,-2 6 0 0 0,2-5-470 0 0,0 1 0 0 0,0-1 0 0 0,1 1 0 0 0,0-1 0 0 0,-1 1 0 0 0,2 0 0 0 0,0 6 0 0 0,-1-7-180 0 0,1-1 1 0 0,0 1-1 0 0,0 0 0 0 0,0 0 0 0 0,1 0 1 0 0,-1-1-1 0 0,1 1 0 0 0,0-1 0 0 0,0 1 1 0 0,0-1-1 0 0,0 0 0 0 0,0 0 1 0 0,1 0-1 0 0,0 0 0 0 0,-1 0 0 0 0,1-1 1 0 0,0 1-1 0 0,1-1 0 0 0,-1 1 0 0 0,0-1 1 0 0,1 0-1 0 0,-1-1 0 0 0,1 1 1 0 0,-1-1-1 0 0,1 1 0 0 0,0-1 0 0 0,0 0 1 0 0,-1 0-1 0 0,1-1 0 0 0,0 1 0 0 0,0-1 1 0 0,5 0-1 0 0,4 1-458 0 0,-1-1-1 0 0,1-1 1 0 0,21-3-1 0 0,30-12-6732 0 0,-50 10 832 0 0,-3 0-2855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15347 0 0,'-20'9'9202'0'0,"16"-8"-9088"0"0,0 1-1 0 0,0 0 0 0 0,1-1 0 0 0,-1 1 0 0 0,0 1 1 0 0,1-1-1 0 0,-1 1 0 0 0,1-1 0 0 0,-5 6 0 0 0,-37 46-62 0 0,41-50-60 0 0,1 0 0 0 0,0 0-1 0 0,1 1 1 0 0,-1 0 0 0 0,1-1-1 0 0,0 1 1 0 0,0 0 0 0 0,1 0-1 0 0,-1 0 1 0 0,1 0-1 0 0,-1 7 1 0 0,3-10 8 0 0,-1-1 1 0 0,0 1-1 0 0,1 0 1 0 0,-1-1-1 0 0,1 1 0 0 0,0 0 1 0 0,0-1-1 0 0,-1 1 0 0 0,1-1 1 0 0,0 1-1 0 0,0-1 0 0 0,1 1 1 0 0,-1-1-1 0 0,0 0 0 0 0,0 1 1 0 0,1-1-1 0 0,-1 0 0 0 0,0 0 1 0 0,1 0-1 0 0,-1 0 1 0 0,1 0-1 0 0,0-1 0 0 0,-1 1 1 0 0,1 0-1 0 0,0-1 0 0 0,-1 1 1 0 0,1-1-1 0 0,2 1 0 0 0,8 2 25 0 0,0-1 0 0 0,24 2 0 0 0,-28-4-34 0 0,31 6 6 0 0,11 0-990 0 0,-18-7-4092 0 0,-32 1 4847 0 0,0 0 1 0 0,1 0 0 0 0,-1 0-1 0 0,1-1 1 0 0,-1 1-1 0 0,1 0 1 0 0,-1 0-1 0 0,1 0 1 0 0,-1-1 0 0 0,0 1-1 0 0,1 0 1 0 0,-1-1-1 0 0,1 1 1 0 0,-1 0 0 0 0,0-1-1 0 0,1 1 1 0 0,-1 0-1 0 0,0-1 1 0 0,0 1-1 0 0,1 0 1 0 0,-1-1 0 0 0,0 1-1 0 0,0-1 1 0 0,1 1-1 0 0,-1-1 1 0 0,0 1 0 0 0,0-1-1 0 0,0 1 1 0 0,0 0-1 0 0,0-1 1 0 0,0 1-1 0 0,0-1 1 0 0,0 1 0 0 0,0-1-1 0 0,0 1 1 0 0,0-1-1 0 0,0 1 1 0 0,0-1-1 0 0,0 1 1 0 0,0-1 0 0 0,-1 1-1 0 0,1-1 1 0 0,0 1-1 0 0,-1-1 1 0 0,-10-20-4068 0 0,10 20 3960 0 0,-4-7-2068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80 113 4713 0 0,'-40'-60'4189'0'0,"23"33"440"0"0,0 2 3965 0 0,15 30-5221 0 0,-1 25-2412 0 0,5 18-541 0 0,7 50 1 0 0,-5-81-1201 0 0,-1 0 1 0 0,9 22 0 0 0,-9-31-671 0 0,1 1 0 0 0,0-1 0 0 0,0 0-1 0 0,1 0 1 0 0,9 12 0 0 0,-10-15-1599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1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 11154 0 0,'-24'9'7682'0'0,"24"-10"-7564"0"0,0 1 1 0 0,0 0 0 0 0,1 0 0 0 0,-1-1-1 0 0,0 1 1 0 0,0 0 0 0 0,0 0-1 0 0,0-1 1 0 0,0 1 0 0 0,0 0 0 0 0,0 0-1 0 0,1-1 1 0 0,-1 1 0 0 0,0 0-1 0 0,0-1 1 0 0,0 1 0 0 0,0 0 0 0 0,0-1-1 0 0,0 1 1 0 0,-1 0 0 0 0,1 0 0 0 0,0-1-1 0 0,0 1 1 0 0,0 0 0 0 0,0-1-1 0 0,0 1 1 0 0,0 0 0 0 0,0 0 0 0 0,-1-1-1 0 0,1 1 1 0 0,0 0 0 0 0,0 0-1 0 0,0 0 1 0 0,0-1 0 0 0,-1 1 0 0 0,1 0-1 0 0,0 0 1 0 0,0 0 0 0 0,-1-1-1 0 0,1 1 1 0 0,0 0 0 0 0,0 0 0 0 0,-1 0-1 0 0,1 0 1 0 0,0 0 0 0 0,-1 0 0 0 0,1 0-1 0 0,0-1 1 0 0,0 1 0 0 0,-1 0-1 0 0,1 0 1 0 0,0 0 0 0 0,-1 0 0 0 0,1 0-1 0 0,0 0 1 0 0,0 1 0 0 0,-1-1-1 0 0,1 0 1 0 0,-1 0 0 0 0,2-1-64 0 0,1 0 1 0 0,-1 0-1 0 0,0 0 1 0 0,0 1-1 0 0,1-1 1 0 0,-1 0-1 0 0,0 1 1 0 0,1-1-1 0 0,-1 1 0 0 0,1-1 1 0 0,-1 1-1 0 0,0 0 1 0 0,1 0-1 0 0,-1 0 1 0 0,1-1-1 0 0,-1 1 1 0 0,1 1-1 0 0,-1-1 1 0 0,3 0-1 0 0,33 6 57 0 0,-28-4-58 0 0,17 3-391 0 0,47 6-1884 0 0,-50-11-2087 0 0,0-3-3295 0 0,-13 0 151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9386 0 0,'-1'-1'531'0'0,"0"-1"1"0"0,0 1-1 0 0,0-1 0 0 0,0 1 1 0 0,0-1-1 0 0,0 1 0 0 0,1-1 1 0 0,-1 0-1 0 0,0 1 0 0 0,1-1 0 0 0,0 0 1 0 0,-1 0-1 0 0,1 0 0 0 0,0 1 1 0 0,0-1-1 0 0,0 0 0 0 0,0 0 1 0 0,0 0-1 0 0,0 1 0 0 0,0-1 1 0 0,2-3-1 0 0,-2 4-356 0 0,1 0 0 0 0,1-1 0 0 0,-1 1 1 0 0,0 1-1 0 0,0-1 0 0 0,0 0 0 0 0,0 0 0 0 0,1 0 0 0 0,-1 1 1 0 0,0-1-1 0 0,1 0 0 0 0,-1 1 0 0 0,1-1 0 0 0,-1 1 0 0 0,0 0 0 0 0,1-1 1 0 0,-1 1-1 0 0,1 0 0 0 0,-1 0 0 0 0,1 0 0 0 0,-1 0 0 0 0,1 0 1 0 0,-1 0-1 0 0,1 1 0 0 0,-1-1 0 0 0,3 1 0 0 0,6 1 12 0 0,0 0 0 0 0,-1 0 0 0 0,1 1 0 0 0,-1 0 0 0 0,1 1 0 0 0,-1 0 0 0 0,0 1-1 0 0,0 0 1 0 0,9 7 0 0 0,-15-10-142 0 0,0 0 0 0 0,0 1 0 0 0,0-1-1 0 0,0 1 1 0 0,-1 0 0 0 0,1 0 0 0 0,-1 0-1 0 0,0 0 1 0 0,0 0 0 0 0,0 1 0 0 0,0-1 0 0 0,0 0-1 0 0,-1 1 1 0 0,0-1 0 0 0,0 1 0 0 0,0 0-1 0 0,0 0 1 0 0,0-1 0 0 0,-1 1 0 0 0,1 0 0 0 0,-1 0-1 0 0,0-1 1 0 0,0 1 0 0 0,-1 0 0 0 0,1 0-1 0 0,-3 6 1 0 0,1-3-48 0 0,-1 0 0 0 0,0 0 0 0 0,0 0 0 0 0,-1 0 0 0 0,0-1 0 0 0,0 1 0 0 0,0-1 0 0 0,-1 0 0 0 0,0-1 0 0 0,0 1-1 0 0,-1-1 1 0 0,0 0 0 0 0,-11 8 0 0 0,-3 3-113 0 0,20-16 116 0 0,0 0 0 0 0,0 0 0 0 0,0 1 0 0 0,0-1 0 0 0,0 0 0 0 0,0 0 0 0 0,0 0 0 0 0,0 0 0 0 0,0 0-1 0 0,0 0 1 0 0,0 0 0 0 0,0 0 0 0 0,0 0 0 0 0,0 1 0 0 0,0-1 0 0 0,0 0 0 0 0,0 0 0 0 0,0 0 0 0 0,0 0-1 0 0,0 0 1 0 0,0 0 0 0 0,0 0 0 0 0,0 0 0 0 0,0 1 0 0 0,0-1 0 0 0,0 0 0 0 0,0 0 0 0 0,0 0 0 0 0,0 0-1 0 0,0 0 1 0 0,1 0 0 0 0,-1 0 0 0 0,0 0 0 0 0,0 0 0 0 0,0 0 0 0 0,0 0 0 0 0,0 1 0 0 0,0-1 0 0 0,0 0-1 0 0,0 0 1 0 0,0 0 0 0 0,0 0 0 0 0,1 0 0 0 0,-1 0 0 0 0,0 0 0 0 0,0 0 0 0 0,0 0 0 0 0,0 0-1 0 0,0 0 1 0 0,0 0 0 0 0,0 0 0 0 0,0 0 0 0 0,1 0 0 0 0,-1 0 0 0 0,0 0 0 0 0,0 0 0 0 0,0 0 0 0 0,0 0-1 0 0,0 0 1 0 0,0 0 0 0 0,0 0 0 0 0,1-1 0 0 0,13 3 44 0 0,16-3 33 0 0,-2-2-182 0 0,-11 2-96 0 0,1-1 1 0 0,-1 0 0 0 0,1-1-1 0 0,-1-1 1 0 0,0-1 0 0 0,0 0-1 0 0,23-12 1 0 0,-25 5-4340 0 0,-15 12 3921 0 0,1-1-1 0 0,0 0 1 0 0,-1 0 0 0 0,1 0-1 0 0,-1 0 1 0 0,0 0-1 0 0,1 0 1 0 0,-1-1-1 0 0,0 1 1 0 0,1 0 0 0 0,-1 0-1 0 0,0 0 1 0 0,0 0-1 0 0,0-2 1 0 0,-1-9-7279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15003 0 0,'-4'4'3673'0'0,"1"2"-1625"0"0,1 1-383 0 0,1 6-377 0 0,2-3-440 0 0,2 4-376 0 0,0 3-216 0 0,1 2-88 0 0,1 1-88 0 0,1 2-64 0 0,0 0-200 0 0,1-4-416 0 0,0-2-704 0 0,-1-4-936 0 0,-1-3-1217 0 0,-1-2-1248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36 15083 0 0,'0'0'103'0'0,"-1"0"0"0"0,1 0-1 0 0,0 0 1 0 0,0 0 0 0 0,-1 0-1 0 0,1 0 1 0 0,0 0 0 0 0,0 0-1 0 0,-1 0 1 0 0,1-1-1 0 0,0 1 1 0 0,0 0 0 0 0,-1 0-1 0 0,1 0 1 0 0,0 0 0 0 0,0-1-1 0 0,0 1 1 0 0,-1 0 0 0 0,1 0-1 0 0,0 0 1 0 0,0-1 0 0 0,0 1-1 0 0,0 0 1 0 0,0 0 0 0 0,0-1-1 0 0,-1 1 1 0 0,1 0 0 0 0,0 0-1 0 0,0-1 1 0 0,0 1 0 0 0,0 0-1 0 0,0-1 1 0 0,0 1 0 0 0,0 0-1 0 0,0 0 1 0 0,0-1 0 0 0,0 1-1 0 0,0 0 1 0 0,0 0 0 0 0,0-1-1 0 0,0 1 1 0 0,1 0 0 0 0,-1-1-1 0 0,0 1 1 0 0,0 0 0 0 0,0 0-1 0 0,0 0 1 0 0,0-1 0 0 0,1 1-1 0 0,-1 0 1 0 0,0 0 0 0 0,0-1-1 0 0,21-10 1069 0 0,29-2-1435 0 0,2 13 90 0 0,-25 5-1517 0 0,-7 7-3469 0 0,-17-7 1716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15787 0 0,'9'1'7287'0'0,"10"-2"-5455"0"0,28 1-2275 0 0,-1 5 343 0 0,40 1-3174 0 0,-30-9-6823 0 0,-46 1 3826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13835 0 0,'-2'0'675'0'0,"0"1"0"0"0,1 0-1 0 0,-1 0 1 0 0,1 1 0 0 0,0-1 0 0 0,-1 0 0 0 0,1 0-1 0 0,0 1 1 0 0,0-1 0 0 0,0 1 0 0 0,0-1 0 0 0,0 1 0 0 0,-1 2-1 0 0,-6 27 2780 0 0,7-15-3554 0 0,1 0 1 0 0,3 21 0 0 0,-1-19 819 0 0,-1 16-976 0 0,7 60 610 0 0,3-49-2446 0 0,-8-39 976 0 0,-1 1-1 0 0,1-1 0 0 0,0-1 0 0 0,7 10 0 0 0,3-3-6480 0 0,-4-3 783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1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22 11122 0 0,'-12'-14'7862'0'0,"12"14"-7688"0"0,-1 0 1 0 0,1 0-1 0 0,-1 0 0 0 0,1-1 1 0 0,-1 1-1 0 0,1 0 1 0 0,-1 0-1 0 0,1 0 0 0 0,-1 0 1 0 0,1 1-1 0 0,-1-1 0 0 0,1 0 1 0 0,-1 0-1 0 0,1 0 0 0 0,0 0 1 0 0,-1 0-1 0 0,1 1 0 0 0,-1-1 1 0 0,1 0-1 0 0,-1 0 1 0 0,1 1-1 0 0,0-1 0 0 0,-1 0 1 0 0,1 1-1 0 0,-20 30 1799 0 0,20-31-1986 0 0,-10 19 262 0 0,5-10-202 0 0,0 0 0 0 0,0 0 0 0 0,1 1-1 0 0,0 0 1 0 0,0-1 0 0 0,2 1 0 0 0,-1 0 0 0 0,1 1-1 0 0,-1 17 1 0 0,3-26-29 0 0,0 0 0 0 0,1 0-1 0 0,0 0 1 0 0,-1-1-1 0 0,1 1 1 0 0,0 0 0 0 0,0 0-1 0 0,0 0 1 0 0,0-1 0 0 0,0 1-1 0 0,1-1 1 0 0,-1 1-1 0 0,0-1 1 0 0,1 1 0 0 0,-1-1-1 0 0,1 0 1 0 0,0 1 0 0 0,-1-1-1 0 0,1 0 1 0 0,0 0 0 0 0,0-1-1 0 0,-1 1 1 0 0,1 0-1 0 0,0 0 1 0 0,3 0 0 0 0,8 3 104 0 0,0-1-1 0 0,23 3 1 0 0,-21-4-108 0 0,-2 0-362 0 0,80 10 1297 0 0,-46-12-2368 0 0,-3-8-4478 0 0,-31 0-2589 0 0</inkml:trace>
  <inkml:trace contextRef="#ctx0" brushRef="#br0" timeOffset="1">209 1 10578 0 0,'-2'1'794'0'0,"1"0"0"0"0,-1 0 0 0 0,0 1 0 0 0,1-1 0 0 0,-1 1 0 0 0,1-1 0 0 0,-1 1 0 0 0,1 0 0 0 0,0 0 1 0 0,0-1-1 0 0,-1 4 0 0 0,-7 26 2813 0 0,6 36-2913 0 0,3-59-235 0 0,1 17-1044 0 0,6 114 2409 0 0,7-71-4942 0 0,-10-58 849 0 0,-1 0 1 0 0,2 0-1 0 0,-1 0 0 0 0,7 10 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87 196 7874 0 0,'-3'6'951'0'0,"-1"0"0"0"0,0 0 0 0 0,0 0 0 0 0,-1-1 0 0 0,1 0 0 0 0,-9 7 0 0 0,13-11-782 0 0,-1-1 0 0 0,0 1 0 0 0,0-1 0 0 0,0 1-1 0 0,0-1 1 0 0,1 1 0 0 0,-1-1 0 0 0,0 0 0 0 0,0 1 0 0 0,0-1-1 0 0,0 0 1 0 0,0 0 0 0 0,0 0 0 0 0,0 1 0 0 0,0-1-1 0 0,0 0 1 0 0,0 0 0 0 0,0-1 0 0 0,0 1 0 0 0,0 0-1 0 0,-1 0 1 0 0,0-1-50 0 0,1 0 0 0 0,-1 0 0 0 0,1 0 0 0 0,-1-1 0 0 0,1 1-1 0 0,0 0 1 0 0,0 0 0 0 0,-1-1 0 0 0,1 1 0 0 0,0-1 0 0 0,0 1-1 0 0,0-1 1 0 0,1 1 0 0 0,-1-1 0 0 0,0 0 0 0 0,0-2 0 0 0,-2-5-102 0 0,1 0 1 0 0,1-1 0 0 0,0 1 0 0 0,0-1 0 0 0,1 1 0 0 0,0-1-1 0 0,0 1 1 0 0,1-1 0 0 0,0 1 0 0 0,1-1 0 0 0,0 1 0 0 0,1 0-1 0 0,0 0 1 0 0,0 0 0 0 0,1 0 0 0 0,0 0 0 0 0,0 1-1 0 0,1 0 1 0 0,0 0 0 0 0,1 0 0 0 0,6-7 0 0 0,-10 13-26 0 0,-1 1 0 0 0,0-1 1 0 0,1 1-1 0 0,-1 0 0 0 0,1 0 1 0 0,0 0-1 0 0,-1 0 1 0 0,1 0-1 0 0,0 0 0 0 0,0 1 1 0 0,-1-1-1 0 0,1 1 0 0 0,0-1 1 0 0,0 1-1 0 0,0-1 0 0 0,0 1 1 0 0,0 0-1 0 0,-1 0 0 0 0,1 0 1 0 0,0 0-1 0 0,0 0 0 0 0,2 1 1 0 0,-1 0 3 0 0,-1 0 1 0 0,1 0-1 0 0,-1 1 1 0 0,0-1 0 0 0,1 1-1 0 0,-1-1 1 0 0,0 1-1 0 0,0 0 1 0 0,0 0 0 0 0,0 0-1 0 0,0 0 1 0 0,-1 0-1 0 0,3 4 1 0 0,2 4 16 0 0,0 0-1 0 0,-1 0 1 0 0,-1 1 0 0 0,0 0 0 0 0,0 0-1 0 0,1 11 1 0 0,0 6 92 0 0,1 34 1 0 0,-3-19-49 0 0,-3-43-55 0 0,0 0-1 0 0,0 0 0 0 0,0 0 1 0 0,1 0-1 0 0,-1 0 1 0 0,0 0-1 0 0,0 0 1 0 0,0 0-1 0 0,0 0 0 0 0,0 0 1 0 0,0 0-1 0 0,0-1 1 0 0,0 1-1 0 0,0 0 0 0 0,0 0 1 0 0,0 0-1 0 0,1 0 1 0 0,-1 0-1 0 0,0 0 1 0 0,0 0-1 0 0,0 0 0 0 0,0 0 1 0 0,0 0-1 0 0,0 0 1 0 0,0 0-1 0 0,0 1 1 0 0,0-1-1 0 0,0 0 0 0 0,0 0 1 0 0,1 0-1 0 0,-1 0 1 0 0,0 0-1 0 0,0 0 1 0 0,0 0-1 0 0,0 0 0 0 0,0 0 1 0 0,0 0-1 0 0,0 0 1 0 0,0 0-1 0 0,0 0 0 0 0,0 0 1 0 0,0 0-1 0 0,0 0 1 0 0,0 0-1 0 0,0 0 1 0 0,0 1-1 0 0,0-1 0 0 0,0 0 1 0 0,0 0-1 0 0,0 0 1 0 0,0 0-1 0 0,0 0 1 0 0,0 0-1 0 0,0 0 0 0 0,0 0 1 0 0,0 0-1 0 0,0 0 1 0 0,0 1-1 0 0,0-1 1 0 0,0 0-1 0 0,0 0 0 0 0,6-11 83 0 0,3-14-20 0 0,-6 11-72 0 0,1 0-1 0 0,0 1 1 0 0,1 0 0 0 0,1-1-1 0 0,0 2 1 0 0,10-17 0 0 0,-15 27 16 0 0,0 0 0 0 0,1-1 0 0 0,-1 1 0 0 0,1 0 0 0 0,0 0 0 0 0,-1 0 0 0 0,1 1 0 0 0,0-1 0 0 0,0 0 0 0 0,0 1 1 0 0,0-1-1 0 0,0 1 0 0 0,1-1 0 0 0,-1 1 0 0 0,0 0 0 0 0,1 0 0 0 0,-1 0 0 0 0,1 1 0 0 0,-1-1 0 0 0,1 0 1 0 0,-1 1-1 0 0,1 0 0 0 0,-1-1 0 0 0,1 1 0 0 0,-1 0 0 0 0,1 0 0 0 0,0 1 0 0 0,-1-1 0 0 0,1 1 0 0 0,-1-1 0 0 0,1 1 1 0 0,-1 0-1 0 0,1-1 0 0 0,-1 1 0 0 0,0 1 0 0 0,1-1 0 0 0,-1 0 0 0 0,0 0 0 0 0,0 1 0 0 0,0 0 0 0 0,0-1 0 0 0,2 3 1 0 0,1 1 101 0 0,1 1 0 0 0,-2 0 1 0 0,1 0-1 0 0,0 0 1 0 0,-1 0-1 0 0,-1 1 0 0 0,1 0 1 0 0,-1 0-1 0 0,0 0 1 0 0,0 0-1 0 0,-1 0 0 0 0,0 0 1 0 0,2 15-1 0 0,-1-9-108 0 0,0 0 0 0 0,1-1-1 0 0,7 17 1 0 0,-8-24-2737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2:54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23677 0 0,'28'-11'4249'0'0,"-23"9"-3902"0"0,0-1-1 0 0,0 1 1 0 0,0 0 0 0 0,1 1-1 0 0,-1-1 1 0 0,0 1-1 0 0,7-1 1 0 0,-10 3-1886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16 278 7674 0 0,'-16'19'7455'0'0,"23"-34"-2086"0"0,3-8-5017 0 0,1 0 0 0 0,1 1 0 0 0,1 1 1 0 0,1 0-1 0 0,1 1 0 0 0,31-34 0 0 0,-20 27-2761 0 0,57-43-1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9890 0 0,'-1'2'405'0'0,"0"-1"0"0"0,0 1-1 0 0,1-1 1 0 0,-1 1 0 0 0,1 0-1 0 0,-1-1 1 0 0,1 1 0 0 0,-1 0-1 0 0,1 0 1 0 0,0-1 0 0 0,0 1 0 0 0,0 0-1 0 0,0-1 1 0 0,0 1 0 0 0,1 3-1 0 0,0-2-50 0 0,0 0-1 0 0,0 0 0 0 0,0 0 0 0 0,0 0 1 0 0,1-1-1 0 0,-1 1 0 0 0,1 0 1 0 0,2 2-1 0 0,5 5-12 0 0,1 0 1 0 0,0-1-1 0 0,15 11 0 0 0,-5-3 184 0 0,9 11-566 0 0,36 47 0 0 0,-11-12-5021 0 0,-54-62 4841 0 0,1 0-1 0 0,-1-1 1 0 0,1 1-1 0 0,-1-1 1 0 0,1 1-1 0 0,-1-1 1 0 0,1 1-1 0 0,0-1 1 0 0,-1 1-1 0 0,1-1 0 0 0,0 0 1 0 0,-1 1-1 0 0,1-1 1 0 0,0 0-1 0 0,-1 1 1 0 0,1-1-1 0 0,0 0 1 0 0,-1 0-1 0 0,1 0 0 0 0,0 0 1 0 0,0 0-1 0 0,0 0 1 0 0,4 1-2006 0 0,5 4-3341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87 120 8010 0 0,'-3'-1'399'0'0,"0"0"0"0"0,-1 0 1 0 0,1 0-1 0 0,0 0 0 0 0,-1 1 0 0 0,1-1 1 0 0,-1 1-1 0 0,1 0 0 0 0,-1 0 0 0 0,1 0 1 0 0,-1 0-1 0 0,1 1 0 0 0,0 0 1 0 0,-1-1-1 0 0,-6 4 0 0 0,9-3-273 0 0,-1 0 0 0 0,0 0 0 0 0,0 1 0 0 0,1-1 0 0 0,-1 0 0 0 0,0 1 0 0 0,1 0-1 0 0,0-1 1 0 0,-1 1 0 0 0,1 0 0 0 0,0-1 0 0 0,0 1 0 0 0,0 0 0 0 0,0 0 0 0 0,0 0 0 0 0,0 0 0 0 0,1 0 0 0 0,-1 0 0 0 0,1 1-1 0 0,-1-1 1 0 0,1 0 0 0 0,0 0 0 0 0,0 0 0 0 0,0 0 0 0 0,0 0 0 0 0,0 1 0 0 0,1 2 0 0 0,0-1-93 0 0,0 1 1 0 0,0-1 0 0 0,1 1-1 0 0,-1-1 1 0 0,1 1-1 0 0,0-1 1 0 0,0 0-1 0 0,1 0 1 0 0,-1 0 0 0 0,1 0-1 0 0,0-1 1 0 0,0 1-1 0 0,1-1 1 0 0,-1 1-1 0 0,0-1 1 0 0,7 4 0 0 0,-8-5-25 0 0,0-1 1 0 0,0 0-1 0 0,-1 0 1 0 0,1 0-1 0 0,0 1 1 0 0,0-2-1 0 0,0 1 1 0 0,0 0 0 0 0,0 0-1 0 0,1-1 1 0 0,-1 1-1 0 0,0-1 1 0 0,0 0-1 0 0,0 1 1 0 0,0-1-1 0 0,1 0 1 0 0,-1 0 0 0 0,0 0-1 0 0,0-1 1 0 0,0 1-1 0 0,1-1 1 0 0,-1 1-1 0 0,0-1 1 0 0,0 0-1 0 0,0 1 1 0 0,0-1 0 0 0,0 0-1 0 0,0 0 1 0 0,0-1-1 0 0,-1 1 1 0 0,1 0-1 0 0,0-1 1 0 0,-1 1-1 0 0,1-1 1 0 0,0 1 0 0 0,1-4-1 0 0,2-3 33 0 0,0-1 0 0 0,-1 0 0 0 0,0 0 0 0 0,0-1 1 0 0,-1 1-1 0 0,0-1 0 0 0,-1 0 0 0 0,0 0 0 0 0,0 0 0 0 0,-1 0 0 0 0,0 0 0 0 0,-1 0 1 0 0,-1 0-1 0 0,1 0 0 0 0,-1 0 0 0 0,-1 0 0 0 0,0 1 0 0 0,-6-20 0 0 0,7 27-17 0 0,-1-1-1 0 0,1 1 0 0 0,0 0 0 0 0,-1 0 1 0 0,1 0-1 0 0,-1 0 0 0 0,1 0 1 0 0,-1 1-1 0 0,0-1 0 0 0,0 0 1 0 0,0 1-1 0 0,0-1 0 0 0,0 1 1 0 0,0 0-1 0 0,0 0 0 0 0,-1 0 1 0 0,1 0-1 0 0,0 0 0 0 0,-1 0 1 0 0,1 1-1 0 0,-1-1 0 0 0,1 1 0 0 0,0-1 1 0 0,-1 1-1 0 0,1 0 0 0 0,-1 0 1 0 0,1 0-1 0 0,-1 0 0 0 0,1 1 1 0 0,-1-1-1 0 0,1 1 0 0 0,-1-1 1 0 0,1 1-1 0 0,0 0 0 0 0,-1 0 1 0 0,1 0-1 0 0,0 0 0 0 0,0 0 1 0 0,0 1-1 0 0,0-1 0 0 0,0 1 0 0 0,0-1 1 0 0,0 1-1 0 0,0 0 0 0 0,1 0 1 0 0,-1 0-1 0 0,1 0 0 0 0,-1 0 1 0 0,1 0-1 0 0,0 0 0 0 0,0 0 1 0 0,-1 0-1 0 0,2 1 0 0 0,-1-1 1 0 0,-1 5-1 0 0,1-1-287 0 0,1-1 0 0 0,0 1 0 0 0,0-1 0 0 0,0 1 0 0 0,1-1 1 0 0,-1 0-1 0 0,1 1 0 0 0,1-1 0 0 0,-1 0 0 0 0,3 7 0 0 0,-2-8-723 0 0,0 0 0 0 0,0 0 1 0 0,1 0-1 0 0,-1 0 0 0 0,1 0 0 0 0,0 0 0 0 0,5 5 1 0 0,4 0-4846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10162 0 0,'4'8'12526'0'0,"-2"10"-8511"0"0,1 28-5713 0 0,-2-34 2947 0 0,0 25-1324 0 0,10 84-108 0 0,4-63-2523 0 0,-12-49 1432 0 0,0-1-1 0 0,1 0 1 0 0,0 0 0 0 0,7 10-1 0 0,-11-18 1170 0 0,0 0-1 0 0,0 0 1 0 0,0 1 0 0 0,0-1-1 0 0,0 0 1 0 0,0 0-1 0 0,0 1 1 0 0,1-1-1 0 0,-1 0 1 0 0,0 0 0 0 0,0 1-1 0 0,0-1 1 0 0,0 0-1 0 0,0 0 1 0 0,0 0-1 0 0,0 1 1 0 0,0-1 0 0 0,1 0-1 0 0,-1 0 1 0 0,0 0-1 0 0,0 0 1 0 0,0 1-1 0 0,1-1 1 0 0,-1 0 0 0 0,0 0-1 0 0,0 0 1 0 0,0 0-1 0 0,1 0 1 0 0,-1 0 0 0 0,0 1-1 0 0,0-1 1 0 0,0 0-1 0 0,1 0 1 0 0,-1 0-1 0 0,0 0 1 0 0,0 0 0 0 0,1 0-1 0 0,-1 0 1 0 0,0 0-1 0 0,0 0 1 0 0,1 0-1 0 0,-1 0 1 0 0,0 0 0 0 0,0 0-1 0 0,0 0 1 0 0,1-1-1 0 0,-1 1 1 0 0,0 0-1 0 0,0 0 1 0 0,1 0 0 0 0,-1 0-1 0 0,0 0 1 0 0,0 0-1 0 0,1-1 1 0 0,0 0-1238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12923 0 0,'0'-1'245'0'0,"0"1"-1"0"0,0-1 1 0 0,0 1 0 0 0,0-1 0 0 0,0 1 0 0 0,0-1 0 0 0,0 1-1 0 0,0-1 1 0 0,0 1 0 0 0,0-1 0 0 0,0 1 0 0 0,0-1 0 0 0,0 1 0 0 0,1-1-1 0 0,-1 1 1 0 0,0-1 0 0 0,0 1 0 0 0,1-1 0 0 0,-1 1 0 0 0,0 0-1 0 0,0-1 1 0 0,1 1 0 0 0,-1-1 0 0 0,1 1 0 0 0,-1 0 0 0 0,0-1-1 0 0,1 1 1 0 0,-1 0 0 0 0,1-1 0 0 0,-1 1 0 0 0,0 0 0 0 0,1 0-1 0 0,-1 0 1 0 0,1-1 0 0 0,0 1 0 0 0,9 17 2646 0 0,4 32-2180 0 0,2 59-252 0 0,-14-77-979 0 0,2 1 0 0 0,16 58 1 0 0,-11-72-986 0 0,-3-10-1165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4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11522 0 0,'0'0'379'0'0,"-1"0"0"0"0,0 1 0 0 0,1-1 0 0 0,-1 0 0 0 0,1 0 0 0 0,-1 0-1 0 0,0 0 1 0 0,1 1 0 0 0,-1-1 0 0 0,1 0 0 0 0,-1 0 0 0 0,0 1-1 0 0,1-1 1 0 0,-1 0 0 0 0,1 1 0 0 0,-1-1 0 0 0,1 1 0 0 0,0-1-1 0 0,-1 1 1 0 0,1-1 0 0 0,-1 1 0 0 0,0 0 0 0 0,-4 18 2827 0 0,4 26-3177 0 0,2-35 703 0 0,-2 67-351 0 0,3 49 94 0 0,-1-107-932 0 0,1 0 0 0 0,1-1 0 0 0,1 1 0 0 0,9 26 0 0 0,-4-26-2913 0 0,0-9-4133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14 7778 0 0,'-23'-7'6695'0'0,"22"6"-6517"0"0,0 0 0 0 0,0 1 0 0 0,0-1 0 0 0,0 1 0 0 0,0-1 0 0 0,-1 1 0 0 0,1-1 0 0 0,0 1 0 0 0,0-1 0 0 0,0 1 0 0 0,-1 0 0 0 0,1 0 0 0 0,0 0 0 0 0,-1 0 0 0 0,1 0 0 0 0,0 0 0 0 0,0 0 0 0 0,-1 0 0 0 0,1 0 0 0 0,0 1 0 0 0,-1-1 0 0 0,1 0 1 0 0,0 1-1 0 0,0-1 0 0 0,0 1 0 0 0,0-1 0 0 0,-1 1 0 0 0,1 0 0 0 0,0-1 0 0 0,0 1 0 0 0,0 0 0 0 0,0 0 0 0 0,0 0 0 0 0,1 0 0 0 0,-1 0 0 0 0,0 0 0 0 0,0 0 0 0 0,1 0 0 0 0,-1 0 0 0 0,0 0 0 0 0,0 2 0 0 0,-2 4-101 0 0,0 0 0 0 0,0 0 0 0 0,1 1 0 0 0,0-1 0 0 0,0 1 0 0 0,0 0 0 0 0,1-1 1 0 0,1 1-1 0 0,-1 0 0 0 0,1 0 0 0 0,0 0 0 0 0,1-1 0 0 0,0 1 0 0 0,0 0 0 0 0,1 0 0 0 0,0-1 0 0 0,0 1 0 0 0,1-1 0 0 0,0 0 0 0 0,6 12 0 0 0,-6-13-73 0 0,0 0 1 0 0,0-1-1 0 0,1 1 0 0 0,0-1 0 0 0,0 0 0 0 0,0 0 0 0 0,1 0 0 0 0,0 0 1 0 0,0-1-1 0 0,0 0 0 0 0,0 0 0 0 0,1 0 0 0 0,-1 0 0 0 0,1-1 0 0 0,0 0 1 0 0,0-1-1 0 0,0 1 0 0 0,1-1 0 0 0,-1 0 0 0 0,1 0 0 0 0,-1-1 0 0 0,1 0 0 0 0,-1 0 1 0 0,12-1-1 0 0,-14 0 4 0 0,0-1 0 0 0,-1 1-1 0 0,1-1 1 0 0,-1 0 0 0 0,1 0 0 0 0,-1 0 0 0 0,1-1 0 0 0,-1 1 0 0 0,1-1 0 0 0,-1 0 0 0 0,0 0 0 0 0,0 0 0 0 0,0 0 0 0 0,0-1 0 0 0,0 1 0 0 0,-1-1-1 0 0,1 1 1 0 0,2-5 0 0 0,-1 2 16 0 0,-1-1-1 0 0,0 1 1 0 0,0-1-1 0 0,-1 0 0 0 0,1 1 1 0 0,-1-1-1 0 0,0 0 1 0 0,-1-1-1 0 0,0 1 1 0 0,1-10-1 0 0,-1 9 12 0 0,-1 0 0 0 0,0-1 1 0 0,0 1-1 0 0,-1 0 0 0 0,0-1 1 0 0,-1 1-1 0 0,1 0 0 0 0,-1 0 0 0 0,-4-8 1 0 0,5 11-9 0 0,-1 1 0 0 0,0-1 0 0 0,0 0 0 0 0,-1 0 1 0 0,1 1-1 0 0,-1 0 0 0 0,1-1 0 0 0,-1 1 0 0 0,0 0 1 0 0,-1 0-1 0 0,1 0 0 0 0,0 1 0 0 0,-1-1 1 0 0,1 1-1 0 0,-7-3 0 0 0,1 2 2 0 0,-1 0 0 0 0,1 0 0 0 0,-1 1 0 0 0,0 0-1 0 0,0 1 1 0 0,-14 0 0 0 0,20 1-75 0 0,-1 0 0 0 0,1 0 0 0 0,0 0 0 0 0,0 0 0 0 0,0 1-1 0 0,-1 0 1 0 0,1 0 0 0 0,0 0 0 0 0,0 0 0 0 0,0 1 0 0 0,0-1 0 0 0,1 1 0 0 0,-1 0-1 0 0,0 0 1 0 0,1 1 0 0 0,-1-1 0 0 0,-4 5 0 0 0,7-6-191 0 0,0 0-1 0 0,1 1 1 0 0,-1-1 0 0 0,0 0-1 0 0,1 0 1 0 0,-1 1 0 0 0,1-1-1 0 0,-1 0 1 0 0,1 1 0 0 0,0-1-1 0 0,-1 0 1 0 0,1 1 0 0 0,0-1 0 0 0,0 0-1 0 0,0 1 1 0 0,0-1 0 0 0,1 3-1 0 0,8 13-7267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 9346 0 0,'-1'0'1010'0'0,"-22"3"5202"0"0,12-3-3839 0 0,11 0-2330 0 0,0 0 0 0 0,0 0-1 0 0,0 0 1 0 0,0 0 0 0 0,0 0-1 0 0,0 0 1 0 0,0 0 0 0 0,0 0-1 0 0,-1 0 1 0 0,1 0 0 0 0,0 0-1 0 0,0 0 1 0 0,0 0 0 0 0,0 0-1 0 0,0 0 1 0 0,0 0 0 0 0,0 0-1 0 0,0-1 1 0 0,0 1 0 0 0,0 0-1 0 0,-1 0 1 0 0,1 0-1 0 0,0 0 1 0 0,0 0 0 0 0,0 0-1 0 0,0 0 1 0 0,0 0 0 0 0,0 0-1 0 0,0 0 1 0 0,0 0 0 0 0,0-1-1 0 0,0 1 1 0 0,0 0 0 0 0,0 0-1 0 0,0 0 1 0 0,0 0 0 0 0,0 0-1 0 0,0 0 1 0 0,0 0 0 0 0,0 0-1 0 0,0 0 1 0 0,0-1 0 0 0,0 1-1 0 0,0 0 1 0 0,0 0-1 0 0,0 0 1 0 0,0 0 0 0 0,0 0-1 0 0,0 0 1 0 0,0 0 0 0 0,0 0-1 0 0,0 0 1 0 0,0-1 0 0 0,0 1-1 0 0,0 0 1 0 0,0 0 0 0 0,0 0-1 0 0,1 0 1 0 0,0-1 2 0 0,1 0 1 0 0,-1 0-1 0 0,1-1 1 0 0,-1 2-1 0 0,1-1 1 0 0,0 0-1 0 0,0 0 0 0 0,-1 0 1 0 0,1 1-1 0 0,0-1 1 0 0,0 1-1 0 0,0 0 1 0 0,0-1-1 0 0,3 1 0 0 0,34 0 48 0 0,-27 0-18 0 0,5 0-182 0 0,-7-1-153 0 0,0 1 1 0 0,0 0 0 0 0,0 1 0 0 0,0 0 0 0 0,0 0-1 0 0,0 1 1 0 0,-1 0 0 0 0,11 4 0 0 0,-19-6-8 0 0,-1 1 0 0 0,1-1 1 0 0,-1 1-1 0 0,1-1 0 0 0,-1 0 0 0 0,1 1 0 0 0,-1-1 0 0 0,0 1 1 0 0,1-1-1 0 0,-1 1 0 0 0,0-1 0 0 0,1 1 0 0 0,-1 0 1 0 0,0-1-1 0 0,0 1 0 0 0,1-1 0 0 0,-1 1 0 0 0,0 0 1 0 0,0-1-1 0 0,0 1 0 0 0,0-1 0 0 0,0 1 0 0 0,0 0 1 0 0,0-1-1 0 0,0 1 0 0 0,0-1 0 0 0,0 1 0 0 0,0 0 1 0 0,-1-1-1 0 0,1 1 0 0 0,0-1 0 0 0,-1 2 0 0 0,-1 5-5722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10786 0 0,'0'-1'407'0'0,"-1"1"-1"0"0,1-1 0 0 0,0 0 1 0 0,0 0-1 0 0,0 0 0 0 0,0 1 0 0 0,0-1 1 0 0,0 0-1 0 0,1 0 0 0 0,-1 1 1 0 0,0-1-1 0 0,0 0 0 0 0,0 0 1 0 0,1 1-1 0 0,-1-1 0 0 0,0 0 0 0 0,1 1 1 0 0,-1-1-1 0 0,1 0 0 0 0,-1 1 1 0 0,1-1-1 0 0,-1 0 0 0 0,1 1 1 0 0,0-1-1 0 0,24-15 2361 0 0,28-3-2306 0 0,-43 17-630 0 0,-1 0 1 0 0,0 1-1 0 0,0 1 0 0 0,19 0 1 0 0,4 7-3923 0 0,-29-6 2922 0 0,0 1 0 0 0,0-1 0 0 0,0 0 0 0 0,0 1 0 0 0,-1 0 0 0 0,1 0 0 0 0,4 4 0 0 0,1 1-4460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71 307 13779 0 0,'-2'1'271'0'0,"0"-1"0"0"0,0 0 0 0 0,-1 0 0 0 0,1 0-1 0 0,0 0 1 0 0,0 0 0 0 0,-1 0 0 0 0,1 0 0 0 0,0-1 0 0 0,0 1 0 0 0,0-1 0 0 0,-1 0 0 0 0,1 0 0 0 0,0 1-1 0 0,0-1 1 0 0,0-1 0 0 0,0 1 0 0 0,1 0 0 0 0,-1 0 0 0 0,0-1 0 0 0,0 1 0 0 0,1-1 0 0 0,-1 1 0 0 0,1-1-1 0 0,-1 0 1 0 0,1 0 0 0 0,0 1 0 0 0,-2-5 0 0 0,0-2-62 0 0,1 1 0 0 0,-1 0 0 0 0,2-1 0 0 0,-1 1 0 0 0,1-1 0 0 0,1 0-1 0 0,-1-10 1 0 0,1-6 154 0 0,1 1 0 0 0,5-31 0 0 0,-5 45-305 0 0,1 0 0 0 0,0 0 0 0 0,0 0 0 0 0,1 1 0 0 0,0-1 0 0 0,1 1 0 0 0,0 0 0 0 0,0 0 0 0 0,6-8 0 0 0,-9 15-56 0 0,0 0 0 0 0,-1 0 0 0 0,1 0 0 0 0,0 0 0 0 0,0 0 0 0 0,0 1 1 0 0,-1-1-1 0 0,1 0 0 0 0,0 0 0 0 0,0 1 0 0 0,0-1 0 0 0,0 1 0 0 0,0-1 1 0 0,0 1-1 0 0,0-1 0 0 0,0 1 0 0 0,1 0 0 0 0,-1-1 0 0 0,0 1 0 0 0,0 0 0 0 0,0 0 1 0 0,0 0-1 0 0,0 0 0 0 0,1 0 0 0 0,-1 0 0 0 0,0 0 0 0 0,2 1 0 0 0,-1 0 1 0 0,0 0 0 0 0,0 0 0 0 0,0 0-1 0 0,1 1 1 0 0,-1-1 0 0 0,-1 1-1 0 0,1-1 1 0 0,0 1 0 0 0,0 0 0 0 0,-1 0-1 0 0,1 0 1 0 0,1 2 0 0 0,3 6-3 0 0,0 0 1 0 0,-1 0-1 0 0,0 0 1 0 0,5 18-1 0 0,-5-6-30 0 0,5 43 1 0 0,-7-41-143 0 0,9 34 0 0 0,-1-99-709 0 0,7-30 849 0 0,-16 64 36 0 0,0 0-1 0 0,1 1 1 0 0,0-1-1 0 0,0 1 1 0 0,0 0-1 0 0,1 0 1 0 0,0 0-1 0 0,6-7 1 0 0,-10 12 6 0 0,1 1 0 0 0,-1-1 0 0 0,1 1 0 0 0,-1-1 0 0 0,1 1 0 0 0,-1 0 0 0 0,1-1 0 0 0,-1 1 1 0 0,1 0-1 0 0,0-1 0 0 0,-1 1 0 0 0,1 0 0 0 0,-1 0 0 0 0,1-1 0 0 0,0 1 0 0 0,-1 0 0 0 0,1 0 0 0 0,0 0 0 0 0,-1 0 1 0 0,1 0-1 0 0,0 0 0 0 0,-1 0 0 0 0,1 0 0 0 0,0 0 0 0 0,-1 0 0 0 0,1 0 0 0 0,0 1 0 0 0,-1-1 0 0 0,1 0 0 0 0,-1 0 1 0 0,1 1-1 0 0,0-1 0 0 0,1 2 22 0 0,0-1 0 0 0,0 1 0 0 0,0 0-1 0 0,-1 0 1 0 0,1-1 0 0 0,-1 1 0 0 0,1 0 0 0 0,-1 0 0 0 0,1 4 0 0 0,18 46 353 0 0,-9 14-161 0 0,-9-48-859 0 0,1 0-1 0 0,1-1 1 0 0,11 34-1 0 0,-7-41-2039 0 0,-7-10 2055 0 0,0 1 0 0 0,0-1 0 0 0,0 1 0 0 0,0-1 1 0 0,1 0-1 0 0,-1 0 0 0 0,0 1 0 0 0,0-1 0 0 0,0 0 0 0 0,0 0 0 0 0,1 0 0 0 0,-1 0 0 0 0,0-1 0 0 0,0 1 0 0 0,0 0 0 0 0,1 0 0 0 0,-1-1 0 0 0,0 1 1 0 0,1-1-1 0 0,4-6-4510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28 8794 0 0,'-8'-8'3179'0'0,"6"6"-2052"0"0,0 0 0 0 0,1 0-1 0 0,-1 0 1 0 0,-1 0 0 0 0,1 0 0 0 0,0 1-1 0 0,0-1 1 0 0,-1 1 0 0 0,-3-3 0 0 0,4 4-923 0 0,1 0 0 0 0,-1 0 0 0 0,1 0 0 0 0,-1 0 0 0 0,1 1 0 0 0,-1-1 1 0 0,1 0-1 0 0,-1 0 0 0 0,1 1 0 0 0,0-1 0 0 0,-1 1 0 0 0,1 0 0 0 0,-1-1 0 0 0,1 1 0 0 0,0 0 1 0 0,0 0-1 0 0,-1 0 0 0 0,1 0 0 0 0,0 0 0 0 0,0 0 0 0 0,-2 2 0 0 0,-4 4-104 0 0,-1 1 0 0 0,1 0 0 0 0,1 0 0 0 0,0 0-1 0 0,0 1 1 0 0,0 0 0 0 0,1 0 0 0 0,0 1 0 0 0,1-1 0 0 0,0 1-1 0 0,1 0 1 0 0,0 0 0 0 0,0 0 0 0 0,1 1 0 0 0,0-1 0 0 0,1 0 0 0 0,0 14-1 0 0,2-12-160 0 0,0 0-1 0 0,0 0 1 0 0,1 0-1 0 0,1 0 1 0 0,0 0-1 0 0,1-1 1 0 0,0 0-1 0 0,0 0 1 0 0,1 0 0 0 0,1 0-1 0 0,0-1 1 0 0,0 1-1 0 0,1-2 1 0 0,15 18-1 0 0,-14-18-1101 0 0,1 0 1 0 0,0-1-1 0 0,0 0 1 0 0,13 7-1 0 0,1-3-4367 0 0,1-4-3411 0 0,-10-5 3244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0 246 15251 0 0,'2'-3'1062'0'0,"-1"0"0"0"0,1 1 0 0 0,0-1 0 0 0,-1 0 0 0 0,1 1 0 0 0,1-1 0 0 0,2-3 0 0 0,11-14 178 0 0,-8 5-829 0 0,-1-1-1 0 0,9-27 1 0 0,-11 27-474 0 0,1 0-1 0 0,10-19 1 0 0,-13 28-615 0 0,2 1 1 0 0,-1 0 0 0 0,1-1-1 0 0,8-8 1 0 0,-10 13-101 0 0,-3 2 411 0 0,1-1 0 0 0,-1 1 0 0 0,1 0-1 0 0,-1-1 1 0 0,0 1 0 0 0,1 0 0 0 0,0-2-1102 0 0,0 1 1102 0 0,-1 1 0 0 0,0-1 0 0 0,1 1 0 0 0,-1-1 0 0 0,0 1 0 0 0,0-1-1 0 0,0 1 1 0 0,1-1 0 0 0,-1 1 0 0 0,0-1 0 0 0,0 1 0 0 0,0-1 0 0 0,0 1-1 0 0,0-1 1 0 0,0 0 0 0 0,0 1 0 0 0,0-1 0 0 0,0 1 0 0 0,0-1 0 0 0,-1 0 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8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13707 0 0,'-2'14'6467'0'0,"7"2"-3394"0"0,16 16-1874 0 0,-13-21-553 0 0,19 34-600 0 0,-9-12 888 0 0,28 34-1 0 0,-7-26-4221 0 0,-34-36 1700 0 0,1-1 1 0 0,0 0 0 0 0,0 0 0 0 0,0 0 0 0 0,11 3 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9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 16588 0 0,'1'2'4173'0'0,"-1"-2"-4019"0"0,18-4 1141 0 0,1-4 2829 0 0,-21 9-3860 0 0,-1 1 1 0 0,1 0-1 0 0,0 0 1 0 0,0 1-1 0 0,0-1 1 0 0,0 0-1 0 0,0 1 1 0 0,0-1-1 0 0,0 1 1 0 0,1 0 0 0 0,-1-1-1 0 0,1 1 1 0 0,0 0-1 0 0,0 0 1 0 0,-1 5-1 0 0,-19 58-298 0 0,18-54 26 0 0,1 1-1 0 0,0-1 1 0 0,1 0 0 0 0,0 1 0 0 0,1-1-1 0 0,1 1 1 0 0,0-1 0 0 0,0 0 0 0 0,1 0-1 0 0,1 1 1 0 0,0-1 0 0 0,1-1 0 0 0,0 1-1 0 0,1 0 1 0 0,0-1 0 0 0,1 0-1 0 0,0 0 1 0 0,0-1 0 0 0,1 0 0 0 0,1 0-1 0 0,0 0 1 0 0,0-1 0 0 0,1 0 0 0 0,0-1-1 0 0,14 11 1 0 0,-8-7-327 0 0,30 21-875 0 0,-43-32 811 0 0,0 0-1 0 0,0 0 1 0 0,0 0 0 0 0,0 0-1 0 0,1 0 1 0 0,-1-1-1 0 0,0 1 1 0 0,0-1 0 0 0,1 1-1 0 0,-1-1 1 0 0,0 0-1 0 0,1 0 1 0 0,-1 0 0 0 0,0 0-1 0 0,1-1 1 0 0,-1 1 0 0 0,0 0-1 0 0,0-1 1 0 0,5-1-1 0 0,-6 1 188 0 0,-1 1-1 0 0,1 0 1 0 0,-1-1 0 0 0,1 1-1 0 0,0-1 1 0 0,-1 1-1 0 0,1-1 1 0 0,-1 0-1 0 0,1 1 1 0 0,-1-1-1 0 0,1 1 1 0 0,-1-1-1 0 0,0 0 1 0 0,1 0-1 0 0,-1 1 1 0 0,0-1-1 0 0,1 0 1 0 0,-1 0-1 0 0,0 1 1 0 0,0-1-1 0 0,0 0 1 0 0,0 0 0 0 0,0 1-1 0 0,0-1 1 0 0,0 0-1 0 0,0 0 1 0 0,0 1-1 0 0,0-1 1 0 0,0 0-1 0 0,0 0 1 0 0,0 0-1 0 0,-1 0 1 0 0,0-9-2124 0 0,8-7-4628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29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16620 0 0,'10'-1'6960'0'0,"-6"0"-6732"0"0,0 0 1 0 0,0 1-1 0 0,1-1 0 0 0,-1 1 0 0 0,0 0 0 0 0,1 0 0 0 0,-1 1 0 0 0,0-1 0 0 0,8 3 1 0 0,-9-2-180 0 0,0 0 1 0 0,0 1 0 0 0,0-1 0 0 0,-1 1 0 0 0,1-1 0 0 0,-1 1-1 0 0,1 0 1 0 0,-1 0 0 0 0,1 0 0 0 0,-1 0 0 0 0,0 1 0 0 0,0-1 0 0 0,0 1-1 0 0,0-1 1 0 0,-1 1 0 0 0,1 0 0 0 0,-1-1 0 0 0,3 6 0 0 0,-3-3-6 0 0,1 1 0 0 0,-1-1 0 0 0,0 1 0 0 0,-1 0 0 0 0,1-1 0 0 0,-1 1 1 0 0,-1-1-1 0 0,1 1 0 0 0,-2 10 0 0 0,-1-3-19 0 0,0 0 0 0 0,-1-1 0 0 0,-1 1 0 0 0,0-1-1 0 0,-1 1 1 0 0,0-2 0 0 0,-1 1 0 0 0,-8 11 0 0 0,4-11 8 0 0,8-9-29 0 0,0 1 1 0 0,0-1-1 0 0,0 0 1 0 0,0 1-1 0 0,0 0 1 0 0,1 0-1 0 0,0 0 1 0 0,-1 0 0 0 0,1 0-1 0 0,-1 5 1 0 0,3-8 0 0 0,1 0 0 0 0,0-1 1 0 0,-1 1-1 0 0,1 0 1 0 0,-1-1-1 0 0,1 1 0 0 0,0-1 1 0 0,0 1-1 0 0,-1-1 0 0 0,1 1 1 0 0,0-1-1 0 0,0 1 1 0 0,0-1-1 0 0,0 0 0 0 0,-1 0 1 0 0,1 1-1 0 0,0-1 1 0 0,0 0-1 0 0,0 0 0 0 0,0 0 1 0 0,0 0-1 0 0,0 0 1 0 0,1 0-1 0 0,24 1 44 0 0,-25-1-47 0 0,49 1-169 0 0,59-2-178 0 0,-95 0-773 0 0,0-1 0 0 0,0 0 0 0 0,13-5 0 0 0,-7-3-3845 0 0,-11-3-1189 0 0,-4 3-765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22 14499 0 0,'0'-2'595'0'0,"-1"1"0"0"0,1-1 0 0 0,-1 1 0 0 0,1 0 0 0 0,-1-1 0 0 0,0 1 0 0 0,0 0 0 0 0,1 0 0 0 0,-1-1 0 0 0,0 1 0 0 0,0 0 0 0 0,0 0 0 0 0,-1 0 0 0 0,1 0 0 0 0,0 0 0 0 0,-1-1 0 0 0,0 3-487 0 0,0 0 0 0 0,0-1 1 0 0,1 1-1 0 0,-1 0 0 0 0,0 0 1 0 0,1 0-1 0 0,-1 0 0 0 0,1 0 1 0 0,-1 0-1 0 0,1 1 1 0 0,-1-1-1 0 0,1 0 0 0 0,0 1 1 0 0,-1 1-1 0 0,-6 4-95 0 0,2 0 0 0 0,-1 1 0 0 0,1 0 0 0 0,0 0 0 0 0,1 0 0 0 0,0 1 0 0 0,-7 13 0 0 0,12-20-21 0 0,-1 1 0 0 0,0-1 0 0 0,0 0 0 0 0,1 1 1 0 0,-1-1-1 0 0,1 0 0 0 0,0 1 0 0 0,0-1 0 0 0,0 1 0 0 0,0-1 0 0 0,0 0 1 0 0,0 1-1 0 0,1-1 0 0 0,-1 1 0 0 0,1-1 0 0 0,-1 0 0 0 0,1 1 0 0 0,0-1 1 0 0,0 0-1 0 0,0 0 0 0 0,0 0 0 0 0,1 0 0 0 0,-1 0 0 0 0,1 0 0 0 0,-1 0 1 0 0,1 0-1 0 0,-1 0 0 0 0,1-1 0 0 0,0 1 0 0 0,0-1 0 0 0,0 1 1 0 0,0-1-1 0 0,0 0 0 0 0,0 0 0 0 0,0 0 0 0 0,4 2 0 0 0,4 0 3 0 0,0 1-1 0 0,1-1 1 0 0,-1 0-1 0 0,1-1 1 0 0,0-1-1 0 0,0 0 1 0 0,-1 0 0 0 0,20-1-1 0 0,17-8-3356 0 0,-31-3-2723 0 0,-10-9-3851 0 0,-7 10 5292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8666 0 0,'-4'2'9597'0'0,"3"9"-5585"0"0,2 15-3032 0 0,-1-21-12 0 0,-1 49-151 0 0,0-32-1138 0 0,1 0-1 0 0,3 28 0 0 0,4-21-4452 0 0,5-1-3863 0 0,-7-20 2350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60 14539 0 0,'-1'-1'274'0'0,"0"1"0"0"0,1 0 1 0 0,-1 0-1 0 0,0 0 0 0 0,1 0 0 0 0,-1-1 0 0 0,1 1 0 0 0,-1 0 1 0 0,0-1-1 0 0,1 1 0 0 0,-1 0 0 0 0,1-1 0 0 0,-1 1 1 0 0,1-1-1 0 0,-1 1 0 0 0,1 0 0 0 0,-1-1 0 0 0,1 1 0 0 0,0-1 1 0 0,-1 0-1 0 0,1 1 0 0 0,0-1 0 0 0,-1 1 0 0 0,1-1 0 0 0,0 0 1 0 0,0 1-1 0 0,-1-1 0 0 0,1 1 0 0 0,0-1 0 0 0,0-1 0 0 0,1 1-83 0 0,-1 0-1 0 0,1 0 0 0 0,-1 0 0 0 0,1 0 0 0 0,0 0 0 0 0,-1 0 0 0 0,1 0 0 0 0,0 0 0 0 0,0 0 1 0 0,0 0-1 0 0,0 1 0 0 0,0-1 0 0 0,0 0 0 0 0,2-1 0 0 0,3-1-80 0 0,-1 0 0 0 0,1 0-1 0 0,1 1 1 0 0,-1 0 0 0 0,9-3-1 0 0,-6 5-1 0 0,0 0-1 0 0,1 0 0 0 0,17 3 0 0 0,-17-2-821 0 0,0 1-1 0 0,0-2 1 0 0,14 0-1 0 0,-21 0-445 0 0,0-1 1 0 0,0 1-1 0 0,0-1 0 0 0,-1 0 0 0 0,1 0 1 0 0,0 0-1 0 0,-1 0 0 0 0,1 0 0 0 0,4-3 0 0 0,2-2-6208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2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53 4305 0 0,'-2'-2'848'0'0,"0"1"-1"0"0,0-1 1 0 0,0 1 0 0 0,1-1 0 0 0,-1 0 0 0 0,0 1-1 0 0,1-1 1 0 0,-1 0 0 0 0,1 0 0 0 0,0 0 0 0 0,-2-3-1 0 0,3 4-633 0 0,-1 0-1 0 0,0 1 0 0 0,1-1 0 0 0,0 0 1 0 0,-1 0-1 0 0,1 1 0 0 0,-1-1 0 0 0,1 0 0 0 0,0 0 1 0 0,-1 0-1 0 0,1 0 0 0 0,0 0 0 0 0,0 0 1 0 0,0 1-1 0 0,0-1 0 0 0,0 0 0 0 0,0 0 1 0 0,0 0-1 0 0,0 0 0 0 0,0 0 0 0 0,0 0 0 0 0,0 0 1 0 0,1 0-1 0 0,-1 1 0 0 0,0-1 0 0 0,1 0 1 0 0,-1 0-1 0 0,0 0 0 0 0,1 0 0 0 0,0-1 0 0 0,1 2-110 0 0,-1 0 0 0 0,1 0-1 0 0,-1-1 1 0 0,0 1 0 0 0,1 0-1 0 0,-1 0 1 0 0,1 1 0 0 0,-1-1-1 0 0,0 0 1 0 0,1 0-1 0 0,-1 1 1 0 0,0-1 0 0 0,1 1-1 0 0,-1-1 1 0 0,0 1 0 0 0,0-1-1 0 0,1 1 1 0 0,-1 0-1 0 0,0 0 1 0 0,0-1 0 0 0,1 3-1 0 0,24 18 538 0 0,-19-15-534 0 0,-1 0 0 0 0,-1 0 0 0 0,1 1 0 0 0,-1 0 0 0 0,0 0 0 0 0,-1 0 0 0 0,1 1 0 0 0,-1-1 0 0 0,-1 1 0 0 0,1 0 0 0 0,-2 0 0 0 0,1 0 0 0 0,-1 0 0 0 0,0 1 0 0 0,0-1 0 0 0,-1 1 0 0 0,-1-1 0 0 0,1 1 0 0 0,-1-1 0 0 0,-1 1 0 0 0,1-1 0 0 0,-2 1 0 0 0,-1 9 0 0 0,0-4-86 0 0,0 0 1 0 0,-1 0-1 0 0,0-1 1 0 0,-9 19 0 0 0,12-29-19 0 0,0-1 0 0 0,0 1 0 0 0,-1-1 0 0 0,1 1 0 0 0,0-1 0 0 0,-1 1 0 0 0,0-1 0 0 0,1 0 0 0 0,-1 0 0 0 0,0 0 0 0 0,0 0 0 0 0,0 0 0 0 0,-1 0 0 0 0,1-1 0 0 0,0 1 0 0 0,-1-1 0 0 0,1 1 0 0 0,-1-1 0 0 0,1 0 0 0 0,-1 0 0 0 0,0 0 0 0 0,1 0 0 0 0,-1-1 0 0 0,0 1 1 0 0,0-1-1 0 0,1 0 0 0 0,-1 1 0 0 0,0-1 0 0 0,-4-1 0 0 0,24 4 0 0 0,-1-1 1 0 0,1-1-1 0 0,0 0 1 0 0,0-2-1 0 0,0 1 1 0 0,0-2-1 0 0,-1-1 1 0 0,1 0 0 0 0,22-7-1 0 0,-20-3-3863 0 0,-7-6-5918 0 0,-10 10 2269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15347 0 0,'1'14'9127'0'0,"1"24"-6538"0"0,6 68-3901 0 0,-8-101 1107 0 0,3 12-790 0 0,-1-1 0 0 0,9 25-1 0 0,-9-36-218 0 0,0-1 0 0 0,0 1 0 0 0,0-1 0 0 0,0 0 0 0 0,1 0 0 0 0,0 0 0 0 0,6 8 0 0 0,1-4-6065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17268 0 0,'11'12'7335'0'0,"6"18"-6166"0"0,-17-30-1003 0 0,9 20 174 0 0,0 0 0 0 0,-1 1 0 0 0,-1 0 1 0 0,-1 0-1 0 0,-1 0 0 0 0,-1 1 1 0 0,2 27-1 0 0,-5-23-360 0 0,-1 0 1 0 0,-2 1-1 0 0,0-1 0 0 0,-1 0 1 0 0,-2 0-1 0 0,-1 0 0 0 0,-1 0 1 0 0,-1-1-1 0 0,-16 36 0 0 0,21-56-525 0 0,-8 19-407 0 0,10-23 527 0 0,1 0 0 0 0,0 0 0 0 0,-1 0 1 0 0,1 0-1 0 0,0 0 0 0 0,-1 0 0 0 0,1 0 1 0 0,0 0-1 0 0,0 0 0 0 0,0 0 0 0 0,0-1 1 0 0,0 1-1 0 0,0 0 0 0 0,0 0 0 0 0,0 0 1 0 0,0 0-1 0 0,0 0 0 0 0,1 0 0 0 0,0 2 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43 14979 0 0,'-14'-5'4836'0'0,"11"4"-3907"0"0,0 0 0 0 0,0-1-1 0 0,-1 1 1 0 0,1 0 0 0 0,0-1-1 0 0,0 0 1 0 0,0 0 0 0 0,1 0 0 0 0,-5-4-1 0 0,51 7 458 0 0,-14 1-1544 0 0,0-2 1 0 0,30-3-1 0 0,-20-3-2926 0 0,-2-2-4197 0 0,-28 5 1885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9258 0 0,'-2'1'413'0'0,"1"0"-1"0"0,-1-1 1 0 0,1 1 0 0 0,-1 0 0 0 0,1 0 0 0 0,0 0-1 0 0,-1 1 1 0 0,1-1 0 0 0,0 0 0 0 0,0 0-1 0 0,0 1 1 0 0,0-1 0 0 0,0 1 0 0 0,0-1-1 0 0,0 1 1 0 0,1-1 0 0 0,-1 1 0 0 0,1-1-1 0 0,-1 1 1 0 0,1-1 0 0 0,-1 1 0 0 0,1 0-1 0 0,0-1 1 0 0,-1 4 0 0 0,2-4-302 0 0,-1 1 0 0 0,1-1 0 0 0,-1 0 0 0 0,1 1 0 0 0,0-1 0 0 0,0 0 1 0 0,-1 0-1 0 0,1 0 0 0 0,0 1 0 0 0,0-1 0 0 0,0 0 0 0 0,0 0 0 0 0,0 0 0 0 0,0-1 0 0 0,0 1 0 0 0,1 0 1 0 0,-1 0-1 0 0,0 0 0 0 0,0-1 0 0 0,1 1 0 0 0,-1-1 0 0 0,0 1 0 0 0,1-1 0 0 0,-1 0 0 0 0,1 1 0 0 0,-1-1 1 0 0,0 0-1 0 0,1 0 0 0 0,-1 0 0 0 0,3 0 0 0 0,9 0-22 0 0,0-1 1 0 0,0-1-1 0 0,0 0 0 0 0,-1 0 1 0 0,23-8-1 0 0,-24 6-383 0 0,-1 1 1 0 0,1 0-1 0 0,0 1 0 0 0,0 0 1 0 0,0 0-1 0 0,1 2 0 0 0,-1-1 1 0 0,13 2-1 0 0,-23-1 27 0 0,0 0 1 0 0,0 0 0 0 0,0 0-1 0 0,0 0 1 0 0,0 1 0 0 0,0-1-1 0 0,0 0 1 0 0,0 0-1 0 0,-1 1 1 0 0,1-1 0 0 0,0 1-1 0 0,0-1 1 0 0,0 0 0 0 0,-1 1-1 0 0,1-1 1 0 0,0 1 0 0 0,0 0-1 0 0,-1-1 1 0 0,1 1-1 0 0,0 0 1 0 0,-1-1 0 0 0,1 1-1 0 0,-1 0 1 0 0,1 0 0 0 0,-1 0-1 0 0,0-1 1 0 0,1 1-1 0 0,-1 0 1 0 0,1 0 0 0 0,-1 0-1 0 0,0 0 1 0 0,0 0 0 0 0,0 0-1 0 0,0-1 1 0 0,0 1 0 0 0,0 0-1 0 0,0 0 1 0 0,0 0-1 0 0,0 0 1 0 0,0 0 0 0 0,0 0-1 0 0,0 0 1 0 0,0 0 0 0 0,-1 0-1 0 0,-1 8-4827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3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9722 0 0,'0'0'176'0'0,"0"0"1"0"0,0 0-1 0 0,-5 2 3702 0 0,5-2-3702 0 0,0 1 1 0 0,0-1-1 0 0,0 0 0 0 0,-1 0 0 0 0,1 1 1 0 0,0-1-1 0 0,0 0 0 0 0,0 0 1 0 0,0 0-1 0 0,0 1 0 0 0,0-1 0 0 0,0 0 1 0 0,0 0-1 0 0,0 1 0 0 0,0-1 0 0 0,0 0 1 0 0,0 0-1 0 0,0 1 0 0 0,0-1 1 0 0,0 0-1 0 0,0 0 0 0 0,1 1 0 0 0,-1-1 1 0 0,0 0-1 0 0,17 3 3220 0 0,41-6-3536 0 0,-40 2 1044 0 0,1 1-842 0 0,0 1 1 0 0,0 1 0 0 0,-1 1-1 0 0,34 9 1 0 0,1 3-5266 0 0,-33-9 1193 0 0,-6-2-3345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5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91 217 9322 0 0,'-15'8'1543'0'0,"10"-5"-846"0"0,0-1 0 0 0,1 0 0 0 0,-1 1 0 0 0,-1-2 0 0 0,1 1 0 0 0,-8 1 0 0 0,12-3-637 0 0,0 0 0 0 0,0 0 0 0 0,0 0 1 0 0,-1 0-1 0 0,1 0 0 0 0,0-1 0 0 0,0 1 0 0 0,0 0 0 0 0,0-1 1 0 0,0 1-1 0 0,0 0 0 0 0,0-1 0 0 0,0 0 0 0 0,0 1 1 0 0,0-1-1 0 0,0 1 0 0 0,0-1 0 0 0,0 0 0 0 0,1 0 0 0 0,-1 0 1 0 0,0 1-1 0 0,0-1 0 0 0,1 0 0 0 0,-1 0 0 0 0,1 0 1 0 0,-1 0-1 0 0,1 0 0 0 0,-1 0 0 0 0,1 0 0 0 0,-1 0 0 0 0,1-1 1 0 0,0 1-1 0 0,0 0 0 0 0,0 0 0 0 0,-1 0 0 0 0,1-2 1 0 0,-2-15 59 0 0,0 0 0 0 0,1 1 0 0 0,3-35 0 0 0,-1 43-104 0 0,0-1 1 0 0,0 0-1 0 0,1 0 0 0 0,1 1 0 0 0,0-1 1 0 0,0 1-1 0 0,1 0 0 0 0,7-13 0 0 0,-11 21-16 0 0,1 0 0 0 0,-1 1 0 0 0,0-1 0 0 0,1 1 0 0 0,-1-1 0 0 0,1 0 0 0 0,-1 1 0 0 0,1-1 0 0 0,-1 1 0 0 0,1-1 0 0 0,-1 1 0 0 0,1 0 0 0 0,-1-1 0 0 0,1 1 1 0 0,-1-1-1 0 0,1 1 0 0 0,0 0 0 0 0,-1 0 0 0 0,1-1 0 0 0,0 1 0 0 0,-1 0 0 0 0,1 0 0 0 0,0 0 0 0 0,-1 0 0 0 0,1 0 0 0 0,0 0 0 0 0,0 0 0 0 0,-1 0 0 0 0,2 0 0 0 0,-1 0 1 0 0,1 1 0 0 0,-1 0 0 0 0,0 0 0 0 0,1 0 0 0 0,-1-1 0 0 0,0 1 0 0 0,0 0 0 0 0,0 0 0 0 0,1 1 0 0 0,-1-1 0 0 0,0 0 0 0 0,1 2 0 0 0,20 41 43 0 0,-18-31-18 0 0,-1 1-1 0 0,0 1 1 0 0,0-1 0 0 0,-1 16 0 0 0,0-14 7 0 0,-1 0-1 0 0,8 27 0 0 0,-9-43-32 0 0,0 0 0 0 0,0 1-1 0 0,0-1 1 0 0,0 0 0 0 0,0 0-1 0 0,0 0 1 0 0,0 0 0 0 0,0 0-1 0 0,0 1 1 0 0,0-1 0 0 0,0 0-1 0 0,0 0 1 0 0,0 0 0 0 0,0 0-1 0 0,0 0 1 0 0,0 1 0 0 0,0-1-1 0 0,1 0 1 0 0,-1 0 0 0 0,0 0-1 0 0,0 0 1 0 0,0 0 0 0 0,0 0-1 0 0,0 1 1 0 0,0-1-1 0 0,0 0 1 0 0,0 0 0 0 0,1 0-1 0 0,-1 0 1 0 0,0 0 0 0 0,0 0-1 0 0,0 0 1 0 0,0 0 0 0 0,0 0-1 0 0,1 0 1 0 0,-1 0 0 0 0,0 0-1 0 0,0 0 1 0 0,0 0 0 0 0,0 0-1 0 0,0 0 1 0 0,1 0 0 0 0,-1 0-1 0 0,0 0 1 0 0,0 0 0 0 0,0 0-1 0 0,0 0 1 0 0,1 0 0 0 0,-1 0-1 0 0,0 0 1 0 0,0 0 0 0 0,0 0-1 0 0,0 0 1 0 0,0 0 0 0 0,0 0-1 0 0,1 0 1 0 0,-1 0 0 0 0,0-1-1 0 0,7-11-38 0 0,4-18-16 0 0,-9 23 54 0 0,3-15-10 0 0,15-38-1 0 0,-18 54 11 0 0,1 1 0 0 0,-1 0-1 0 0,1-1 1 0 0,0 1 0 0 0,1 1 0 0 0,-1-1-1 0 0,1 0 1 0 0,0 1 0 0 0,0 0-1 0 0,0 0 1 0 0,1 0 0 0 0,6-4 0 0 0,-10 7 5 0 0,0 0 1 0 0,0 1-1 0 0,0-1 1 0 0,0 1-1 0 0,0-1 1 0 0,0 1-1 0 0,1-1 1 0 0,-1 1-1 0 0,0 0 1 0 0,0-1-1 0 0,0 1 1 0 0,0 0-1 0 0,1 0 1 0 0,-1 0-1 0 0,0 0 1 0 0,0 0-1 0 0,0 0 1 0 0,1 0-1 0 0,-1 1 1 0 0,0-1-1 0 0,0 0 1 0 0,0 1-1 0 0,0-1 1 0 0,2 1-1 0 0,-1 1 30 0 0,0-1 0 0 0,-1 1 0 0 0,1 0-1 0 0,0-1 1 0 0,-1 1 0 0 0,0 0 0 0 0,1 0 0 0 0,-1 0-1 0 0,0 0 1 0 0,0 0 0 0 0,0 0 0 0 0,1 2 0 0 0,2 8 134 0 0,-1 1-1 0 0,0-1 1 0 0,2 21 0 0 0,-5-28-188 0 0,2 17-140 0 0,4 24 213 0 0,4-21-4578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39 209 6529 0 0,'-9'5'1630'0'0,"7"-4"-740"0"0,0 0 0 0 0,0 0 0 0 0,0 1 0 0 0,0-2 0 0 0,0 1 0 0 0,-1 0 0 0 0,1 0 0 0 0,0-1 0 0 0,-4 1 0 0 0,2-7 2845 0 0,8-14-2582 0 0,1 4-1061 0 0,2 0-1 0 0,0 1 0 0 0,1 0 0 0 0,1 0 1 0 0,0 1-1 0 0,1 0 0 0 0,0 0 0 0 0,1 1 1 0 0,1 0-1 0 0,0 1 0 0 0,20-15 0 0 0,-28 23 214 0 0,7-5-4539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21 5737 0 0,'-14'-10'2838'0'0,"-8"0"9217"0"0,57 58-11042 0 0,32 63 0 0 0,26 37-6341 0 0,-91-145 4738 0 0,7 7-1580 0 0,-2-5-2367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14 9554 0 0,'-12'-6'4979'0'0,"15"1"-1125"0"0,-1 4-3635 0 0,-1 1-1 0 0,1-1 1 0 0,0 1-1 0 0,0 0 0 0 0,0-1 1 0 0,0 1-1 0 0,0 0 1 0 0,0 0-1 0 0,-1 0 0 0 0,5 1 1 0 0,2 1-118 0 0,0 0 0 0 0,0 0 0 0 0,0 1-1 0 0,0 0 1 0 0,0 0 0 0 0,-1 1 0 0 0,1 0 0 0 0,11 9 0 0 0,-17-12-82 0 0,0 1 0 0 0,0 0 0 0 0,0 0 0 0 0,0 0 0 0 0,0 0 0 0 0,0 0 0 0 0,-1 0 0 0 0,1 0 0 0 0,-1 0 1 0 0,1 1-1 0 0,-1-1 0 0 0,0 1 0 0 0,0-1 0 0 0,0 1 0 0 0,0-1 0 0 0,-1 1 0 0 0,1-1 0 0 0,-1 1 0 0 0,1 0 0 0 0,-1-1 0 0 0,0 1 0 0 0,0 0 0 0 0,0 0 0 0 0,0-1 0 0 0,-1 1 0 0 0,1 0 1 0 0,-1-1-1 0 0,1 1 0 0 0,-1-1 0 0 0,-2 5 0 0 0,-1 1-56 0 0,-1 0 0 0 0,0 0 0 0 0,-1 0 0 0 0,0-1 0 0 0,-13 14 0 0 0,12-15-32 0 0,1 1-1 0 0,0 0 1 0 0,0 1 0 0 0,1-1 0 0 0,-9 16-1 0 0,14-22 83 0 0,0-1 0 0 0,0 0 0 0 0,0 1 0 0 0,0-1 0 0 0,0 1 0 0 0,1-1 0 0 0,-1 1 0 0 0,0-1 0 0 0,0 0 0 0 0,0 1 0 0 0,0-1 0 0 0,1 1-1 0 0,-1-1 1 0 0,0 0 0 0 0,1 1 0 0 0,-1-1 0 0 0,0 0 0 0 0,1 1 0 0 0,-1-1 0 0 0,0 0 0 0 0,1 1 0 0 0,-1-1 0 0 0,0 0 0 0 0,1 0 0 0 0,-1 0 0 0 0,1 1 0 0 0,-1-1-1 0 0,0 0 1 0 0,1 0 0 0 0,-1 0 0 0 0,1 0 0 0 0,-1 0 0 0 0,1 0 0 0 0,-1 0 0 0 0,1 0 0 0 0,-1 0 0 0 0,1 0 0 0 0,-1 0 0 0 0,0 0 0 0 0,1 0 0 0 0,-1 0 0 0 0,1 0 0 0 0,0-1-1 0 0,30 0 673 0 0,-24 1-560 0 0,74 2 937 0 0,-47 0-2147 0 0,0-1-3482 0 0,-28-2 214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14987 0 0,'-20'29'4829'0'0,"-1"25"-2713"0"0,9-21-1585 0 0,10-28-476 0 0,0-1 0 0 0,0 1 0 0 0,0 0 0 0 0,1 0-1 0 0,0 0 1 0 0,0 0 0 0 0,0 0 0 0 0,1 0-1 0 0,-1 0 1 0 0,2 7 0 0 0,-1-10-36 0 0,1 0 0 0 0,-1 0 0 0 0,1 0 0 0 0,0 0 0 0 0,0-1 0 0 0,0 1 0 0 0,0 0 0 0 0,0 0 0 0 0,1-1 0 0 0,-1 1 0 0 0,0-1 0 0 0,1 1-1 0 0,-1-1 1 0 0,1 1 0 0 0,0-1 0 0 0,-1 0 0 0 0,1 0 0 0 0,0 0 0 0 0,0 0 0 0 0,0 0 0 0 0,0 0 0 0 0,-1 0 0 0 0,1-1 0 0 0,0 1 0 0 0,0-1 0 0 0,1 1 0 0 0,2-1 0 0 0,9 2-16 0 0,0 0-1 0 0,0-1 1 0 0,22 0-1 0 0,-3-5-5586 0 0,-31 3 3408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12755 0 0,'-1'10'6751'0'0,"4"19"-5136"0"0,-3-25-963 0 0,4 52 451 0 0,7 50-475 0 0,-8-94-1762 0 0,0 1 0 0 0,0 0 0 0 0,7 13 0 0 0,-8-21-615 0 0,0-1-939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4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69 10954 0 0,'-25'-20'8158'0'0,"24"19"-8056"0"0,1 1 0 0 0,0 0 0 0 0,0-1 0 0 0,0 1-1 0 0,-1 0 1 0 0,1 0 0 0 0,0-1 0 0 0,0 1 0 0 0,0 0 0 0 0,0-1 0 0 0,0 1 0 0 0,-1 0-1 0 0,1-1 1 0 0,0 1 0 0 0,0 0 0 0 0,0-1 0 0 0,0 1 0 0 0,0 0 0 0 0,0-1 0 0 0,0 1 0 0 0,0 0-1 0 0,0-1 1 0 0,1 1 0 0 0,-1 0 0 0 0,0-1 0 0 0,0 1 0 0 0,0 0 0 0 0,0-1 0 0 0,1 1 0 0 0,16-6 679 0 0,-6 6-617 0 0,0 1 0 0 0,1 0 0 0 0,-1 0 0 0 0,0 1 0 0 0,0 0 1 0 0,20 8-1 0 0,-23-7-179 0 0,0 0 1 0 0,1 0 0 0 0,-1-1 0 0 0,1 0-1 0 0,0 0 1 0 0,-1-1 0 0 0,1-1-1 0 0,0 1 1 0 0,0-1 0 0 0,0-1 0 0 0,-1 0-1 0 0,14-2 1 0 0,-21 3-146 0 0,0-1 1 0 0,0 1-1 0 0,0 0 0 0 0,0 0 1 0 0,0-1-1 0 0,-1 1 0 0 0,1-1 1 0 0,0 1-1 0 0,0 0 0 0 0,0-1 1 0 0,-1 0-1 0 0,1 1 0 0 0,0-1 1 0 0,-1 1-1 0 0,1-1 0 0 0,0 0 0 0 0,-1 1 1 0 0,1-1-1 0 0,-1 0 0 0 0,1 0 1 0 0,-1 0-1 0 0,1 1 0 0 0,-1-1 1 0 0,0 0-1 0 0,1 0 0 0 0,-1 0 1 0 0,0 0-1 0 0,0 0 0 0 0,1 0 1 0 0,-1 1-1 0 0,0-1 0 0 0,0 0 1 0 0,0 0-1 0 0,-1-2 0 0 0,1 0-762 0 0,-1 0 0 0 0,0 1-1 0 0,-1-1 1 0 0,1 0 0 0 0,0 1 0 0 0,-1-1 0 0 0,-3-4-1 0 0,0-3-5526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29 332 11306 0 0,'0'13'921'0'0,"0"-2"3491"0"0,-6-27-1720 0 0,0-3-2453 0 0,1-1 0 0 0,1 0 0 0 0,1-1 1 0 0,1 1-1 0 0,0 0 0 0 0,2-1 0 0 0,0 1 0 0 0,2-1 1 0 0,0 1-1 0 0,1 0 0 0 0,1 0 0 0 0,1 0 0 0 0,14-37 1 0 0,-19 56-233 0 0,1 0 1 0 0,-1 0 0 0 0,0 0 0 0 0,1 0 0 0 0,-1 0 0 0 0,1-1 0 0 0,-1 1 0 0 0,1 0 0 0 0,-1 0 0 0 0,1 0 0 0 0,0 1 0 0 0,0-1 0 0 0,-1 0-1 0 0,1 0 1 0 0,0 0 0 0 0,0 0 0 0 0,0 1 0 0 0,0-1 0 0 0,0 0 0 0 0,0 1 0 0 0,2-1 0 0 0,-2 1 2 0 0,-1 0-1 0 0,1 0 1 0 0,0 0 0 0 0,0 1-1 0 0,0-1 1 0 0,-1 0 0 0 0,1 1 0 0 0,0-1-1 0 0,0 1 1 0 0,-1-1 0 0 0,1 1-1 0 0,0-1 1 0 0,-1 1 0 0 0,1-1-1 0 0,-1 1 1 0 0,1 0 0 0 0,-1-1 0 0 0,1 1-1 0 0,-1 0 1 0 0,1-1 0 0 0,-1 1-1 0 0,1 1 1 0 0,3 6 40 0 0,0 0-1 0 0,-1 1 1 0 0,5 17 0 0 0,5 63 71 0 0,-10-63-57 0 0,11 49 0 0 0,-14-74-64 0 0,-1-1 0 0 0,1 0 0 0 0,0 0 0 0 0,0 1 0 0 0,0-1 0 0 0,0 0 0 0 0,0 0 0 0 0,0 1 0 0 0,0-1 0 0 0,1 0 0 0 0,-1 0 0 0 0,0 1 0 0 0,0-1 0 0 0,0 0 0 0 0,0 0 0 0 0,0 1 0 0 0,0-1 0 0 0,0 0 0 0 0,0 0 0 0 0,1 0-1 0 0,-1 1 1 0 0,0-1 0 0 0,0 0 0 0 0,0 0 0 0 0,1 0 0 0 0,-1 1 0 0 0,0-1 0 0 0,0 0 0 0 0,0 0 0 0 0,1 0 0 0 0,-1 0 0 0 0,0 0 0 0 0,0 0 0 0 0,1 0 0 0 0,-1 1 0 0 0,0-1 0 0 0,0 0 0 0 0,1 0 0 0 0,-1 0 0 0 0,0 0 0 0 0,0 0 0 0 0,1 0 0 0 0,-1 0 0 0 0,0 0 0 0 0,1 0 0 0 0,7-13-3 0 0,3-24-5 0 0,-11 35 7 0 0,1-2 4 0 0,21-64-26 0 0,-20 63 39 0 0,0 0 1 0 0,1 1 0 0 0,-1-1 0 0 0,1 1 0 0 0,0-1 0 0 0,0 1 0 0 0,0 0 0 0 0,0 0 0 0 0,1 1 0 0 0,0-1-1 0 0,6-5 1 0 0,-9 9 11 0 0,0 0 0 0 0,-1-1-1 0 0,1 1 1 0 0,0 0-1 0 0,-1 0 1 0 0,1 0-1 0 0,0 0 1 0 0,-1 0-1 0 0,1 0 1 0 0,0 0 0 0 0,-1 0-1 0 0,1 0 1 0 0,0 0-1 0 0,-1 0 1 0 0,1 0-1 0 0,0 0 1 0 0,-1 1-1 0 0,1-1 1 0 0,0 0 0 0 0,-1 0-1 0 0,1 1 1 0 0,-1-1-1 0 0,1 0 1 0 0,0 1-1 0 0,-1-1 1 0 0,1 1 0 0 0,-1-1-1 0 0,1 1 1 0 0,-1-1-1 0 0,1 1 1 0 0,-1-1-1 0 0,0 1 1 0 0,1-1-1 0 0,-1 1 1 0 0,0 0 0 0 0,1-1-1 0 0,-1 1 1 0 0,0-1-1 0 0,0 1 1 0 0,0 0-1 0 0,1-1 1 0 0,-1 1-1 0 0,0 1 1 0 0,9 34 591 0 0,-8-32-581 0 0,5 35-61 0 0,-1-11-81 0 0,13 47-1 0 0,-15-66-890 0 0,0-1-1 0 0,0 0 1 0 0,1 0 0 0 0,1 0-1 0 0,7 11 1 0 0,-4-10-3979 0 0,-9-16-372 0 0,1 5 4694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 16227 0 0,'-8'-11'9848'0'0,"11"26"-5743"0"0,2 8-3817 0 0,2 38 99 0 0,10 68 90 0 0,-14-112-891 0 0,1-1 1 0 0,1 0-1 0 0,0 1 0 0 0,1-2 1 0 0,12 23-1 0 0,-2-18-2728 0 0,-5-15-1208 0 0,0-8-4079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14611 0 0,'4'-6'6657'0'0,"6"-12"-4843"0"0,-1 1-1620 0 0,41-46-81 0 0,-15 24-3918 0 0,-20 22 34 0 0,-14 17 3405 0 0,0-1 0 0 0,-1 0 0 0 0,1 1 0 0 0,0-1 0 0 0,-1 0 0 0 0,1 0 1 0 0,-1 1-1 0 0,1-1 0 0 0,-1 0 0 0 0,1 0 0 0 0,-1 0 0 0 0,0 0 0 0 0,0 0 0 0 0,1 0 1 0 0,-1 0-1 0 0,0 0 0 0 0,0 0 0 0 0,0 0 0 0 0,0-1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14283 0 0,'-1'2'393'0'0,"1"-1"1"0"0,-1 1-1 0 0,0 0 1 0 0,1 0-1 0 0,-1 0 0 0 0,1-1 1 0 0,0 1-1 0 0,-1 0 1 0 0,1 0-1 0 0,0 0 0 0 0,0 0 1 0 0,0 0-1 0 0,0 0 0 0 0,1 0 1 0 0,-1 0-1 0 0,0-1 1 0 0,1 1-1 0 0,1 3 0 0 0,14 36 728 0 0,-11-31-595 0 0,4 8-260 0 0,0 0 0 0 0,1 0 0 0 0,15 18 0 0 0,12 3-2055 0 0,-34-36 893 0 0,1 0-1 0 0,0 0 1 0 0,1 0-1 0 0,-1-1 1 0 0,0 0-1 0 0,1 0 1 0 0,9 3-1 0 0,-3-4-3486 0 0,-1 0-2180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14691 0 0,'5'-4'6194'0'0,"7"2"-3903"0"0,8 4-968 0 0,-13-1-1161 0 0,0 0 1 0 0,-1 0-1 0 0,1 1 1 0 0,-1 0-1 0 0,0 1 1 0 0,0-1-1 0 0,0 1 1 0 0,0 0-1 0 0,0 1 1 0 0,0-1-1 0 0,-1 1 1 0 0,1 0-1 0 0,-1 0 1 0 0,7 9-1 0 0,-9-9-124 0 0,0 0 0 0 0,0 1 0 0 0,0-1 1 0 0,-1 1-1 0 0,1 0 0 0 0,-1 0 0 0 0,0 0 0 0 0,-1 0 0 0 0,1 0 0 0 0,-1 1 1 0 0,0-1-1 0 0,-1 0 0 0 0,1 0 0 0 0,-1 1 0 0 0,0-1 0 0 0,0 1 0 0 0,-1-1 0 0 0,-1 9 1 0 0,-2 0-60 0 0,0 1 1 0 0,-1-1 0 0 0,-1 0 0 0 0,0 0 0 0 0,-1 0 0 0 0,0-1 0 0 0,-1 0-1 0 0,-18 21 1 0 0,26-34 21 0 0,0 0 0 0 0,0 0 0 0 0,-1 1 0 0 0,1-1 0 0 0,0 0 1 0 0,0 0-1 0 0,0 0 0 0 0,-1 1 0 0 0,1-1 0 0 0,0 0 0 0 0,0 0 0 0 0,0 1 0 0 0,0-1 0 0 0,0 0 0 0 0,0 0 0 0 0,0 0 0 0 0,0 1 0 0 0,0-1 0 0 0,0 0 0 0 0,0 1 0 0 0,-1-1 0 0 0,1 0 1 0 0,1 0-1 0 0,-1 1 0 0 0,0-1 0 0 0,0 0 0 0 0,0 0 0 0 0,0 1 0 0 0,0-1 0 0 0,0 0 0 0 0,0 0 0 0 0,0 1 0 0 0,0-1 0 0 0,0 0 0 0 0,1 0 0 0 0,-1 0 0 0 0,0 1 0 0 0,0-1 0 0 0,0 0 1 0 0,0 0-1 0 0,1 0 0 0 0,-1 1 0 0 0,0-1 0 0 0,0 0 0 0 0,0 0 0 0 0,1 0 0 0 0,-1 0 0 0 0,0 0 0 0 0,0 0 0 0 0,1 1 0 0 0,20 0 112 0 0,24-8 7 0 0,-43 7-127 0 0,71-12 247 0 0,-32 6-1290 0 0,-1-2-4101 0 0,-31 6 151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1:5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16460 0 0,'0'1'2952'0'0,"1"3"-1167"0"0,1 3-201 0 0,1 4-128 0 0,2 4-376 0 0,0 4-351 0 0,0 0-241 0 0,-2 2-192 0 0,0-1-104 0 0,0-1-120 0 0,-1-2-176 0 0,0-1-280 0 0,0-2-553 0 0,-1-3-911 0 0,1-1-1289 0 0,-1-2-1960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2:0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530 187 10922 0 0,'-1'-1'250'0'0,"1"0"-24"0"0,-1 0 0 0 0,0 1-1 0 0,1-1 1 0 0,-1 0 0 0 0,0 0 0 0 0,1 0 0 0 0,-1 0-1 0 0,1 0 1 0 0,0 0 0 0 0,-1 0 0 0 0,1 0 0 0 0,0 0-1 0 0,-1 0 1 0 0,1 0 0 0 0,0 0 0 0 0,0 0 0 0 0,0 0-1 0 0,0 0 1 0 0,0 0 0 0 0,0 0 0 0 0,0 0 0 0 0,0 0-1 0 0,-4-6 5421 0 0,-22-2-3701 0 0,14 7-1817 0 0,1 1 0 0 0,-1 0 1 0 0,0 1-1 0 0,1 0 0 0 0,-1 1 1 0 0,1 1-1 0 0,-1 0 0 0 0,1 0 0 0 0,-21 8 1 0 0,-9 5-158 0 0,-48 26 1 0 0,67-30 98 0 0,-70 31-3 0 0,-13 7-74 0 0,105-49-4 0 0,0 0 0 0 0,-1 0 0 0 0,1 0-1 0 0,0 0 1 0 0,0 0 0 0 0,-1 0 0 0 0,1 0 0 0 0,0 0 0 0 0,-1 0-1 0 0,1 1 1 0 0,0-1 0 0 0,0 0 0 0 0,-1 0 0 0 0,1 0 0 0 0,0 0-1 0 0,0 1 1 0 0,0-1 0 0 0,-1 0 0 0 0,1 0 0 0 0,0 1 0 0 0,0-1-1 0 0,0 0 1 0 0,0 0 0 0 0,-1 1 0 0 0,1-1 0 0 0,0 0 0 0 0,0 1-1 0 0,0-1 1 0 0,0 0 0 0 0,0 0 0 0 0,0 1 0 0 0,0-1 0 0 0,0 0-1 0 0,0 1 1 0 0,0-1 0 0 0,0 0 0 0 0,0 0 0 0 0,0 1 0 0 0,0-1-1 0 0,0 0 1 0 0,0 1 0 0 0,0-1 0 0 0,0 0 0 0 0,1 0 0 0 0,-1 1-1 0 0,0-1 1 0 0,0 1 0 0 0,19 9-253 0 0,31 5 121 0 0,-47-14 129 0 0,23 5-11 0 0,0-1 0 0 0,0-1 0 0 0,0-2 1 0 0,1 0-1 0 0,-1-2 0 0 0,41-4 1 0 0,-52 2 29 0 0,0-1 0 0 0,1 0 1 0 0,-1-1-1 0 0,-1-1 1 0 0,1 0-1 0 0,-1-1 0 0 0,0 0 1 0 0,0-1-1 0 0,0-1 1 0 0,-1 0-1 0 0,-1-1 0 0 0,19-16 1 0 0,-29 23 2 0 0,-1 1-1 0 0,1 0 1 0 0,-1-1 0 0 0,0 1 0 0 0,0-1 0 0 0,1 1 0 0 0,-1-1-1 0 0,0 0 1 0 0,0 1 0 0 0,-1-1 0 0 0,1 0 0 0 0,0 0 0 0 0,-1 0-1 0 0,1 0 1 0 0,-1 0 0 0 0,1 0 0 0 0,-1 0 0 0 0,0 0 0 0 0,0 0-1 0 0,0 1 1 0 0,0-5 0 0 0,-1 3-4 0 0,0 0 0 0 0,0 0 0 0 0,-1 0 1 0 0,1 0-1 0 0,-1 0 0 0 0,1 0 0 0 0,-1 0 0 0 0,0 1 0 0 0,0-1 0 0 0,0 1 1 0 0,0-1-1 0 0,-4-2 0 0 0,-7-5-68 0 0,-1-1 0 0 0,0 2 0 0 0,-31-16 1 0 0,39 22 18 0 0,-18-9-42 0 0,-1 1-1 0 0,0 1 1 0 0,0 1-1 0 0,-1 1 1 0 0,0 1-1 0 0,-1 2 0 0 0,1 1 1 0 0,-29-2-1 0 0,53 6 88 0 0,1 0-1 0 0,-1 0 1 0 0,1 0-1 0 0,-1 0 1 0 0,1 1-1 0 0,-1-1 1 0 0,1 0-1 0 0,-1 1 1 0 0,1-1-1 0 0,0 0 1 0 0,-1 1-1 0 0,1 0 1 0 0,0-1-1 0 0,-1 1 1 0 0,1 0-1 0 0,0 0 1 0 0,0 0-1 0 0,0 0 1 0 0,-1 0-1 0 0,1 0 1 0 0,0 0-1 0 0,0 0 1 0 0,1 0-1 0 0,-1 0 1 0 0,0 1-1 0 0,0-1 1 0 0,0 0-1 0 0,1 0 1 0 0,-1 1-1 0 0,1-1 1 0 0,-1 1-1 0 0,1-1 1 0 0,0 1-1 0 0,-1-1 1 0 0,1 0-1 0 0,0 1 1 0 0,0-1-1 0 0,0 1 1 0 0,0-1-1 0 0,0 1 1 0 0,1 1-1 0 0,0 8 7 0 0,1 0-1 0 0,0 1 1 0 0,1-1 0 0 0,5 14-1 0 0,-4-13 0 0 0,23 74 5 0 0,40 118 336 0 0,-67-201-326 0 0,1-1 0 0 0,0 0-1 0 0,0 0 1 0 0,0 1 0 0 0,0-1-1 0 0,0 0 1 0 0,0 0 0 0 0,1 0-1 0 0,-1 0 1 0 0,1 0 0 0 0,-1-1-1 0 0,1 1 1 0 0,3 2 0 0 0,-5-3-15 0 0,1-1-1 0 0,-1 0 1 0 0,1 0 0 0 0,-1 0-1 0 0,0 0 1 0 0,1 0 0 0 0,-1 0 0 0 0,1 0-1 0 0,-1 0 1 0 0,1 0 0 0 0,-1 0 0 0 0,0 0-1 0 0,1 0 1 0 0,-1 0 0 0 0,1-1 0 0 0,-1 1-1 0 0,0 0 1 0 0,1 0 0 0 0,-1 0 0 0 0,1 0-1 0 0,-1-1 1 0 0,0 1 0 0 0,1 0-1 0 0,-1-1 1 0 0,0 1 0 0 0,1-1 0 0 0,11-19 110 0 0,2-24 117 0 0,10-50-1 0 0,-15 52-139 0 0,25-67 0 0 0,-26 90-25 0 0,0 1 0 0 0,1 1 0 0 0,1 0 1 0 0,17-24-1 0 0,-19 32-773 0 0,1-1 1 0 0,17-15 0 0 0,-16 18-1396 0 0,0-1-1 0 0,1 1 1 0 0,13-6 0 0 0,-7 4-5885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50 158 10634 0 0,'-1'-1'331'0'0,"-32"-20"3900"0"0,32 20-3972 0 0,0 1-1 0 0,0-1 0 0 0,0 1 0 0 0,0-1 0 0 0,0 0 0 0 0,0 0 1 0 0,0 1-1 0 0,1-1 0 0 0,-1 0 0 0 0,0 0 0 0 0,0 0 0 0 0,1 0 0 0 0,-1 0 1 0 0,0 0-1 0 0,1 0 0 0 0,-1 0 0 0 0,1 0 0 0 0,0 0 0 0 0,-1-1 1 0 0,1 1-1 0 0,0 0 0 0 0,-1 0 0 0 0,1 0 0 0 0,0 0 0 0 0,0-1 0 0 0,0 1 1 0 0,0-2-1 0 0,2 2-107 0 0,-1 0 0 0 0,0-1 1 0 0,1 1-1 0 0,-1 0 0 0 0,0 0 1 0 0,1 0-1 0 0,0 0 0 0 0,-1 0 0 0 0,1 0 1 0 0,-1 1-1 0 0,1-1 0 0 0,0 0 1 0 0,0 1-1 0 0,-1-1 0 0 0,1 1 0 0 0,2 0 1 0 0,34-4 482 0 0,-27 3-365 0 0,0 0-208 0 0,32-3 218 0 0,61-13-1 0 0,-93 14-356 0 0,1 0 0 0 0,-1 0-1 0 0,0-1 1 0 0,0-1-1 0 0,-1 0 1 0 0,1-1 0 0 0,-1 0-1 0 0,0 0 1 0 0,-1-1 0 0 0,13-11-1 0 0,-27 23-739 0 0,0-1 0 0 0,-1 0-1 0 0,0 0 1 0 0,0-1 0 0 0,0 0 0 0 0,0 0 0 0 0,0 0-1 0 0,-10 2 1 0 0,-64 16 291 0 0,21-7 1694 0 0,58-14-999 0 0,0 1 1 0 0,0-1-1 0 0,-1 0 1 0 0,1 1-1 0 0,0-1 1 0 0,0 1-1 0 0,0-1 0 0 0,0 1 1 0 0,0 0-1 0 0,0 0 1 0 0,1-1-1 0 0,-1 1 0 0 0,0 0 1 0 0,0 0-1 0 0,0 0 1 0 0,1 0-1 0 0,-1 0 1 0 0,0 0-1 0 0,1 0 0 0 0,-1 0 1 0 0,1 0-1 0 0,-1 0 1 0 0,0 2-1 0 0,1-1 35 0 0,0 1 1 0 0,-1 0-1 0 0,1 0 1 0 0,0 0-1 0 0,1 0 1 0 0,-1-1-1 0 0,0 1 1 0 0,1 0-1 0 0,1 5 0 0 0,3 6 41 0 0,1 0 0 0 0,0-1 0 0 0,9 14 0 0 0,-10-18-149 0 0,-3-5-204 0 0,35 57-191 0 0,-6-28-5843 0 0,-31-33 5899 0 0,0 0 0 0 0,1 1 0 0 0,2 1-3172 0 0,-2-1 3172 0 0,-1-1 0 0 0,1 0 0 0 0,-1 0 0 0 0,0 0 0 0 0,1 0 0 0 0,-1 0 0 0 0,0 0 0 0 0,1 0 0 0 0,-1 0 0 0 0,0 0 0 0 0,1 0 0 0 0,-1 0 0 0 0,0-1 0 0 0,1 1 0 0 0,-1 0 0 0 0,0 0 0 0 0,1 0 0 0 0,-1 0 0 0 0,0 0 0 0 0,0-1 0 0 0,1 1 0 0 0,0-1-976 0 0,2-6-4218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9642 0 0,'11'6'8422'0'0,"-1"10"-5342"0"0,1 15-1381 0 0,-11-31-1648 0 0,5 15 12 0 0,-1 0-1 0 0,-1 1 0 0 0,0-1 0 0 0,-1 1 1 0 0,-1 0-1 0 0,0 0 0 0 0,-2-1 1 0 0,-2 22-1 0 0,3-31-379 0 0,-1 0 1 0 0,-1 0 0 0 0,1 0-1 0 0,-1 0 1 0 0,0-1-1 0 0,0 1 1 0 0,-1 0 0 0 0,1-1-1 0 0,-1 0 1 0 0,-1 0-1 0 0,1 0 1 0 0,-1 0 0 0 0,0 0-1 0 0,0-1 1 0 0,0 1-1 0 0,0-1 1 0 0,-1 0-1 0 0,0 0 1 0 0,0-1 0 0 0,0 1-1 0 0,0-1 1 0 0,-1-1-1 0 0,1 1 1 0 0,-8 2 0 0 0,-28 6 83 0 0,13-8 3684 0 0,65-4 36 0 0,51-7 1 0 0,-25-5-5159 0 0,-4-9-4301 0 0,-46 16 1077 0 0,-3-1-2776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3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12731 0 0,'-1'1'613'0'0,"-1"0"1"0"0,1 0 0 0 0,0 0 0 0 0,0 1-1 0 0,0-1 1 0 0,0 0 0 0 0,1 1-1 0 0,-1-1 1 0 0,0 0 0 0 0,0 1 0 0 0,1-1-1 0 0,-1 3 1 0 0,-2 20 2399 0 0,12 30-2972 0 0,-6-39 756 0 0,49 195 175 0 0,-13-108-1913 0 0,-27-77-1390 0 0,29 44 1 0 0,-24-50-1208 0 0,-8-11 25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3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 16612 0 0,'0'0'299'0'0,"-1"-1"0"0"0,0 1 0 0 0,1-1 0 0 0,-1 1 0 0 0,0 0 0 0 0,0-1 0 0 0,1 1 0 0 0,-1 0 0 0 0,0 0 0 0 0,0 0 0 0 0,0-1 0 0 0,1 1 0 0 0,-1 0 0 0 0,0 0 0 0 0,0 0 0 0 0,0 0 0 0 0,0 1 0 0 0,1-1 0 0 0,-1 0 0 0 0,0 0 0 0 0,0 0 0 0 0,-1 1 0 0 0,-11 14 2417 0 0,-2 34-2653 0 0,12-35 419 0 0,-23 82-303 0 0,9-33-1481 0 0,-1 0-3653 0 0,10-46 145 0 0,8-17 4688 0 0,0 0 0 0 0,-1 0 0 0 0,1 0 1 0 0,0 0-1 0 0,0 0 0 0 0,0 0 0 0 0,0 0 0 0 0,-1 0 1 0 0,1 0-1 0 0,0 0 0 0 0,0 0 0 0 0,0 0 0 0 0,0 0 0 0 0,-1 0 1 0 0,1-1-1 0 0,0 1 0 0 0,0 0 0 0 0,0 0 0 0 0,0 0 1 0 0,-2-3-2316 0 0,2 3 2315 0 0,0 0 1 0 0,0 0-1 0 0,0 0 0 0 0,0-1 0 0 0,0 1 0 0 0,0 0 0 0 0,-1-16-3721 0 0,3-3 4680 0 0,1 11-406 0 0,0 0 0 0 0,1 0 1 0 0,0 1-1 0 0,0-1 1 0 0,1 1-1 0 0,0 0 1 0 0,0 0-1 0 0,1 1 0 0 0,0-1 1 0 0,0 1-1 0 0,0 0 1 0 0,1 1-1 0 0,0 0 1 0 0,0 0-1 0 0,0 0 0 0 0,1 1 1 0 0,8-4-1 0 0,-10 5-269 0 0,1 0-1 0 0,0 0 0 0 0,-1 0 0 0 0,1 1 0 0 0,0 0 1 0 0,1 0-1 0 0,-1 1 0 0 0,0 0 0 0 0,0 0 1 0 0,1 1-1 0 0,-1 0 0 0 0,0 0 0 0 0,0 0 1 0 0,1 1-1 0 0,-1 1 0 0 0,0-1 0 0 0,0 1 1 0 0,0 0-1 0 0,0 0 0 0 0,11 6 0 0 0,-16-6-334 0 0,0-1 0 0 0,1 1 0 0 0,-1 0 0 0 0,0 0 0 0 0,0 0-1 0 0,0 0 1 0 0,0 0 0 0 0,-1 0 0 0 0,1 0 0 0 0,-1 1 0 0 0,3 2 0 0 0,-4-3-182 0 0,1-1 1 0 0,-1 0 0 0 0,1 1 0 0 0,-1-1 0 0 0,0 1 0 0 0,1-1 0 0 0,-1 0 0 0 0,0 1 0 0 0,0-1 0 0 0,0 1 0 0 0,0-1 0 0 0,0 1 0 0 0,0-1-1 0 0,-1 0 1 0 0,1 1 0 0 0,0-1 0 0 0,-1 1 0 0 0,1-1 0 0 0,-1 0 0 0 0,1 1 0 0 0,-1-1 0 0 0,0 0 0 0 0,-1 2 0 0 0,-7 7-4367 0 0</inkml:trace>
  <inkml:trace contextRef="#ctx0" brushRef="#br0" timeOffset="1">10 366 13195 0 0,'0'1'461'0'0,"1"0"-1"0"0,0 0 1 0 0,0 1 0 0 0,0-1 0 0 0,0 0 0 0 0,0 0 0 0 0,0 0-1 0 0,0 0 1 0 0,0 0 0 0 0,0 0 0 0 0,0 0 0 0 0,0 0-1 0 0,1-1 1 0 0,-1 1 0 0 0,0 0 0 0 0,1-1 0 0 0,-1 1 0 0 0,2 0-1 0 0,1-1-173 0 0,-1 1-1 0 0,0-1 0 0 0,0 1 0 0 0,0-1 1 0 0,1-1-1 0 0,-1 1 0 0 0,0 0 0 0 0,4-1 1 0 0,5-3-381 0 0,1 1 0 0 0,-1-2 1 0 0,15-7-1 0 0,-22 10 478 0 0,22-11-691 0 0,1 0-98 0 0,38-13 0 0 0,-56 24-1530 0 0,-1-1 0 0 0,1 1 0 0 0,-1 1 0 0 0,18-1 0 0 0,-19 3-2147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9154 0 0,'4'9'826'0'0,"0"0"0"0"0,1 0 1 0 0,0 0-1 0 0,0 0 0 0 0,1-1 0 0 0,0 0 0 0 0,1-1 0 0 0,0 1 1 0 0,0-1-1 0 0,1 0 0 0 0,-1-1 0 0 0,17 10 0 0 0,-21-13-745 0 0,1-1 0 0 0,-1-1 0 0 0,1 1 0 0 0,0 0 0 0 0,-1-1 0 0 0,1 0 0 0 0,0 1 0 0 0,0-2 0 0 0,0 1 0 0 0,0 0 0 0 0,0-1 0 0 0,0 0 0 0 0,0 0 0 0 0,0 0 0 0 0,0 0 0 0 0,0 0-1 0 0,0-1 1 0 0,0 0 0 0 0,0 0 0 0 0,0 0 0 0 0,-1 0 0 0 0,1-1 0 0 0,0 0 0 0 0,-1 1 0 0 0,1-1 0 0 0,-1 0 0 0 0,1-1 0 0 0,-1 1 0 0 0,0-1 0 0 0,0 1 0 0 0,0-1 0 0 0,0 0 0 0 0,-1 0 0 0 0,5-6 0 0 0,-4 5-63 0 0,-1-1 1 0 0,1 1 0 0 0,-1-1 0 0 0,0 0 0 0 0,0 0 0 0 0,0 0-1 0 0,0 0 1 0 0,-1 0 0 0 0,0 0 0 0 0,0 0 0 0 0,-1 0 0 0 0,1-1-1 0 0,-1 1 1 0 0,-1-10 0 0 0,1 12 10 0 0,-1 0 0 0 0,1 1 1 0 0,-1-1-1 0 0,1 1 0 0 0,-1-1 0 0 0,0 1 0 0 0,0 0 0 0 0,0-1 0 0 0,0 1 1 0 0,-1 0-1 0 0,1 0 0 0 0,-1-1 0 0 0,1 1 0 0 0,-1 0 0 0 0,0 1 0 0 0,0-1 1 0 0,0 0-1 0 0,0 0 0 0 0,0 1 0 0 0,0-1 0 0 0,0 1 0 0 0,0 0 0 0 0,-1 0 1 0 0,1-1-1 0 0,0 1 0 0 0,-1 1 0 0 0,1-1 0 0 0,-1 0 0 0 0,1 1 0 0 0,-1-1 0 0 0,1 1 1 0 0,-4 0-1 0 0,-10-1-205 0 0,1 1-1 0 0,0 0 1 0 0,-1 1 0 0 0,1 1 0 0 0,0 0 0 0 0,0 1-1 0 0,0 1 1 0 0,-24 9 0 0 0,32-8-74 0 0,-1 2-6472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1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17828 0 0,'10'9'8173'0'0,"5"0"-5535"0"0,15 14-1488 0 0,-18-12-928 0 0,-1 1-1 0 0,-1 1 1 0 0,0 0 0 0 0,-1 0-1 0 0,-1 1 1 0 0,0 0 0 0 0,-1 0-1 0 0,0 1 1 0 0,-1 0 0 0 0,0 0-1 0 0,-2 1 1 0 0,0-1 0 0 0,2 17-1 0 0,-2-7-452 0 0,-2 1 0 0 0,0-1-1 0 0,-2 0 1 0 0,-1 0-1 0 0,-1 1 1 0 0,-1-1 0 0 0,-10 40-1 0 0,11-44-3826 0 0,3-14-475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9 14051 0 0,'0'-1'391'0'0,"-1"1"0"0"0,1-1 0 0 0,0 1 0 0 0,-1-1 0 0 0,1 1 0 0 0,-1-1 0 0 0,1 0 0 0 0,-1 1 0 0 0,1 0 0 0 0,-1-1 0 0 0,0 1 0 0 0,1-1 0 0 0,-1 1 0 0 0,1 0 0 0 0,-1-1 0 0 0,0 1 0 0 0,1 0 0 0 0,-1 0 0 0 0,0-1 0 0 0,0 1 0 0 0,1 0 1 0 0,-1 0-1 0 0,0 0 0 0 0,1 0 0 0 0,-3 0 0 0 0,3 1-188 0 0,-1-1-1 0 0,0 1 1 0 0,0-1 0 0 0,1 1 0 0 0,-1 0 0 0 0,0-1 0 0 0,1 1 0 0 0,-1 0 0 0 0,0 0 0 0 0,1-1 0 0 0,-1 1 0 0 0,1 0 0 0 0,-1 0-1 0 0,1 0 1 0 0,0 0 0 0 0,-1 0 0 0 0,1 1 0 0 0,-9 51-695 0 0,7-40 1172 0 0,-2 15-769 0 0,-11 69-332 0 0,0-34-4053 0 0,10-52-80 0 0,5-27-3369 0 0,4 4 8590 0 0,0 6-479 0 0,0 1 0 0 0,0 1 1 0 0,1-1-1 0 0,0 0 0 0 0,-1 1 1 0 0,1 0-1 0 0,1 0 0 0 0,-1 1 1 0 0,1-1-1 0 0,-1 1 0 0 0,1 0 0 0 0,0 1 1 0 0,0-1-1 0 0,7-1 0 0 0,-8 3-258 0 0,1-1-1 0 0,-1 1 1 0 0,0-1-1 0 0,0 2 1 0 0,1-1-1 0 0,-1 0 1 0 0,0 1-1 0 0,1 0 1 0 0,-1 0-1 0 0,0 1 0 0 0,1 0 1 0 0,-1 0-1 0 0,0 0 1 0 0,1 0-1 0 0,-1 1 1 0 0,0 0-1 0 0,6 3 1 0 0,-10-5-141 0 0,-1 1-1 0 0,1-1 1 0 0,-1 0 0 0 0,1 1 0 0 0,-1-1-1 0 0,1 1 1 0 0,-1-1 0 0 0,1 0 0 0 0,-1 1 0 0 0,0-1-1 0 0,1 1 1 0 0,-1-1 0 0 0,0 1 0 0 0,1-1-1 0 0,-1 1 1 0 0,0-1 0 0 0,0 1 0 0 0,0-1 0 0 0,1 1-1 0 0,-1 0 1 0 0,0-1 0 0 0,0 1 0 0 0,0-1 0 0 0,0 1-1 0 0,0 0 1 0 0,0-1 0 0 0,0 1 0 0 0,0 0-1 0 0,-2 7-3840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9226 0 0,'22'-10'9556'0'0,"17"5"-5816"0"0,1-1-3068 0 0,-25 0-676 0 0,0 0-1 0 0,0-1 0 0 0,0 0 1 0 0,-1-1-1 0 0,25-20 0 0 0,-9 8-1503 0 0,-21 17 1 0 0,-10 10 1098 0 0,-11 10 973 0 0,10-15-380 0 0,0 0 0 0 0,0 0 0 0 0,1 0 0 0 0,-1 0 0 0 0,1 0 0 0 0,-1 0 0 0 0,1 0 0 0 0,0 0 0 0 0,-1 1 0 0 0,1-1 0 0 0,0 1 0 0 0,1-1 0 0 0,-1 0 0 0 0,0 1 0 0 0,1 0 0 0 0,-1-1 0 0 0,1 1 0 0 0,0-1 0 0 0,0 1 0 0 0,0 0 0 0 0,0-1 0 0 0,0 1 0 0 0,1-1 0 0 0,-1 1 0 0 0,2 4 0 0 0,3 10 4 0 0,0 0 0 0 0,12 28 0 0 0,-12-33-94 0 0,-1-3-198 0 0,1 0-1 0 0,1 0 1 0 0,-1 0-1 0 0,14 16 1 0 0,4 6-8556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 12811 0 0,'-4'-1'580'0'0,"0"0"1"0"0,0 1-1 0 0,0-1 0 0 0,0 1 1 0 0,-1 0-1 0 0,1 0 1 0 0,0 0-1 0 0,0 1 0 0 0,0 0 1 0 0,0-1-1 0 0,0 1 1 0 0,-7 3-1 0 0,8-2-368 0 0,0 0-1 0 0,1 0 1 0 0,-1 1 0 0 0,1-1 0 0 0,0 1-1 0 0,0-1 1 0 0,0 1 0 0 0,0 0 0 0 0,0 0 0 0 0,0 0-1 0 0,1 0 1 0 0,-1 0 0 0 0,1 0 0 0 0,0 0-1 0 0,0 0 1 0 0,-1 6 0 0 0,-3 12-68 0 0,1 0 0 0 0,0 0 1 0 0,2 0-1 0 0,0 0 0 0 0,2 0 1 0 0,0 0-1 0 0,1 1 0 0 0,1-1 1 0 0,1 0-1 0 0,9 30 0 0 0,-9-39-367 0 0,1 0 0 0 0,1 0 0 0 0,0-1 0 0 0,0 1 0 0 0,1-1-1 0 0,1 0 1 0 0,0-1 0 0 0,0 1 0 0 0,1-1 0 0 0,0-1 0 0 0,1 0-1 0 0,0 0 1 0 0,1 0 0 0 0,-1-1 0 0 0,2-1 0 0 0,-1 0 0 0 0,1 0-1 0 0,18 8 1 0 0,24 2-5151 0 0,-16-15-1983 0 0,-23-4 2186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87 339 10474 0 0,'-11'3'4041'0'0,"10"-3"-3506"0"0,-1 1-1 0 0,1-1 1 0 0,-1 1 0 0 0,1-1-1 0 0,-1 0 1 0 0,1 0-1 0 0,-1 0 1 0 0,0 0 0 0 0,1 0-1 0 0,-1 0 1 0 0,1 0 0 0 0,-3-1-1 0 0,3 0-454 0 0,0 0 0 0 0,-1 0 0 0 0,1 0 0 0 0,0 0 0 0 0,0 0 0 0 0,0 0 0 0 0,0-1 0 0 0,0 1 0 0 0,0-1 0 0 0,0 1 0 0 0,0 0 0 0 0,1-1 0 0 0,-1 0 0 0 0,0 1 0 0 0,0-2 0 0 0,-7-18-5 0 0,1 0 0 0 0,1 0 0 0 0,1 0 0 0 0,-5-44 0 0 0,9 55-78 0 0,1 0 0 0 0,-1-1 0 0 0,2 1-1 0 0,0-1 1 0 0,0 1 0 0 0,0 0 0 0 0,2 0-1 0 0,-1 0 1 0 0,1 0 0 0 0,1 0 0 0 0,0 0-1 0 0,7-14 1 0 0,-10 23 1 0 0,-1 0 0 0 0,1 0 0 0 0,-1 0 0 0 0,1 0 0 0 0,0 0 0 0 0,-1 0 0 0 0,1 0 0 0 0,0 1 0 0 0,0-1 0 0 0,0 0-1 0 0,-1 0 1 0 0,1 1 0 0 0,0-1 0 0 0,0 0 0 0 0,0 1 0 0 0,0-1 0 0 0,0 1 0 0 0,0-1 0 0 0,0 1 0 0 0,1 0 0 0 0,-1-1 0 0 0,0 1 0 0 0,0 0 0 0 0,0 0-1 0 0,0 0 1 0 0,0 0 0 0 0,1 0 0 0 0,1 0 0 0 0,-1 1 4 0 0,0 0-1 0 0,1 0 1 0 0,-1 0-1 0 0,0 1 1 0 0,0-1-1 0 0,0 1 1 0 0,0-1-1 0 0,-1 1 1 0 0,1 0-1 0 0,0-1 1 0 0,-1 1-1 0 0,3 4 1 0 0,4 7 7 0 0,0-1 1 0 0,-1 2-1 0 0,6 16 1 0 0,16 59-44 0 0,-24-69-44 0 0,-7-31-150 0 0,0-1 1 0 0,1 0-1 0 0,1 0 1 0 0,-1 0 0 0 0,2 0-1 0 0,2-14 1 0 0,-2 17 231 0 0,0-1 0 0 0,1 1 0 0 0,0 1 0 0 0,0-1 0 0 0,1 0 0 0 0,0 0 0 0 0,1 1 0 0 0,0 0 1 0 0,8-13-1 0 0,-11 20 34 0 0,0 0 0 0 0,-1 0 0 0 0,1 0 0 0 0,-1 0 0 0 0,1 0 0 0 0,0 1 0 0 0,0-1 0 0 0,0 0 0 0 0,-1 1 0 0 0,1-1 0 0 0,0 0 0 0 0,0 1 0 0 0,0-1 0 0 0,0 1 0 0 0,0-1 0 0 0,0 1 0 0 0,0 0 0 0 0,0-1 0 0 0,0 1 0 0 0,0 0 0 0 0,1 0 0 0 0,-1 0 0 0 0,0 0 0 0 0,0 0 0 0 0,0 0 0 0 0,0 0 0 0 0,0 0 0 0 0,0 0 0 0 0,0 0 0 0 0,0 1 0 0 0,0-1 0 0 0,0 0 0 0 0,0 1 0 0 0,0-1 0 0 0,0 1 0 0 0,0-1 0 0 0,0 1 0 0 0,0-1 0 0 0,0 1 0 0 0,0 0 0 0 0,0 0 0 0 0,-1-1 0 0 0,1 1 0 0 0,0 0 0 0 0,0 0 1 0 0,-1 0-1 0 0,1 0 0 0 0,-1 0 0 0 0,1 0 0 0 0,0 1 0 0 0,5 8 298 0 0,-1-1 0 0 0,0 1 0 0 0,6 20 0 0 0,-9-26-340 0 0,42 129 407 0 0,-36-105-4916 0 0,-1 1-4703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10802 0 0,'-2'5'1151'0'0,"0"0"0"0"0,1 0 0 0 0,0 0 0 0 0,0 1 0 0 0,0-1 0 0 0,1 0 0 0 0,0 0 0 0 0,1 11 0 0 0,0-7-633 0 0,1 0-1 0 0,0 0 0 0 0,0 0 1 0 0,7 15-1 0 0,-5-14-554 0 0,1 0 0 0 0,0 0 0 0 0,0-1 0 0 0,2 1 0 0 0,-1-1 0 0 0,1-1-1 0 0,0 1 1 0 0,16 13 0 0 0,-19-19 32 0 0,-1 0-1 0 0,1 0 1 0 0,0-1-1 0 0,0 1 0 0 0,0-1 1 0 0,1 0-1 0 0,-1-1 1 0 0,0 1-1 0 0,1-1 0 0 0,-1 1 1 0 0,1-1-1 0 0,-1-1 1 0 0,9 2-1 0 0,-10-3 1 0 0,-1 1 0 0 0,0 0 0 0 0,1-1 0 0 0,-1 0 0 0 0,0 1 0 0 0,0-1 0 0 0,0 0 0 0 0,0 0 0 0 0,0 0 0 0 0,0 0 0 0 0,0 0 0 0 0,0-1 0 0 0,0 1 0 0 0,0-1-1 0 0,-1 1 1 0 0,1-1 0 0 0,-1 1 0 0 0,1-1 0 0 0,-1 0 0 0 0,0 0 0 0 0,1 0 0 0 0,-1 0 0 0 0,0 0 0 0 0,0 0 0 0 0,0 0 0 0 0,-1 0 0 0 0,1 0 0 0 0,0-1 0 0 0,0-2 0 0 0,1-5-185 0 0,0 0-1 0 0,-1 0 1 0 0,0 0-1 0 0,-1-1 1 0 0,0 1-1 0 0,-1 0 1 0 0,0 0-1 0 0,-3-14 1 0 0,3 18-251 0 0,0 1 1 0 0,0 0 0 0 0,-1 0-1 0 0,0 0 1 0 0,0 0 0 0 0,0 1-1 0 0,-1-1 1 0 0,1 1 0 0 0,-1-1-1 0 0,0 1 1 0 0,0 0 0 0 0,-1 0-1 0 0,1 0 1 0 0,-1 0 0 0 0,0 1-1 0 0,0-1 1 0 0,0 1-1 0 0,-5-3 1 0 0,-6 3-2878 0 0,6 10-1907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9858 0 0,'3'-4'3185'0'0,"3"1"-657"0"0,3-3-471 0 0,3 1-473 0 0,2 0-360 0 0,3 0-359 0 0,-2 1-345 0 0,2 0-208 0 0,-2-1-136 0 0,0 1-96 0 0,-1 2-112 0 0,-2-1-360 0 0,2 1-641 0 0,-3 0-1103 0 0,-1-1-1289 0 0,-1-1-744 0 0</inkml:trace>
  <inkml:trace contextRef="#ctx0" brushRef="#br0" timeOffset="1">201 0 13307 0 0,'6'12'2938'0'0,"0"0"1"0"0,7 23 0 0 0,4 27 651 0 0,-14-47-4010 0 0,1-1 0 0 0,0 1-1 0 0,0-1 1 0 0,2 0 0 0 0,0 0 0 0 0,0 0 0 0 0,1-1 0 0 0,1 0-1 0 0,11 15 1 0 0,-6-17-3925 0 0,-2-10-3051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9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14467 0 0,'4'-1'6663'0'0,"14"-1"-4928"0"0,13 1-1262 0 0,50-7-1 0 0,-96 10-1738 0 0,7-1 1023 0 0,0 0 0 0 0,0 1 0 0 0,1 0 0 0 0,-15 5 0 0 0,19-6 243 0 0,1 1-1 0 0,-1-1 1 0 0,0 1-1 0 0,1 0 1 0 0,-1 0-1 0 0,1 0 1 0 0,-1 0 0 0 0,1 1-1 0 0,0-1 1 0 0,0 0-1 0 0,0 1 1 0 0,0 0 0 0 0,1-1-1 0 0,-1 1 1 0 0,1 0-1 0 0,-3 6 1 0 0,2-4-16 0 0,0 1 0 0 0,0 0 1 0 0,1 0-1 0 0,0 0 0 0 0,0 0 0 0 0,0 0 1 0 0,1 0-1 0 0,0 1 0 0 0,0-1 0 0 0,1 0 1 0 0,0 0-1 0 0,0 0 0 0 0,0 0 0 0 0,0 0 1 0 0,1 0-1 0 0,0 0 0 0 0,1-1 0 0 0,-1 1 1 0 0,1 0-1 0 0,0-1 0 0 0,0 0 0 0 0,1 0 0 0 0,-1 0 1 0 0,1 0-1 0 0,0-1 0 0 0,1 1 0 0 0,-1-1 1 0 0,1 0-1 0 0,0 0 0 0 0,0-1 0 0 0,0 1 1 0 0,0-1-1 0 0,1 0 0 0 0,-1-1 0 0 0,1 1 1 0 0,0-1-1 0 0,0 0 0 0 0,-1 0 0 0 0,1-1 1 0 0,0 0-1 0 0,1 0 0 0 0,-1-1 0 0 0,0 1 1 0 0,0-1-1 0 0,0 0 0 0 0,0-1 0 0 0,0 0 1 0 0,0 0-1 0 0,1 0 0 0 0,-2 0 0 0 0,1-1 1 0 0,0 0-1 0 0,6-3 0 0 0,1-5-2370 0 0,-12 9 1943 0 0,0 0 0 0 0,0 0-1 0 0,0 0 1 0 0,-1 0 0 0 0,1-1 0 0 0,-1 1 0 0 0,1 0 0 0 0,-1 0 0 0 0,1 0 0 0 0,-1 0 0 0 0,0-1-1 0 0,1 1 1 0 0,-1 0 0 0 0,0 0 0 0 0,0-1 0 0 0,0 1 0 0 0,0-2 0 0 0,-2-9-5673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09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14243 0 0,'12'-9'6228'0'0,"6"2"-3568"0"0,23-1-2469 0 0,-23 4 349 0 0,-9 2-703 0 0,49-8 514 0 0,-54 9-887 0 0,1 1 0 0 0,-1 0 0 0 0,1 0 0 0 0,-1 0 0 0 0,0 1 0 0 0,1-1 0 0 0,-1 1 0 0 0,0 0 1 0 0,1 0-1 0 0,6 4 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19620 0 0,'1'-1'245'0'0,"-1"1"-1"0"0,0-1 0 0 0,0 0 0 0 0,1 1 1 0 0,-1-1-1 0 0,0 1 0 0 0,1-1 1 0 0,-1 1-1 0 0,0-1 0 0 0,1 1 1 0 0,-1-1-1 0 0,1 1 0 0 0,-1-1 1 0 0,1 1-1 0 0,-1 0 0 0 0,1-1 1 0 0,-1 1-1 0 0,1 0 0 0 0,-1-1 1 0 0,1 1-1 0 0,-1 0 0 0 0,1 0 1 0 0,0-1-1 0 0,-1 1 0 0 0,1 0 1 0 0,0 0-1 0 0,-1 0 0 0 0,1 0 1 0 0,1 0-1 0 0,28-6-171 0 0,-22 5 465 0 0,50-9-298 0 0,18-3-743 0 0,-29-3-4288 0 0,-46 15 4060 0 0,1 1-1 0 0,-1-1 0 0 0,1 0 1 0 0,-1 0-1 0 0,0 0 0 0 0,1 0 0 0 0,-1 0 1 0 0,0 0-1 0 0,0 0 0 0 0,0 0 1 0 0,2-3-1 0 0,3-6-7322 0 0</inkml:trace>
  <inkml:trace contextRef="#ctx0" brushRef="#br0" timeOffset="1">237 0 21044 0 0,'6'6'6473'0'0,"25"26"-4844"0"0,-9-6-1186 0 0,-2 1 0 0 0,-1 1 0 0 0,-1 1 0 0 0,-2 1 0 0 0,19 45 0 0 0,-29-59-888 0 0,-1 1 0 0 0,0 0 0 0 0,-2 0 0 0 0,0 0 0 0 0,1 20 0 0 0,-8 26-4768 0 0,2-49 2248 0 0,-1-1 0 0 0,-9 23 0 0 0,6-19-5780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5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6409 0 0,'6'4'6633'0'0,"-3"6"-3804"0"0,0 13-2015 0 0,-2-17-21 0 0,10 99 2100 0 0,-10-74-2963 0 0,2 0 0 0 0,1 0 0 0 0,2 0-1 0 0,18 58 1 0 0,-23-87-301 0 0,7 13-757 0 0,3-10-7615 0 0,-2-3 3118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0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56 14171 0 0,'-5'-3'1585'0'0,"1"0"1"0"0,-1-1-1 0 0,1 1 1 0 0,0-1-1 0 0,0 0 1 0 0,-4-5-1 0 0,8 9-1488 0 0,0-1 1 0 0,0 1-1 0 0,-1-1 0 0 0,1 1 1 0 0,0 0-1 0 0,0-1 0 0 0,0 1 0 0 0,0-1 1 0 0,0 1-1 0 0,-1-1 0 0 0,1 1 1 0 0,0-1-1 0 0,0 1 0 0 0,0-1 1 0 0,0 1-1 0 0,0 0 0 0 0,0-1 0 0 0,0 1 1 0 0,1-1-1 0 0,-1 1 0 0 0,0-1 1 0 0,0 1-1 0 0,0-1 0 0 0,0 1 0 0 0,1 0 1 0 0,-1-1-1 0 0,0 1 0 0 0,0-1 1 0 0,1 0-1 0 0,1 0-83 0 0,-1 0-1 0 0,1 0 1 0 0,-1 0-1 0 0,1 0 1 0 0,0 0 0 0 0,0 1-1 0 0,0-1 1 0 0,-1 0 0 0 0,1 1-1 0 0,0 0 1 0 0,4-1-1 0 0,13-1 2 0 0,0 2 0 0 0,0 0 0 0 0,0 1 0 0 0,0 0 1 0 0,0 2-1 0 0,-1 1 0 0 0,32 9 0 0 0,-22-6-2747 0 0,0-1 0 0 0,32 3 0 0 0,-38-10-2816 0 0,-3-3-2883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6641 0 0,'10'4'6020'0'0,"5"-4"-3384"0"0,22-7-2747 0 0,-9 1 442 0 0,9 5-260 0 0,-1 2 0 0 0,47 6 0 0 0,16 2-91 0 0,41 5 883 0 0,-104-9-10 0 0,2 0 0 0 0,-1-3 0 0 0,70-3 1 0 0,-72-2-412 0 0,0 3 0 0 0,0 1 0 0 0,43 6 0 0 0,-42-2-68 0 0,0-2 0 0 0,71-4 1 0 0,-67-2-305 0 0,0 1 0 0 0,46 5 0 0 0,25 9-21 0 0,-41-5-64 0 0,113-2-1 0 0,71-20 4 0 0,-168 9 55 0 0,318-32-41 0 0,-5 0 21 0 0,1 33-51 0 0,239 63 25 0 0,-295-25 20 0 0,-150-19-60 0 0,664 36-3215 0 0,-618-51 2938 0 0,39 2 261 0 0,391 35 168 0 0,-427-13 108 0 0,-140-10-223 0 0,139 0 1 0 0,152 6 30 0 0,-256-7-52 0 0,173-7 1 0 0,-120-7 23 0 0,-110 3-18 0 0,148-17 1 0 0,-209 13 8 0 0,16-4 25 0 0,1 2 1 0 0,0 2 0 0 0,38 1-1 0 0,-33 2 8 0 0,64-8 0 0 0,-104 8-58 0 0,0-1 0 0 0,0 1 0 0 0,0-1 0 0 0,-1 0 0 0 0,1 0 0 0 0,0 0 0 0 0,0 1 0 0 0,-1-1 0 0 0,1-1 0 0 0,-1 1 0 0 0,1 0 0 0 0,-1 0 0 0 0,0-1 0 0 0,1 1 0 0 0,-1-1 0 0 0,0 1 0 0 0,0-1 0 0 0,2-1 1 0 0,5-8-3428 0 0,3 2-3961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48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3865 0 0,'1'9'13521'0'0,"1"23"-8909"0"0,1 4-3700 0 0,9 93 865 0 0,-7-62-3033 0 0,2-1-6324 0 0,1-52-2854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23 10834 0 0,'-12'-1'3714'0'0,"9"1"-3044"0"0,1 0 0 0 0,-1 0 0 0 0,0-1 0 0 0,1 1 0 0 0,-1-1 0 0 0,1 1 0 0 0,-1-1 0 0 0,1 0 0 0 0,-1 0 0 0 0,-3-1 0 0 0,9 0-392 0 0,-1 1 0 0 0,1 0 0 0 0,-1-1 0 0 0,1 1 0 0 0,0 1 0 0 0,-1-1 0 0 0,6-1 0 0 0,2 0-183 0 0,0 1 0 0 0,-1 0 0 0 0,1 1 0 0 0,0 0 0 0 0,0 0 0 0 0,-1 1 0 0 0,1 0 0 0 0,0 1 0 0 0,-1 0 0 0 0,1 1 0 0 0,-1 0 0 0 0,10 4 0 0 0,-13-3-61 0 0,1-1 0 0 0,-1 1 0 0 0,1 1 0 0 0,-1 0-1 0 0,0-1 1 0 0,-1 2 0 0 0,1-1 0 0 0,-1 1 0 0 0,0 0 0 0 0,0 0 0 0 0,-1 0-1 0 0,0 0 1 0 0,0 1 0 0 0,-1 0 0 0 0,6 13 0 0 0,0 8-289 0 0,-1 0 1 0 0,6 30-1 0 0,-8-19-3058 0 0,-1 0-4511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6153 0 0,'1'-3'685'0'0,"-1"0"-1"0"0,0 0 0 0 0,1 0 0 0 0,-1 0 1 0 0,1 0-1 0 0,0 0 0 0 0,0 0 0 0 0,0 0 1 0 0,1 0-1 0 0,1-3 0 0 0,-1 2-120 0 0,1 0 0 0 0,0 1 1 0 0,0-1-1 0 0,0 0 0 0 0,0 1 0 0 0,6-5 0 0 0,-5 5-444 0 0,0 1 0 0 0,0-1-1 0 0,1 0 1 0 0,-1 1 0 0 0,1 0 0 0 0,-1 0-1 0 0,1 0 1 0 0,-1 1 0 0 0,1-1 0 0 0,0 1-1 0 0,0 0 1 0 0,0 1 0 0 0,0-1 0 0 0,5 1-1 0 0,-9 0-185 0 0,0 0-1 0 0,1 0 0 0 0,-1 0 0 0 0,0 1 0 0 0,0-1 0 0 0,0 0 0 0 0,0 1 0 0 0,1-1 0 0 0,-1 1 0 0 0,0-1 0 0 0,0 1 0 0 0,0 0 0 0 0,0-1 0 0 0,0 1 0 0 0,0 0 0 0 0,0 0 0 0 0,-1 0 0 0 0,1 0 0 0 0,1 1 0 0 0,-1 0-583 0 0,1 1 1 0 0,-1-1-1 0 0,0 0 0 0 0,-1 1 0 0 0,1-1 0 0 0,0 1 0 0 0,-1-1 1 0 0,1 1-1 0 0,-1-1 0 0 0,0 1 0 0 0,0-1 0 0 0,0 1 0 0 0,0 4 1 0 0,-3 7-4699 0 0</inkml:trace>
  <inkml:trace contextRef="#ctx0" brushRef="#br0" timeOffset="1">21 168 10602 0 0,'-2'-4'2473'0'0,"1"1"-465"0"0,4-1-215 0 0,3 0-313 0 0,5 3-424 0 0,3-2-392 0 0,2 1-248 0 0,2-2-184 0 0,0 0-144 0 0,-1 0-24 0 0,1-1-24 0 0,-1 0-40 0 0,-2 2-208 0 0,0-1-568 0 0,-3 1-720 0 0,-2 0-1065 0 0,-3-2-1007 0 0,10 8-3554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12427 0 0,'-4'5'7600'0'0,"5"5"-4841"0"0,5 14-2832 0 0,-4-20 769 0 0,14 53-476 0 0,19 72-2748 0 0,-32-110-1614 0 0,0 1 1 0 0,0 28 0 0 0,-3-32-1143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45 7001 0 0,'-1'0'80'0'0,"-20"-11"6293"0"0,21 6-2603 0 0,13 0-1769 0 0,20-1-834 0 0,70-11 8 0 0,-139 41-121 0 0,24-17-1036 0 0,0 1 0 0 0,1 0 0 0 0,-13 11 0 0 0,21-17-7 0 0,1 1 0 0 0,-1-1 0 0 0,1 0 0 0 0,0 1 0 0 0,0-1 0 0 0,0 1 0 0 0,0 0 0 0 0,0-1 0 0 0,1 1 0 0 0,-1 0 0 0 0,1 0 0 0 0,0 0 0 0 0,-1 0 0 0 0,2 0 0 0 0,-1 1 0 0 0,0-1 0 0 0,1 0 0 0 0,-1 0 0 0 0,1 6 0 0 0,0-7-5 0 0,1 0 0 0 0,0-1-1 0 0,-1 1 1 0 0,1 0 0 0 0,0-1 0 0 0,0 1 0 0 0,0-1-1 0 0,0 0 1 0 0,0 1 0 0 0,0-1 0 0 0,0 0 0 0 0,1 0 0 0 0,-1 1-1 0 0,0-1 1 0 0,1 0 0 0 0,-1 0 0 0 0,1-1 0 0 0,-1 1-1 0 0,1 0 1 0 0,-1 0 0 0 0,1-1 0 0 0,0 1 0 0 0,-1-1-1 0 0,1 1 1 0 0,0-1 0 0 0,-1 0 0 0 0,1 0 0 0 0,0 1 0 0 0,3-2-1 0 0,3 2 9 0 0,-1-1 0 0 0,1-1 1 0 0,0 1-1 0 0,0-1 0 0 0,10-3 0 0 0,9-3-405 0 0,34-16 1 0 0,-4-4-3978 0 0,-56 27 4115 0 0,0-1 0 0 0,0 1 0 0 0,0-1 1 0 0,0 0-1 0 0,0 0 0 0 0,0 1 0 0 0,0-1 1 0 0,0 0-1 0 0,0 0 0 0 0,0 0 0 0 0,0 0 1 0 0,0 0-1 0 0,-1 0 0 0 0,1 0 1 0 0,0 0-1 0 0,-1-1 0 0 0,1 1 0 0 0,-1 0 1 0 0,1 0-1 0 0,-1 0 0 0 0,0-1 0 0 0,1-1 1 0 0,2-7-2139 0 0,9-3-3755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1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10098 0 0,'0'-5'10611'0'0,"0"4"-10407"0"0,10-5 2731 0 0,12-3-2348 0 0,0 2-39 0 0,0 0 1 0 0,1 2-1 0 0,42-4 1 0 0,-58 8-512 0 0,1 1 0 0 0,0 0 0 0 0,0 0 0 0 0,0 0 0 0 0,-1 1 0 0 0,1 0 0 0 0,0 1 0 0 0,-1 0 0 0 0,1 0 0 0 0,-1 1 0 0 0,0 0 0 0 0,1 0 0 0 0,-1 0 0 0 0,-1 1 0 0 0,8 5-1 0 0,-11-6-99 0 0,0-1 0 0 0,-1 1 0 0 0,1 0 0 0 0,-1 0 0 0 0,0 0 0 0 0,0 1 0 0 0,0-1 0 0 0,0 0-1 0 0,-1 1 1 0 0,1-1 0 0 0,-1 1 0 0 0,0-1 0 0 0,0 1 0 0 0,0 0 0 0 0,-1 0 0 0 0,1-1 0 0 0,-1 1-1 0 0,0 0 1 0 0,0 0 0 0 0,0 0 0 0 0,-1-1 0 0 0,1 1 0 0 0,-2 5 0 0 0,1-3-713 0 0,-1 1 0 0 0,0 0 1 0 0,-1 0-1 0 0,1-1 0 0 0,-5 7 0 0 0,4-7-816 0 0,-1-1 0 0 0,1 0 0 0 0,-1 0 0 0 0,0 0 0 0 0,-6 6-1 0 0,-8 4-5248 0 0</inkml:trace>
  <inkml:trace contextRef="#ctx0" brushRef="#br0" timeOffset="1">139 191 12739 0 0,'2'0'771'0'0,"1"1"1"0"0,0-1-1 0 0,0 0 1 0 0,0 1 0 0 0,-1 0-1 0 0,1-1 1 0 0,0 1-1 0 0,-1 0 1 0 0,1 1-1 0 0,-1-1 1 0 0,1 0 0 0 0,-1 1-1 0 0,4 2 1 0 0,-3-1-403 0 0,0 0-1 0 0,0 0 1 0 0,0 0 0 0 0,-1 0 0 0 0,1 0 0 0 0,-1 0 0 0 0,0 1-1 0 0,0-1 1 0 0,2 6 0 0 0,-3-7-373 0 0,0 1 0 0 0,0 0 0 0 0,0 0 0 0 0,0 0 1 0 0,0 0-1 0 0,-1 0 0 0 0,1 0 0 0 0,-1 0 0 0 0,0 0 0 0 0,0 0 0 0 0,0 0 0 0 0,0 0 1 0 0,0 0-1 0 0,-1 0 0 0 0,1 0 0 0 0,-1 0 0 0 0,0 0 0 0 0,0 0 0 0 0,0 0 0 0 0,0-1 1 0 0,-1 1-1 0 0,1 0 0 0 0,-1-1 0 0 0,0 1 0 0 0,1-1 0 0 0,-1 1 0 0 0,-3 2 0 0 0,4-4-53 0 0,0 0-1 0 0,0-1 0 0 0,0 1 1 0 0,0-1-1 0 0,0 1 0 0 0,0 0 0 0 0,0-1 1 0 0,0 0-1 0 0,0 1 0 0 0,0-1 0 0 0,0 1 1 0 0,0-1-1 0 0,0 0 0 0 0,0 0 0 0 0,-1 0 1 0 0,1 0-1 0 0,0 0 0 0 0,0 0 0 0 0,0 0 1 0 0,0 0-1 0 0,0 0 0 0 0,0 0 1 0 0,-2-1-1 0 0,43 2 571 0 0,-23 1-412 0 0,1-1 0 0 0,0-1 0 0 0,33-4 0 0 0,-42 2-518 0 0,-1 0 0 0 0,0 0 0 0 0,0-1 0 0 0,9-3 0 0 0,-11 3-664 0 0,-1 0 1 0 0,0 0-1 0 0,0 0 1 0 0,0-1 0 0 0,0 0-1 0 0,7-6 1 0 0,-11 8 734 0 0,0 1 0 0 0,-1 0-1 0 0,1-1 1 0 0,0 1 0 0 0,0-1 0 0 0,-1 1 0 0 0,1-1 0 0 0,0 1 0 0 0,-1-1 0 0 0,0 1 0 0 0,1-1 0 0 0,-1 1 0 0 0,0-1 0 0 0,0 0 0 0 0,0 1 0 0 0,0-1 0 0 0,0 1 0 0 0,-1-4-1 0 0,1-4-1350 0 0,5-7-3905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 5457 0 0,'-12'-30'19013'0'0,"18"43"-16695"0"0,2 9-1971 0 0,-1 0 0 0 0,-1 1 0 0 0,-1 0 0 0 0,3 24 0 0 0,3 18-685 0 0,-11-65 325 0 0,0 0 0 0 0,0 1 0 0 0,1-1 0 0 0,-1 0 0 0 0,0 1 1 0 0,0-1-1 0 0,1 0 0 0 0,-1 1 0 0 0,0-1 0 0 0,0 0 0 0 0,1 0 1 0 0,-1 1-1 0 0,0-1 0 0 0,1 0 0 0 0,-1 0 0 0 0,0 1 0 0 0,1-1 1 0 0,-1 0-1 0 0,1 0 0 0 0,-1 0 0 0 0,0 0 0 0 0,1 0 0 0 0,-1 0 0 0 0,1 0 1 0 0,-1 0-1 0 0,0 0 0 0 0,1 0 0 0 0,-1 0 0 0 0,1 0 0 0 0,-1 0 1 0 0,0 0-1 0 0,1 0 0 0 0,-1 0 0 0 0,1 0 0 0 0,-1 0 0 0 0,0-1 0 0 0,1 1 1 0 0,-1 0-1 0 0,0 0 0 0 0,1 0 0 0 0,-1-1 0 0 0,0 1 0 0 0,1 0 1 0 0,-1 0-1 0 0,0-1 0 0 0,0 1 0 0 0,1-1 0 0 0,25-18-312 0 0,-13 8 236 0 0,-6 7-162 0 0,0 1 0 0 0,-1-1 0 0 0,2 1 0 0 0,-1 0 0 0 0,0 1 0 0 0,0 0 0 0 0,1 0 0 0 0,-1 0 0 0 0,11 0 0 0 0,11 3-4080 0 0,1 7-3878 0 0,-16-2 826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2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17012 0 0,'1'-11'2992'0'0,"3"1"-1151"0"0,0 0-457 0 0,0 0-280 0 0,0 5-400 0 0,1 1-240 0 0,-1 1-207 0 0,1 1-145 0 0,0 1 8 0 0,-1 3-120 0 0,0 0-160 0 0,-1 2-297 0 0,1 2-463 0 0,0 2-560 0 0,-2 3-921 0 0,0 1-1167 0 0,-3 2-889 0 0,0-1-3281 0 0</inkml:trace>
  <inkml:trace contextRef="#ctx0" brushRef="#br0" timeOffset="1">34 190 17004 0 0,'8'-2'4713'0'0,"2"0"-2329"0"0,3-1-752 0 0,0 1-455 0 0,-1 2-465 0 0,-1 0-376 0 0,1 2-144 0 0,-3 0-128 0 0,1 0-8 0 0,-3 1-88 0 0,0 0-232 0 0,-2-1-456 0 0,1 0-849 0 0,-2 0-1279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11498 0 0,'29'4'7674'0'0,"-8"-2"-7322"0"0,0 1-1 0 0,35 9 1 0 0,-49-9-240 0 0,-1-1 0 0 0,0 1 0 0 0,1 0 0 0 0,-1 0 0 0 0,0 1 0 0 0,0 0-1 0 0,-1 0 1 0 0,1 0 0 0 0,-1 1 0 0 0,8 8 0 0 0,-11-10-47 0 0,0-1 0 0 0,0 1 1 0 0,-1 0-1 0 0,1 0 0 0 0,-1 0 0 0 0,0 0 0 0 0,0 0 1 0 0,0 0-1 0 0,0 0 0 0 0,0 1 0 0 0,-1-1 0 0 0,1 0 0 0 0,-1 0 1 0 0,0 1-1 0 0,0-1 0 0 0,0 0 0 0 0,-1 1 0 0 0,1-1 1 0 0,-1 0-1 0 0,1 0 0 0 0,-1 0 0 0 0,0 0 0 0 0,-1 1 0 0 0,-1 3 1 0 0,-3 5-115 0 0,0 0 1 0 0,-1-1 0 0 0,-1 0-1 0 0,1-1 1 0 0,-2 0-1 0 0,1 0 1 0 0,-11 9 0 0 0,-8 4-567 0 0,-39 26 0 0 0,152-68 2976 0 0,-68 15-3106 0 0,108-21 2979 0 0,-63 22-4827 0 0,-50 3-303 0 0,-1 1 0 0 0,0 0 1 0 0,13 4-1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7:33:2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15227 0 0,'-3'0'7916'0'0,"3"6"-3251"0"0,4 20-2045 0 0,11 29-2934 0 0,6 16 341 0 0,47 145 333 0 0,-53-178-3084 0 0,33 59 0 0 0,-36-82-2052 0 0,8-12-4680 0 0,-5-3 3412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50 313 14011 0 0,'-1'0'479'0'0,"0"0"0"0"0,-1 0 0 0 0,1 0 0 0 0,0 0 0 0 0,-1 0 0 0 0,1 0 0 0 0,0 0 0 0 0,-1 0-1 0 0,1 0 1 0 0,0-1 0 0 0,-1 1 0 0 0,1-1 0 0 0,0 1 0 0 0,0-1 0 0 0,0 1 0 0 0,-1-1 0 0 0,1 0 0 0 0,0 1 0 0 0,0-1 0 0 0,0 0 0 0 0,0 0 0 0 0,0 0 0 0 0,-1-1 0 0 0,0-1-202 0 0,0 0 0 0 0,0 0 0 0 0,1 0 0 0 0,-1 0 0 0 0,1-1 0 0 0,0 1 0 0 0,-1 0 0 0 0,0-7 0 0 0,0-7-610 0 0,0 1 0 0 0,1-33 0 0 0,1 46 642 0 0,0 3-309 0 0,1-26-8 0 0,6-42 1 0 0,-7 62 7 0 0,1 0 0 0 0,1 0 1 0 0,-1 1-1 0 0,1-1 0 0 0,0 0 1 0 0,0 1-1 0 0,1 0 0 0 0,0-1 0 0 0,-1 1 1 0 0,2 0-1 0 0,-1 0 0 0 0,1 1 1 0 0,7-9-1 0 0,-10 12 1 0 0,0 1 0 0 0,0-1 0 0 0,0 1 0 0 0,0-1 0 0 0,0 1 0 0 0,0 0 0 0 0,0-1 0 0 0,0 1 0 0 0,0 0 0 0 0,0 0 0 0 0,0 0 0 0 0,1 0 0 0 0,-1-1 0 0 0,0 2 0 0 0,0-1 0 0 0,0 0 0 0 0,0 0 0 0 0,0 0 0 0 0,0 0 0 0 0,0 1 0 0 0,1-1 0 0 0,-1 0 1 0 0,0 1-1 0 0,0-1 0 0 0,0 1 0 0 0,0 0 0 0 0,-1-1 0 0 0,1 1 0 0 0,0 0 0 0 0,0-1 0 0 0,0 1 0 0 0,0 0 0 0 0,-1 0 0 0 0,1 0 0 0 0,0 0 0 0 0,-1-1 0 0 0,1 1 0 0 0,0 2 0 0 0,3 3-8 0 0,0 0 0 0 0,0 0 0 0 0,-1 0 0 0 0,4 11 0 0 0,4 15-189 0 0,7 40 0 0 0,-2-4-580 0 0,-13-68-439 0 0,1-10 594 0 0,6-23 338 0 0,-5 16 147 0 0,0 2 175 0 0,0 0-1 0 0,0 1 1 0 0,1-1 0 0 0,1 1 0 0 0,1 1 0 0 0,0-1 0 0 0,16-19 0 0 0,-24 33 10 0 0,1-1 1 0 0,0 0-1 0 0,0 1 1 0 0,0-1-1 0 0,0 1 1 0 0,-1 0 0 0 0,1-1-1 0 0,0 1 1 0 0,0-1-1 0 0,0 1 1 0 0,0 0 0 0 0,0 0-1 0 0,0 0 1 0 0,0 0-1 0 0,0-1 1 0 0,0 1 0 0 0,0 1-1 0 0,0-1 1 0 0,0 0-1 0 0,0 0 1 0 0,0 0 0 0 0,0 0-1 0 0,0 1 1 0 0,0-1-1 0 0,0 0 1 0 0,0 1 0 0 0,0-1-1 0 0,0 1 1 0 0,0-1-1 0 0,-1 1 1 0 0,1-1 0 0 0,0 1-1 0 0,0 0 1 0 0,-1-1-1 0 0,1 1 1 0 0,0 0 0 0 0,-1 0-1 0 0,1 0 1 0 0,0-1-1 0 0,-1 1 1 0 0,1 1 0 0 0,24 41 1015 0 0,-23-41-1019 0 0,9 25 120 0 0,0 1 1 0 0,-2-1-1 0 0,10 48 0 0 0,-6-6-9509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23 8178 0 0,'-6'-6'1665'0'0,"-17"-10"8128"0"0,15 18-5442 0 0,4 15-2547 0 0,4 3-1668 0 0,2 1 1 0 0,0-1-1 0 0,1 0 0 0 0,1 0 1 0 0,0-1-1 0 0,2 1 0 0 0,0-1 1 0 0,2 0-1 0 0,0-1 0 0 0,1 0 1 0 0,15 24-1 0 0,-20-37-154 0 0,0 1 0 0 0,0-1 0 0 0,0-1 0 0 0,1 1 0 0 0,-1-1 0 0 0,1 0 0 0 0,0 0 1 0 0,1 0-1 0 0,-1-1 0 0 0,1 1 0 0 0,-1-1 0 0 0,1-1 0 0 0,0 1 0 0 0,0-1 0 0 0,8 2 0 0 0,-10-3-21 0 0,0-1 0 0 0,1 1-1 0 0,-1-1 1 0 0,0 0 0 0 0,0-1 0 0 0,0 1 0 0 0,0-1-1 0 0,0 0 1 0 0,0 0 0 0 0,0 0 0 0 0,0 0 0 0 0,0 0-1 0 0,0-1 1 0 0,-1 0 0 0 0,1 0 0 0 0,0 0 0 0 0,-1 0 0 0 0,0-1-1 0 0,1 1 1 0 0,-1-1 0 0 0,0 0 0 0 0,-1 0 0 0 0,1 0-1 0 0,4-6 1 0 0,-3 3-136 0 0,0 1-1 0 0,0-1 0 0 0,-1 0 1 0 0,0-1-1 0 0,0 1 1 0 0,-1-1-1 0 0,1 1 0 0 0,-1-1 1 0 0,-1 0-1 0 0,1 0 1 0 0,-1 0-1 0 0,0 1 0 0 0,-1-1 1 0 0,0 0-1 0 0,0 0 0 0 0,0 0 1 0 0,-1 0-1 0 0,0 0 1 0 0,-1 0-1 0 0,1 0 0 0 0,-1 0 1 0 0,0 1-1 0 0,-5-11 1 0 0,3 11-630 0 0,1 0 0 0 0,-1 1 0 0 0,0-1 0 0 0,0 1 1 0 0,0-1-1 0 0,-1 1 0 0 0,0 1 0 0 0,0-1 0 0 0,0 1 0 0 0,-1 0 1 0 0,1 0-1 0 0,-1 0 0 0 0,0 1 0 0 0,0-1 0 0 0,-10-2 1 0 0,-9-2-4752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12083 0 0,'3'-2'2784'0'0,"2"1"-311"0"0,4 0-169 0 0,1-2-479 0 0,4 1-641 0 0,2-2-408 0 0,4 1-216 0 0,2 0-216 0 0,3 0-136 0 0,0 0-128 0 0,1 0-64 0 0,0 0-208 0 0,-2 2-512 0 0,-1 0-984 0 0,-2 2-1521 0 0,-5-1-1872 0 0,-2 2-3385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12803 0 0,'0'0'497'0'0,"-1"0"0"0"0,0 0 1 0 0,0 0-1 0 0,1 0 1 0 0,-1 0-1 0 0,0 1 0 0 0,0-1 1 0 0,0 0-1 0 0,1 0 0 0 0,-1 1 1 0 0,0-1-1 0 0,1 0 0 0 0,-1 1 1 0 0,0-1-1 0 0,1 1 0 0 0,-1-1 1 0 0,0 1-1 0 0,1-1 0 0 0,-1 1 1 0 0,1-1-1 0 0,-1 1 1 0 0,1 0-1 0 0,-1 0 0 0 0,-5 22 3670 0 0,11 31-4904 0 0,-3-42 1670 0 0,1 9-905 0 0,1 0-1 0 0,10 33 0 0 0,-11-43-989 0 0,1-1 0 0 0,1 0 0 0 0,10 17 0 0 0,-7-16-3070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17348 0 0,'0'0'209'0'0,"-1"0"1"0"0,1-1-1 0 0,-1 1 1 0 0,1-1-1 0 0,0 1 1 0 0,-1-1-1 0 0,1 1 0 0 0,-1-1 1 0 0,1 1-1 0 0,0-1 1 0 0,0 1-1 0 0,-1-1 1 0 0,1 1-1 0 0,0-1 1 0 0,0 0-1 0 0,0 1 1 0 0,0-1-1 0 0,-1 1 1 0 0,1-1-1 0 0,0 0 1 0 0,0 1-1 0 0,0-1 1 0 0,0 1-1 0 0,1-1 0 0 0,-1 0 1 0 0,0 1-1 0 0,0-1 1 0 0,0 1-1 0 0,0-1 1 0 0,1 0-1 0 0,-1 1 1 0 0,0-1-1 0 0,0 1 1 0 0,1-1-1 0 0,-1 1 1 0 0,0-1-1 0 0,1 1 1 0 0,-1-1-1 0 0,1 0 1 0 0,2 0-68 0 0,-1 0 1 0 0,1 1-1 0 0,-1-1 1 0 0,1 0-1 0 0,0 1 1 0 0,-1 0 0 0 0,1-1-1 0 0,-1 1 1 0 0,4 1-1 0 0,62 5 321 0 0,-52-3-575 0 0,0-1 0 0 0,1-1 1 0 0,26-1-1 0 0,-57 1-1070 0 0,0 0 965 0 0,0 0 0 0 0,0 2-1 0 0,0-1 1 0 0,1 2 0 0 0,-21 7 0 0 0,31-10 258 0 0,0 0 0 0 0,1 1 0 0 0,-1-1 0 0 0,0 1 0 0 0,1-1 0 0 0,0 1-1 0 0,-1 0 1 0 0,1 0 0 0 0,0 0 0 0 0,0 0 0 0 0,0 0 0 0 0,0 0 0 0 0,0 1 0 0 0,1-1 0 0 0,-1 1 0 0 0,1-1 0 0 0,-1 1 0 0 0,1 0 0 0 0,0 0 0 0 0,0-1 0 0 0,0 1 0 0 0,0 0 0 0 0,1 0 0 0 0,-1 0 0 0 0,1 0 0 0 0,0 0 0 0 0,0 0 0 0 0,0 0 0 0 0,0 0 0 0 0,0 0 0 0 0,1 0 0 0 0,-1 0 0 0 0,1 0 0 0 0,0-1 0 0 0,1 4 0 0 0,1 2-21 0 0,0-1 0 0 0,0 1 0 0 0,1-1 0 0 0,0 0 0 0 0,1 0 0 0 0,-1-1 1 0 0,1 1-1 0 0,0-1 0 0 0,1 0 0 0 0,-1-1 0 0 0,1 1 0 0 0,1-1 0 0 0,-1 0 1 0 0,1 0-1 0 0,-1-1 0 0 0,15 7 0 0 0,-15-8-143 0 0,1-1 0 0 0,0 0 0 0 0,-1 1 0 0 0,1-2 0 0 0,0 1 0 0 0,0-1 1 0 0,0 0-1 0 0,12-1 0 0 0,-14 0-257 0 0,1 0 1 0 0,-1-1 0 0 0,1 0 0 0 0,-1 0 0 0 0,0-1-1 0 0,1 1 1 0 0,-1-1 0 0 0,0 0 0 0 0,0-1 0 0 0,0 1-1 0 0,7-7 1 0 0,-11 9-33 0 0,0-1-1 0 0,0 1 1 0 0,0-1 0 0 0,0 1-1 0 0,-1-1 1 0 0,1 0-1 0 0,0 1 1 0 0,-1-1 0 0 0,1 0-1 0 0,-1 0 1 0 0,1 0-1 0 0,0 1 1 0 0,-1-1 0 0 0,0 0-1 0 0,1 0 1 0 0,-1 0-1 0 0,0 0 1 0 0,1 0 0 0 0,-1 0-1 0 0,0 0 1 0 0,0 0-1 0 0,0 0 1 0 0,0 0 0 0 0,0 0-1 0 0,0-2 1 0 0,-2-6-5764 0 0</inkml:trace>
  <inkml:trace contextRef="#ctx0" brushRef="#br0" timeOffset="1">59 138 14075 0 0,'9'-1'2913'0'0,"0"0"-993"0"0,6 0-360 0 0,1 0-311 0 0,2 1-385 0 0,0 0-296 0 0,2 0-232 0 0,-1 1-176 0 0,1 0-80 0 0,-1-1-48 0 0,0 1-168 0 0,-2 1-152 0 0,-1 2-472 0 0,-3 1-897 0 0,-1 2-1159 0 0,-6 2-1401 0 0,0 4-4113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5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20340 0 0,'14'0'1151'0'0,"0"0"-1"0"0,-1-1 0 0 0,1 0 0 0 0,-1-1 1 0 0,1-1-1 0 0,-1 0 0 0 0,22-8 1 0 0,43-9-2598 0 0,-71 19 264 0 0,0 0 0 0 0,0 0 0 0 0,0 1-1 0 0,0 0 1 0 0,1 1 0 0 0,-1 0 0 0 0,0 0 0 0 0,13 4 0 0 0</inkml:trace>
  <inkml:trace contextRef="#ctx0" brushRef="#br0" timeOffset="1">568 1 17676 0 0,'5'2'3152'0'0,"2"1"-1399"0"0,1 1-457 0 0,0 0-216 0 0,-5-3-424 0 0,-1 1-279 0 0,-1 1-209 0 0,-1 1-184 0 0,1 0-200 0 0,-1-1-417 0 0,0 0-895 0 0,1 1-1921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4:1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10 5929 0 0,'-1'-1'480'0'0,"0"0"-1"0"0,0 0 0 0 0,-1 0 1 0 0,1 0-1 0 0,0 1 1 0 0,0-1-1 0 0,-1 1 0 0 0,1-1 1 0 0,0 1-1 0 0,-1-1 1 0 0,1 1-1 0 0,-1-1 0 0 0,1 1 1 0 0,0 0-1 0 0,-1 0 1 0 0,1 0-1 0 0,-1 0 0 0 0,1 0 1 0 0,-1 0-1 0 0,1 0 1 0 0,0 1-1 0 0,-1-1 0 0 0,1 0 1 0 0,-1 1-1 0 0,1-1 0 0 0,0 1 1 0 0,-1 0-1 0 0,1-1 1 0 0,0 1-1 0 0,0 0 0 0 0,-2 1 1 0 0,2-2-387 0 0,1 1 0 0 0,-1-1 0 0 0,1 1-1 0 0,-1 0 1 0 0,0-1 0 0 0,1 1 0 0 0,-1 0 0 0 0,1-1 0 0 0,0 1 0 0 0,-1 0 0 0 0,1 0 0 0 0,-1 0 0 0 0,1-1 0 0 0,0 1-1 0 0,0 0 1 0 0,-1 0 0 0 0,1 0 0 0 0,0 0 0 0 0,0-1 0 0 0,0 3 0 0 0,5 34 249 0 0,18 70 1 0 0,-9-47-285 0 0,-1-6-6 0 0,-6-33-44 0 0,-2 0-1 0 0,-1 0 1 0 0,3 43-1 0 0,2-76-866 0 0,-3 9-3218 0 0,14 13-10624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4609 0 0,'-1'5'216'0'0,"1"1"8"0"0,-1 0 16 0 0,0 0-32 0 0,0-3-72 0 0,1 0-216 0 0,0-1-152 0 0,0-1-88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19 5561 0 0,'0'-2'842'0'0,"-1"1"0"0"0,1 0 0 0 0,-1 0 0 0 0,1 0 0 0 0,-1 0 1 0 0,-3-4 3367 0 0,3 4-3368 0 0,0 0 0 0 0,0 0 0 0 0,0 1 0 0 0,-1-1 0 0 0,1 0 0 0 0,-2 0 0 0 0,-3 7 4036 0 0,-1 12-4743 0 0,2-3 31 0 0,-34 109 965 0 0,35-108-1836 0 0,1 0 1 0 0,1 1 0 0 0,0 18 0 0 0,3-63-15709 0 0,-1 13 11648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07T08:03:37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4225 0 0,'9'-5'8350'0'0,"7"6"-4967"0"0,16 8-2490 0 0,-28-8-279 0 0,45 19 341 0 0,-26-6-2687 0 0,-6 3-6346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5597" y="645142"/>
            <a:ext cx="7181634" cy="51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552398" y="4553903"/>
            <a:ext cx="1914439" cy="1974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7952" y="2116042"/>
            <a:ext cx="2700594" cy="394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나눔스퀘어OTF_ac"/>
                <a:cs typeface="나눔스퀘어OTF_a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671" Type="http://schemas.openxmlformats.org/officeDocument/2006/relationships/image" Target="../media/image336.png"/><Relationship Id="rId769" Type="http://schemas.openxmlformats.org/officeDocument/2006/relationships/image" Target="../media/image385.png"/><Relationship Id="rId21" Type="http://schemas.openxmlformats.org/officeDocument/2006/relationships/image" Target="../media/image11.png"/><Relationship Id="rId324" Type="http://schemas.openxmlformats.org/officeDocument/2006/relationships/customXml" Target="../ink/ink161.xml"/><Relationship Id="rId531" Type="http://schemas.openxmlformats.org/officeDocument/2006/relationships/image" Target="../media/image266.png"/><Relationship Id="rId629" Type="http://schemas.openxmlformats.org/officeDocument/2006/relationships/image" Target="../media/image315.png"/><Relationship Id="rId170" Type="http://schemas.openxmlformats.org/officeDocument/2006/relationships/customXml" Target="../ink/ink84.xml"/><Relationship Id="rId836" Type="http://schemas.openxmlformats.org/officeDocument/2006/relationships/customXml" Target="../ink/ink417.xml"/><Relationship Id="rId268" Type="http://schemas.openxmlformats.org/officeDocument/2006/relationships/customXml" Target="../ink/ink133.xml"/><Relationship Id="rId475" Type="http://schemas.openxmlformats.org/officeDocument/2006/relationships/image" Target="../media/image238.png"/><Relationship Id="rId682" Type="http://schemas.openxmlformats.org/officeDocument/2006/relationships/customXml" Target="../ink/ink340.xml"/><Relationship Id="rId32" Type="http://schemas.openxmlformats.org/officeDocument/2006/relationships/customXml" Target="../ink/ink15.xml"/><Relationship Id="rId128" Type="http://schemas.openxmlformats.org/officeDocument/2006/relationships/customXml" Target="../ink/ink63.xml"/><Relationship Id="rId335" Type="http://schemas.openxmlformats.org/officeDocument/2006/relationships/image" Target="../media/image168.png"/><Relationship Id="rId542" Type="http://schemas.openxmlformats.org/officeDocument/2006/relationships/customXml" Target="../ink/ink270.xml"/><Relationship Id="rId181" Type="http://schemas.openxmlformats.org/officeDocument/2006/relationships/image" Target="../media/image91.png"/><Relationship Id="rId402" Type="http://schemas.openxmlformats.org/officeDocument/2006/relationships/customXml" Target="../ink/ink200.xml"/><Relationship Id="rId847" Type="http://schemas.openxmlformats.org/officeDocument/2006/relationships/image" Target="../media/image424.png"/><Relationship Id="rId279" Type="http://schemas.openxmlformats.org/officeDocument/2006/relationships/image" Target="../media/image140.png"/><Relationship Id="rId486" Type="http://schemas.openxmlformats.org/officeDocument/2006/relationships/customXml" Target="../ink/ink242.xml"/><Relationship Id="rId693" Type="http://schemas.openxmlformats.org/officeDocument/2006/relationships/image" Target="../media/image347.png"/><Relationship Id="rId707" Type="http://schemas.openxmlformats.org/officeDocument/2006/relationships/image" Target="../media/image354.png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346" Type="http://schemas.openxmlformats.org/officeDocument/2006/relationships/customXml" Target="../ink/ink172.xml"/><Relationship Id="rId553" Type="http://schemas.openxmlformats.org/officeDocument/2006/relationships/image" Target="../media/image277.png"/><Relationship Id="rId760" Type="http://schemas.openxmlformats.org/officeDocument/2006/relationships/customXml" Target="../ink/ink379.xml"/><Relationship Id="rId192" Type="http://schemas.openxmlformats.org/officeDocument/2006/relationships/customXml" Target="../ink/ink95.xml"/><Relationship Id="rId206" Type="http://schemas.openxmlformats.org/officeDocument/2006/relationships/customXml" Target="../ink/ink102.xml"/><Relationship Id="rId413" Type="http://schemas.openxmlformats.org/officeDocument/2006/relationships/image" Target="../media/image207.png"/><Relationship Id="rId858" Type="http://schemas.openxmlformats.org/officeDocument/2006/relationships/customXml" Target="../ink/ink428.xml"/><Relationship Id="rId497" Type="http://schemas.openxmlformats.org/officeDocument/2006/relationships/image" Target="../media/image249.png"/><Relationship Id="rId620" Type="http://schemas.openxmlformats.org/officeDocument/2006/relationships/customXml" Target="../ink/ink309.xml"/><Relationship Id="rId718" Type="http://schemas.openxmlformats.org/officeDocument/2006/relationships/customXml" Target="../ink/ink358.xml"/><Relationship Id="rId357" Type="http://schemas.openxmlformats.org/officeDocument/2006/relationships/image" Target="../media/image179.png"/><Relationship Id="rId54" Type="http://schemas.openxmlformats.org/officeDocument/2006/relationships/customXml" Target="../ink/ink26.xml"/><Relationship Id="rId217" Type="http://schemas.openxmlformats.org/officeDocument/2006/relationships/image" Target="../media/image109.png"/><Relationship Id="rId564" Type="http://schemas.openxmlformats.org/officeDocument/2006/relationships/customXml" Target="../ink/ink281.xml"/><Relationship Id="rId771" Type="http://schemas.openxmlformats.org/officeDocument/2006/relationships/image" Target="../media/image386.png"/><Relationship Id="rId869" Type="http://schemas.openxmlformats.org/officeDocument/2006/relationships/image" Target="../media/image435.png"/><Relationship Id="rId424" Type="http://schemas.openxmlformats.org/officeDocument/2006/relationships/customXml" Target="../ink/ink211.xml"/><Relationship Id="rId631" Type="http://schemas.openxmlformats.org/officeDocument/2006/relationships/image" Target="../media/image316.png"/><Relationship Id="rId729" Type="http://schemas.openxmlformats.org/officeDocument/2006/relationships/image" Target="../media/image365.png"/><Relationship Id="rId270" Type="http://schemas.openxmlformats.org/officeDocument/2006/relationships/customXml" Target="../ink/ink134.xml"/><Relationship Id="rId65" Type="http://schemas.openxmlformats.org/officeDocument/2006/relationships/image" Target="../media/image33.png"/><Relationship Id="rId130" Type="http://schemas.openxmlformats.org/officeDocument/2006/relationships/customXml" Target="../ink/ink64.xml"/><Relationship Id="rId368" Type="http://schemas.openxmlformats.org/officeDocument/2006/relationships/customXml" Target="../ink/ink183.xml"/><Relationship Id="rId575" Type="http://schemas.openxmlformats.org/officeDocument/2006/relationships/image" Target="../media/image288.png"/><Relationship Id="rId782" Type="http://schemas.openxmlformats.org/officeDocument/2006/relationships/customXml" Target="../ink/ink390.xml"/><Relationship Id="rId228" Type="http://schemas.openxmlformats.org/officeDocument/2006/relationships/customXml" Target="../ink/ink113.xml"/><Relationship Id="rId435" Type="http://schemas.openxmlformats.org/officeDocument/2006/relationships/image" Target="../media/image218.png"/><Relationship Id="rId642" Type="http://schemas.openxmlformats.org/officeDocument/2006/relationships/customXml" Target="../ink/ink320.xml"/><Relationship Id="rId281" Type="http://schemas.openxmlformats.org/officeDocument/2006/relationships/image" Target="../media/image141.png"/><Relationship Id="rId502" Type="http://schemas.openxmlformats.org/officeDocument/2006/relationships/customXml" Target="../ink/ink250.xml"/><Relationship Id="rId76" Type="http://schemas.openxmlformats.org/officeDocument/2006/relationships/customXml" Target="../ink/ink37.xml"/><Relationship Id="rId141" Type="http://schemas.openxmlformats.org/officeDocument/2006/relationships/image" Target="../media/image71.png"/><Relationship Id="rId379" Type="http://schemas.openxmlformats.org/officeDocument/2006/relationships/image" Target="../media/image190.png"/><Relationship Id="rId586" Type="http://schemas.openxmlformats.org/officeDocument/2006/relationships/customXml" Target="../ink/ink292.xml"/><Relationship Id="rId793" Type="http://schemas.openxmlformats.org/officeDocument/2006/relationships/image" Target="../media/image397.png"/><Relationship Id="rId807" Type="http://schemas.openxmlformats.org/officeDocument/2006/relationships/image" Target="../media/image404.png"/><Relationship Id="rId7" Type="http://schemas.openxmlformats.org/officeDocument/2006/relationships/image" Target="../media/image4.png"/><Relationship Id="rId239" Type="http://schemas.openxmlformats.org/officeDocument/2006/relationships/image" Target="../media/image120.png"/><Relationship Id="rId446" Type="http://schemas.openxmlformats.org/officeDocument/2006/relationships/customXml" Target="../ink/ink222.xml"/><Relationship Id="rId653" Type="http://schemas.openxmlformats.org/officeDocument/2006/relationships/image" Target="../media/image327.png"/><Relationship Id="rId292" Type="http://schemas.openxmlformats.org/officeDocument/2006/relationships/customXml" Target="../ink/ink145.xml"/><Relationship Id="rId306" Type="http://schemas.openxmlformats.org/officeDocument/2006/relationships/customXml" Target="../ink/ink152.xml"/><Relationship Id="rId860" Type="http://schemas.openxmlformats.org/officeDocument/2006/relationships/customXml" Target="../ink/ink429.xml"/><Relationship Id="rId87" Type="http://schemas.openxmlformats.org/officeDocument/2006/relationships/image" Target="../media/image44.png"/><Relationship Id="rId513" Type="http://schemas.openxmlformats.org/officeDocument/2006/relationships/image" Target="../media/image257.png"/><Relationship Id="rId597" Type="http://schemas.openxmlformats.org/officeDocument/2006/relationships/image" Target="../media/image299.png"/><Relationship Id="rId720" Type="http://schemas.openxmlformats.org/officeDocument/2006/relationships/customXml" Target="../ink/ink359.xml"/><Relationship Id="rId818" Type="http://schemas.openxmlformats.org/officeDocument/2006/relationships/customXml" Target="../ink/ink408.xml"/><Relationship Id="rId152" Type="http://schemas.openxmlformats.org/officeDocument/2006/relationships/customXml" Target="../ink/ink75.xml"/><Relationship Id="rId457" Type="http://schemas.openxmlformats.org/officeDocument/2006/relationships/image" Target="../media/image229.png"/><Relationship Id="rId664" Type="http://schemas.openxmlformats.org/officeDocument/2006/relationships/customXml" Target="../ink/ink331.xml"/><Relationship Id="rId871" Type="http://schemas.openxmlformats.org/officeDocument/2006/relationships/image" Target="../media/image436.png"/><Relationship Id="rId14" Type="http://schemas.openxmlformats.org/officeDocument/2006/relationships/customXml" Target="../ink/ink6.xml"/><Relationship Id="rId317" Type="http://schemas.openxmlformats.org/officeDocument/2006/relationships/image" Target="../media/image159.png"/><Relationship Id="rId524" Type="http://schemas.openxmlformats.org/officeDocument/2006/relationships/customXml" Target="../ink/ink261.xml"/><Relationship Id="rId731" Type="http://schemas.openxmlformats.org/officeDocument/2006/relationships/image" Target="../media/image366.png"/><Relationship Id="rId98" Type="http://schemas.openxmlformats.org/officeDocument/2006/relationships/customXml" Target="../ink/ink48.xml"/><Relationship Id="rId163" Type="http://schemas.openxmlformats.org/officeDocument/2006/relationships/image" Target="../media/image82.png"/><Relationship Id="rId370" Type="http://schemas.openxmlformats.org/officeDocument/2006/relationships/customXml" Target="../ink/ink184.xml"/><Relationship Id="rId829" Type="http://schemas.openxmlformats.org/officeDocument/2006/relationships/image" Target="../media/image415.png"/><Relationship Id="rId230" Type="http://schemas.openxmlformats.org/officeDocument/2006/relationships/customXml" Target="../ink/ink114.xml"/><Relationship Id="rId468" Type="http://schemas.openxmlformats.org/officeDocument/2006/relationships/customXml" Target="../ink/ink233.xml"/><Relationship Id="rId675" Type="http://schemas.openxmlformats.org/officeDocument/2006/relationships/image" Target="../media/image338.png"/><Relationship Id="rId25" Type="http://schemas.openxmlformats.org/officeDocument/2006/relationships/image" Target="../media/image13.png"/><Relationship Id="rId328" Type="http://schemas.openxmlformats.org/officeDocument/2006/relationships/customXml" Target="../ink/ink163.xml"/><Relationship Id="rId535" Type="http://schemas.openxmlformats.org/officeDocument/2006/relationships/image" Target="../media/image268.png"/><Relationship Id="rId742" Type="http://schemas.openxmlformats.org/officeDocument/2006/relationships/customXml" Target="../ink/ink370.xml"/><Relationship Id="rId174" Type="http://schemas.openxmlformats.org/officeDocument/2006/relationships/customXml" Target="../ink/ink86.xml"/><Relationship Id="rId381" Type="http://schemas.openxmlformats.org/officeDocument/2006/relationships/image" Target="../media/image191.png"/><Relationship Id="rId602" Type="http://schemas.openxmlformats.org/officeDocument/2006/relationships/customXml" Target="../ink/ink300.xml"/><Relationship Id="rId241" Type="http://schemas.openxmlformats.org/officeDocument/2006/relationships/image" Target="../media/image121.png"/><Relationship Id="rId479" Type="http://schemas.openxmlformats.org/officeDocument/2006/relationships/image" Target="../media/image240.png"/><Relationship Id="rId686" Type="http://schemas.openxmlformats.org/officeDocument/2006/relationships/customXml" Target="../ink/ink342.xml"/><Relationship Id="rId36" Type="http://schemas.openxmlformats.org/officeDocument/2006/relationships/customXml" Target="../ink/ink17.xml"/><Relationship Id="rId339" Type="http://schemas.openxmlformats.org/officeDocument/2006/relationships/image" Target="../media/image170.png"/><Relationship Id="rId546" Type="http://schemas.openxmlformats.org/officeDocument/2006/relationships/customXml" Target="../ink/ink272.xml"/><Relationship Id="rId753" Type="http://schemas.openxmlformats.org/officeDocument/2006/relationships/image" Target="../media/image377.png"/><Relationship Id="rId101" Type="http://schemas.openxmlformats.org/officeDocument/2006/relationships/image" Target="../media/image51.png"/><Relationship Id="rId185" Type="http://schemas.openxmlformats.org/officeDocument/2006/relationships/image" Target="../media/image93.png"/><Relationship Id="rId406" Type="http://schemas.openxmlformats.org/officeDocument/2006/relationships/customXml" Target="../ink/ink202.xml"/><Relationship Id="rId392" Type="http://schemas.openxmlformats.org/officeDocument/2006/relationships/customXml" Target="../ink/ink195.xml"/><Relationship Id="rId613" Type="http://schemas.openxmlformats.org/officeDocument/2006/relationships/image" Target="../media/image307.png"/><Relationship Id="rId697" Type="http://schemas.openxmlformats.org/officeDocument/2006/relationships/image" Target="../media/image349.png"/><Relationship Id="rId820" Type="http://schemas.openxmlformats.org/officeDocument/2006/relationships/customXml" Target="../ink/ink409.xml"/><Relationship Id="rId252" Type="http://schemas.openxmlformats.org/officeDocument/2006/relationships/customXml" Target="../ink/ink125.xml"/><Relationship Id="rId47" Type="http://schemas.openxmlformats.org/officeDocument/2006/relationships/image" Target="../media/image24.png"/><Relationship Id="rId112" Type="http://schemas.openxmlformats.org/officeDocument/2006/relationships/customXml" Target="../ink/ink55.xml"/><Relationship Id="rId557" Type="http://schemas.openxmlformats.org/officeDocument/2006/relationships/image" Target="../media/image279.png"/><Relationship Id="rId764" Type="http://schemas.openxmlformats.org/officeDocument/2006/relationships/customXml" Target="../ink/ink381.xml"/><Relationship Id="rId196" Type="http://schemas.openxmlformats.org/officeDocument/2006/relationships/customXml" Target="../ink/ink97.xml"/><Relationship Id="rId417" Type="http://schemas.openxmlformats.org/officeDocument/2006/relationships/image" Target="../media/image209.png"/><Relationship Id="rId624" Type="http://schemas.openxmlformats.org/officeDocument/2006/relationships/customXml" Target="../ink/ink311.xml"/><Relationship Id="rId831" Type="http://schemas.openxmlformats.org/officeDocument/2006/relationships/image" Target="../media/image416.png"/><Relationship Id="rId263" Type="http://schemas.openxmlformats.org/officeDocument/2006/relationships/image" Target="../media/image132.png"/><Relationship Id="rId470" Type="http://schemas.openxmlformats.org/officeDocument/2006/relationships/customXml" Target="../ink/ink234.xml"/><Relationship Id="rId58" Type="http://schemas.openxmlformats.org/officeDocument/2006/relationships/customXml" Target="../ink/ink28.xml"/><Relationship Id="rId123" Type="http://schemas.openxmlformats.org/officeDocument/2006/relationships/image" Target="../media/image62.png"/><Relationship Id="rId330" Type="http://schemas.openxmlformats.org/officeDocument/2006/relationships/customXml" Target="../ink/ink164.xml"/><Relationship Id="rId568" Type="http://schemas.openxmlformats.org/officeDocument/2006/relationships/customXml" Target="../ink/ink283.xml"/><Relationship Id="rId775" Type="http://schemas.openxmlformats.org/officeDocument/2006/relationships/image" Target="../media/image388.png"/><Relationship Id="rId428" Type="http://schemas.openxmlformats.org/officeDocument/2006/relationships/customXml" Target="../ink/ink213.xml"/><Relationship Id="rId635" Type="http://schemas.openxmlformats.org/officeDocument/2006/relationships/image" Target="../media/image318.png"/><Relationship Id="rId842" Type="http://schemas.openxmlformats.org/officeDocument/2006/relationships/customXml" Target="../ink/ink420.xml"/><Relationship Id="rId274" Type="http://schemas.openxmlformats.org/officeDocument/2006/relationships/customXml" Target="../ink/ink136.xml"/><Relationship Id="rId481" Type="http://schemas.openxmlformats.org/officeDocument/2006/relationships/image" Target="../media/image241.png"/><Relationship Id="rId702" Type="http://schemas.openxmlformats.org/officeDocument/2006/relationships/customXml" Target="../ink/ink350.xml"/><Relationship Id="rId69" Type="http://schemas.openxmlformats.org/officeDocument/2006/relationships/image" Target="../media/image35.png"/><Relationship Id="rId134" Type="http://schemas.openxmlformats.org/officeDocument/2006/relationships/customXml" Target="../ink/ink66.xml"/><Relationship Id="rId579" Type="http://schemas.openxmlformats.org/officeDocument/2006/relationships/image" Target="../media/image290.png"/><Relationship Id="rId786" Type="http://schemas.openxmlformats.org/officeDocument/2006/relationships/customXml" Target="../ink/ink392.xml"/><Relationship Id="rId341" Type="http://schemas.openxmlformats.org/officeDocument/2006/relationships/image" Target="../media/image171.png"/><Relationship Id="rId439" Type="http://schemas.openxmlformats.org/officeDocument/2006/relationships/image" Target="../media/image220.png"/><Relationship Id="rId646" Type="http://schemas.openxmlformats.org/officeDocument/2006/relationships/customXml" Target="../ink/ink322.xml"/><Relationship Id="rId201" Type="http://schemas.openxmlformats.org/officeDocument/2006/relationships/image" Target="../media/image101.png"/><Relationship Id="rId285" Type="http://schemas.openxmlformats.org/officeDocument/2006/relationships/image" Target="../media/image143.png"/><Relationship Id="rId506" Type="http://schemas.openxmlformats.org/officeDocument/2006/relationships/customXml" Target="../ink/ink252.xml"/><Relationship Id="rId853" Type="http://schemas.openxmlformats.org/officeDocument/2006/relationships/image" Target="../media/image427.png"/><Relationship Id="rId492" Type="http://schemas.openxmlformats.org/officeDocument/2006/relationships/customXml" Target="../ink/ink245.xml"/><Relationship Id="rId713" Type="http://schemas.openxmlformats.org/officeDocument/2006/relationships/image" Target="../media/image357.png"/><Relationship Id="rId797" Type="http://schemas.openxmlformats.org/officeDocument/2006/relationships/image" Target="../media/image399.png"/><Relationship Id="rId145" Type="http://schemas.openxmlformats.org/officeDocument/2006/relationships/image" Target="../media/image73.png"/><Relationship Id="rId352" Type="http://schemas.openxmlformats.org/officeDocument/2006/relationships/customXml" Target="../ink/ink175.xml"/><Relationship Id="rId212" Type="http://schemas.openxmlformats.org/officeDocument/2006/relationships/customXml" Target="../ink/ink105.xml"/><Relationship Id="rId657" Type="http://schemas.openxmlformats.org/officeDocument/2006/relationships/image" Target="../media/image329.png"/><Relationship Id="rId864" Type="http://schemas.openxmlformats.org/officeDocument/2006/relationships/customXml" Target="../ink/ink431.xml"/><Relationship Id="rId296" Type="http://schemas.openxmlformats.org/officeDocument/2006/relationships/customXml" Target="../ink/ink147.xml"/><Relationship Id="rId517" Type="http://schemas.openxmlformats.org/officeDocument/2006/relationships/image" Target="../media/image259.png"/><Relationship Id="rId724" Type="http://schemas.openxmlformats.org/officeDocument/2006/relationships/customXml" Target="../ink/ink361.xml"/><Relationship Id="rId60" Type="http://schemas.openxmlformats.org/officeDocument/2006/relationships/customXml" Target="../ink/ink29.xml"/><Relationship Id="rId156" Type="http://schemas.openxmlformats.org/officeDocument/2006/relationships/customXml" Target="../ink/ink77.xml"/><Relationship Id="rId363" Type="http://schemas.openxmlformats.org/officeDocument/2006/relationships/image" Target="../media/image182.png"/><Relationship Id="rId570" Type="http://schemas.openxmlformats.org/officeDocument/2006/relationships/customXml" Target="../ink/ink284.xml"/><Relationship Id="rId223" Type="http://schemas.openxmlformats.org/officeDocument/2006/relationships/image" Target="../media/image112.png"/><Relationship Id="rId430" Type="http://schemas.openxmlformats.org/officeDocument/2006/relationships/customXml" Target="../ink/ink214.xml"/><Relationship Id="rId668" Type="http://schemas.openxmlformats.org/officeDocument/2006/relationships/customXml" Target="../ink/ink333.xml"/><Relationship Id="rId875" Type="http://schemas.openxmlformats.org/officeDocument/2006/relationships/image" Target="../media/image438.png"/><Relationship Id="rId18" Type="http://schemas.openxmlformats.org/officeDocument/2006/relationships/customXml" Target="../ink/ink8.xml"/><Relationship Id="rId528" Type="http://schemas.openxmlformats.org/officeDocument/2006/relationships/customXml" Target="../ink/ink263.xml"/><Relationship Id="rId735" Type="http://schemas.openxmlformats.org/officeDocument/2006/relationships/image" Target="../media/image368.png"/><Relationship Id="rId167" Type="http://schemas.openxmlformats.org/officeDocument/2006/relationships/image" Target="../media/image84.png"/><Relationship Id="rId374" Type="http://schemas.openxmlformats.org/officeDocument/2006/relationships/customXml" Target="../ink/ink186.xml"/><Relationship Id="rId581" Type="http://schemas.openxmlformats.org/officeDocument/2006/relationships/image" Target="../media/image291.png"/><Relationship Id="rId71" Type="http://schemas.openxmlformats.org/officeDocument/2006/relationships/image" Target="../media/image36.png"/><Relationship Id="rId234" Type="http://schemas.openxmlformats.org/officeDocument/2006/relationships/customXml" Target="../ink/ink116.xml"/><Relationship Id="rId679" Type="http://schemas.openxmlformats.org/officeDocument/2006/relationships/image" Target="../media/image340.png"/><Relationship Id="rId802" Type="http://schemas.openxmlformats.org/officeDocument/2006/relationships/customXml" Target="../ink/ink400.xml"/><Relationship Id="rId2" Type="http://schemas.openxmlformats.org/officeDocument/2006/relationships/image" Target="../media/image1.jpg"/><Relationship Id="rId29" Type="http://schemas.openxmlformats.org/officeDocument/2006/relationships/image" Target="../media/image15.png"/><Relationship Id="rId441" Type="http://schemas.openxmlformats.org/officeDocument/2006/relationships/image" Target="../media/image221.png"/><Relationship Id="rId539" Type="http://schemas.openxmlformats.org/officeDocument/2006/relationships/image" Target="../media/image270.png"/><Relationship Id="rId746" Type="http://schemas.openxmlformats.org/officeDocument/2006/relationships/customXml" Target="../ink/ink372.xml"/><Relationship Id="rId178" Type="http://schemas.openxmlformats.org/officeDocument/2006/relationships/customXml" Target="../ink/ink88.xml"/><Relationship Id="rId301" Type="http://schemas.openxmlformats.org/officeDocument/2006/relationships/image" Target="../media/image151.png"/><Relationship Id="rId82" Type="http://schemas.openxmlformats.org/officeDocument/2006/relationships/customXml" Target="../ink/ink40.xml"/><Relationship Id="rId385" Type="http://schemas.openxmlformats.org/officeDocument/2006/relationships/image" Target="../media/image193.png"/><Relationship Id="rId592" Type="http://schemas.openxmlformats.org/officeDocument/2006/relationships/customXml" Target="../ink/ink295.xml"/><Relationship Id="rId606" Type="http://schemas.openxmlformats.org/officeDocument/2006/relationships/customXml" Target="../ink/ink302.xml"/><Relationship Id="rId813" Type="http://schemas.openxmlformats.org/officeDocument/2006/relationships/image" Target="../media/image407.png"/><Relationship Id="rId245" Type="http://schemas.openxmlformats.org/officeDocument/2006/relationships/image" Target="../media/image123.png"/><Relationship Id="rId452" Type="http://schemas.openxmlformats.org/officeDocument/2006/relationships/customXml" Target="../ink/ink225.xml"/><Relationship Id="rId105" Type="http://schemas.openxmlformats.org/officeDocument/2006/relationships/image" Target="../media/image53.png"/><Relationship Id="rId312" Type="http://schemas.openxmlformats.org/officeDocument/2006/relationships/customXml" Target="../ink/ink155.xml"/><Relationship Id="rId757" Type="http://schemas.openxmlformats.org/officeDocument/2006/relationships/image" Target="../media/image379.png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96" Type="http://schemas.openxmlformats.org/officeDocument/2006/relationships/customXml" Target="../ink/ink197.xml"/><Relationship Id="rId617" Type="http://schemas.openxmlformats.org/officeDocument/2006/relationships/image" Target="../media/image309.png"/><Relationship Id="rId824" Type="http://schemas.openxmlformats.org/officeDocument/2006/relationships/customXml" Target="../ink/ink411.xml"/><Relationship Id="rId256" Type="http://schemas.openxmlformats.org/officeDocument/2006/relationships/customXml" Target="../ink/ink127.xml"/><Relationship Id="rId463" Type="http://schemas.openxmlformats.org/officeDocument/2006/relationships/image" Target="../media/image232.png"/><Relationship Id="rId670" Type="http://schemas.openxmlformats.org/officeDocument/2006/relationships/customXml" Target="../ink/ink334.xml"/><Relationship Id="rId116" Type="http://schemas.openxmlformats.org/officeDocument/2006/relationships/customXml" Target="../ink/ink57.xml"/><Relationship Id="rId323" Type="http://schemas.openxmlformats.org/officeDocument/2006/relationships/image" Target="../media/image162.png"/><Relationship Id="rId530" Type="http://schemas.openxmlformats.org/officeDocument/2006/relationships/customXml" Target="../ink/ink264.xml"/><Relationship Id="rId768" Type="http://schemas.openxmlformats.org/officeDocument/2006/relationships/customXml" Target="../ink/ink383.xml"/><Relationship Id="rId20" Type="http://schemas.openxmlformats.org/officeDocument/2006/relationships/customXml" Target="../ink/ink9.xml"/><Relationship Id="rId628" Type="http://schemas.openxmlformats.org/officeDocument/2006/relationships/customXml" Target="../ink/ink313.xml"/><Relationship Id="rId835" Type="http://schemas.openxmlformats.org/officeDocument/2006/relationships/image" Target="../media/image418.png"/><Relationship Id="rId267" Type="http://schemas.openxmlformats.org/officeDocument/2006/relationships/image" Target="../media/image134.png"/><Relationship Id="rId474" Type="http://schemas.openxmlformats.org/officeDocument/2006/relationships/customXml" Target="../ink/ink236.xml"/><Relationship Id="rId127" Type="http://schemas.openxmlformats.org/officeDocument/2006/relationships/image" Target="../media/image64.png"/><Relationship Id="rId681" Type="http://schemas.openxmlformats.org/officeDocument/2006/relationships/image" Target="../media/image341.png"/><Relationship Id="rId779" Type="http://schemas.openxmlformats.org/officeDocument/2006/relationships/image" Target="../media/image390.png"/><Relationship Id="rId31" Type="http://schemas.openxmlformats.org/officeDocument/2006/relationships/image" Target="../media/image16.png"/><Relationship Id="rId334" Type="http://schemas.openxmlformats.org/officeDocument/2006/relationships/customXml" Target="../ink/ink166.xml"/><Relationship Id="rId541" Type="http://schemas.openxmlformats.org/officeDocument/2006/relationships/image" Target="../media/image271.png"/><Relationship Id="rId639" Type="http://schemas.openxmlformats.org/officeDocument/2006/relationships/image" Target="../media/image320.png"/><Relationship Id="rId180" Type="http://schemas.openxmlformats.org/officeDocument/2006/relationships/customXml" Target="../ink/ink89.xml"/><Relationship Id="rId278" Type="http://schemas.openxmlformats.org/officeDocument/2006/relationships/customXml" Target="../ink/ink138.xml"/><Relationship Id="rId401" Type="http://schemas.openxmlformats.org/officeDocument/2006/relationships/image" Target="../media/image201.png"/><Relationship Id="rId846" Type="http://schemas.openxmlformats.org/officeDocument/2006/relationships/customXml" Target="../ink/ink422.xml"/><Relationship Id="rId485" Type="http://schemas.openxmlformats.org/officeDocument/2006/relationships/image" Target="../media/image243.png"/><Relationship Id="rId692" Type="http://schemas.openxmlformats.org/officeDocument/2006/relationships/customXml" Target="../ink/ink345.xml"/><Relationship Id="rId706" Type="http://schemas.openxmlformats.org/officeDocument/2006/relationships/customXml" Target="../ink/ink352.xml"/><Relationship Id="rId42" Type="http://schemas.openxmlformats.org/officeDocument/2006/relationships/customXml" Target="../ink/ink20.xml"/><Relationship Id="rId138" Type="http://schemas.openxmlformats.org/officeDocument/2006/relationships/customXml" Target="../ink/ink68.xml"/><Relationship Id="rId345" Type="http://schemas.openxmlformats.org/officeDocument/2006/relationships/image" Target="../media/image173.png"/><Relationship Id="rId552" Type="http://schemas.openxmlformats.org/officeDocument/2006/relationships/customXml" Target="../ink/ink275.xml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412" Type="http://schemas.openxmlformats.org/officeDocument/2006/relationships/customXml" Target="../ink/ink205.xml"/><Relationship Id="rId857" Type="http://schemas.openxmlformats.org/officeDocument/2006/relationships/image" Target="../media/image429.png"/><Relationship Id="rId289" Type="http://schemas.openxmlformats.org/officeDocument/2006/relationships/image" Target="../media/image145.png"/><Relationship Id="rId496" Type="http://schemas.openxmlformats.org/officeDocument/2006/relationships/customXml" Target="../ink/ink247.xml"/><Relationship Id="rId717" Type="http://schemas.openxmlformats.org/officeDocument/2006/relationships/image" Target="../media/image359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56" Type="http://schemas.openxmlformats.org/officeDocument/2006/relationships/customXml" Target="../ink/ink177.xml"/><Relationship Id="rId563" Type="http://schemas.openxmlformats.org/officeDocument/2006/relationships/image" Target="../media/image282.png"/><Relationship Id="rId770" Type="http://schemas.openxmlformats.org/officeDocument/2006/relationships/customXml" Target="../ink/ink384.xml"/><Relationship Id="rId216" Type="http://schemas.openxmlformats.org/officeDocument/2006/relationships/customXml" Target="../ink/ink107.xml"/><Relationship Id="rId423" Type="http://schemas.openxmlformats.org/officeDocument/2006/relationships/image" Target="../media/image212.png"/><Relationship Id="rId868" Type="http://schemas.openxmlformats.org/officeDocument/2006/relationships/customXml" Target="../ink/ink433.xml"/><Relationship Id="rId630" Type="http://schemas.openxmlformats.org/officeDocument/2006/relationships/customXml" Target="../ink/ink314.xml"/><Relationship Id="rId728" Type="http://schemas.openxmlformats.org/officeDocument/2006/relationships/customXml" Target="../ink/ink363.xml"/><Relationship Id="rId64" Type="http://schemas.openxmlformats.org/officeDocument/2006/relationships/customXml" Target="../ink/ink31.xml"/><Relationship Id="rId367" Type="http://schemas.openxmlformats.org/officeDocument/2006/relationships/image" Target="../media/image184.png"/><Relationship Id="rId574" Type="http://schemas.openxmlformats.org/officeDocument/2006/relationships/customXml" Target="../ink/ink286.xml"/><Relationship Id="rId227" Type="http://schemas.openxmlformats.org/officeDocument/2006/relationships/image" Target="../media/image114.png"/><Relationship Id="rId781" Type="http://schemas.openxmlformats.org/officeDocument/2006/relationships/image" Target="../media/image391.png"/><Relationship Id="rId879" Type="http://schemas.openxmlformats.org/officeDocument/2006/relationships/image" Target="../media/image440.png"/><Relationship Id="rId434" Type="http://schemas.openxmlformats.org/officeDocument/2006/relationships/customXml" Target="../ink/ink216.xml"/><Relationship Id="rId641" Type="http://schemas.openxmlformats.org/officeDocument/2006/relationships/image" Target="../media/image321.png"/><Relationship Id="rId739" Type="http://schemas.openxmlformats.org/officeDocument/2006/relationships/image" Target="../media/image370.png"/><Relationship Id="rId280" Type="http://schemas.openxmlformats.org/officeDocument/2006/relationships/customXml" Target="../ink/ink139.xml"/><Relationship Id="rId501" Type="http://schemas.openxmlformats.org/officeDocument/2006/relationships/image" Target="../media/image251.png"/><Relationship Id="rId75" Type="http://schemas.openxmlformats.org/officeDocument/2006/relationships/image" Target="../media/image38.png"/><Relationship Id="rId140" Type="http://schemas.openxmlformats.org/officeDocument/2006/relationships/customXml" Target="../ink/ink69.xml"/><Relationship Id="rId378" Type="http://schemas.openxmlformats.org/officeDocument/2006/relationships/customXml" Target="../ink/ink188.xml"/><Relationship Id="rId585" Type="http://schemas.openxmlformats.org/officeDocument/2006/relationships/image" Target="../media/image293.png"/><Relationship Id="rId792" Type="http://schemas.openxmlformats.org/officeDocument/2006/relationships/customXml" Target="../ink/ink395.xml"/><Relationship Id="rId806" Type="http://schemas.openxmlformats.org/officeDocument/2006/relationships/customXml" Target="../ink/ink402.xml"/><Relationship Id="rId6" Type="http://schemas.openxmlformats.org/officeDocument/2006/relationships/customXml" Target="../ink/ink2.xml"/><Relationship Id="rId238" Type="http://schemas.openxmlformats.org/officeDocument/2006/relationships/customXml" Target="../ink/ink118.xml"/><Relationship Id="rId445" Type="http://schemas.openxmlformats.org/officeDocument/2006/relationships/image" Target="../media/image223.png"/><Relationship Id="rId652" Type="http://schemas.openxmlformats.org/officeDocument/2006/relationships/customXml" Target="../ink/ink325.xml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512" Type="http://schemas.openxmlformats.org/officeDocument/2006/relationships/customXml" Target="../ink/ink255.xml"/><Relationship Id="rId86" Type="http://schemas.openxmlformats.org/officeDocument/2006/relationships/customXml" Target="../ink/ink42.xml"/><Relationship Id="rId151" Type="http://schemas.openxmlformats.org/officeDocument/2006/relationships/image" Target="../media/image76.png"/><Relationship Id="rId389" Type="http://schemas.openxmlformats.org/officeDocument/2006/relationships/image" Target="../media/image195.png"/><Relationship Id="rId596" Type="http://schemas.openxmlformats.org/officeDocument/2006/relationships/customXml" Target="../ink/ink297.xml"/><Relationship Id="rId817" Type="http://schemas.openxmlformats.org/officeDocument/2006/relationships/image" Target="../media/image409.png"/><Relationship Id="rId249" Type="http://schemas.openxmlformats.org/officeDocument/2006/relationships/image" Target="../media/image125.png"/><Relationship Id="rId456" Type="http://schemas.openxmlformats.org/officeDocument/2006/relationships/customXml" Target="../ink/ink227.xml"/><Relationship Id="rId663" Type="http://schemas.openxmlformats.org/officeDocument/2006/relationships/image" Target="../media/image332.png"/><Relationship Id="rId870" Type="http://schemas.openxmlformats.org/officeDocument/2006/relationships/customXml" Target="../ink/ink434.xml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316" Type="http://schemas.openxmlformats.org/officeDocument/2006/relationships/customXml" Target="../ink/ink157.xml"/><Relationship Id="rId523" Type="http://schemas.openxmlformats.org/officeDocument/2006/relationships/image" Target="../media/image262.png"/><Relationship Id="rId97" Type="http://schemas.openxmlformats.org/officeDocument/2006/relationships/image" Target="../media/image49.png"/><Relationship Id="rId730" Type="http://schemas.openxmlformats.org/officeDocument/2006/relationships/customXml" Target="../ink/ink364.xml"/><Relationship Id="rId828" Type="http://schemas.openxmlformats.org/officeDocument/2006/relationships/customXml" Target="../ink/ink413.xml"/><Relationship Id="rId162" Type="http://schemas.openxmlformats.org/officeDocument/2006/relationships/customXml" Target="../ink/ink80.xml"/><Relationship Id="rId467" Type="http://schemas.openxmlformats.org/officeDocument/2006/relationships/image" Target="../media/image234.png"/><Relationship Id="rId674" Type="http://schemas.openxmlformats.org/officeDocument/2006/relationships/customXml" Target="../ink/ink336.xml"/><Relationship Id="rId24" Type="http://schemas.openxmlformats.org/officeDocument/2006/relationships/customXml" Target="../ink/ink11.xml"/><Relationship Id="rId327" Type="http://schemas.openxmlformats.org/officeDocument/2006/relationships/image" Target="../media/image164.png"/><Relationship Id="rId534" Type="http://schemas.openxmlformats.org/officeDocument/2006/relationships/customXml" Target="../ink/ink266.xml"/><Relationship Id="rId741" Type="http://schemas.openxmlformats.org/officeDocument/2006/relationships/image" Target="../media/image371.png"/><Relationship Id="rId839" Type="http://schemas.openxmlformats.org/officeDocument/2006/relationships/image" Target="../media/image420.png"/><Relationship Id="rId173" Type="http://schemas.openxmlformats.org/officeDocument/2006/relationships/image" Target="../media/image87.png"/><Relationship Id="rId380" Type="http://schemas.openxmlformats.org/officeDocument/2006/relationships/customXml" Target="../ink/ink189.xml"/><Relationship Id="rId601" Type="http://schemas.openxmlformats.org/officeDocument/2006/relationships/image" Target="../media/image301.png"/><Relationship Id="rId240" Type="http://schemas.openxmlformats.org/officeDocument/2006/relationships/customXml" Target="../ink/ink119.xml"/><Relationship Id="rId478" Type="http://schemas.openxmlformats.org/officeDocument/2006/relationships/customXml" Target="../ink/ink238.xml"/><Relationship Id="rId685" Type="http://schemas.openxmlformats.org/officeDocument/2006/relationships/image" Target="../media/image343.png"/><Relationship Id="rId35" Type="http://schemas.openxmlformats.org/officeDocument/2006/relationships/image" Target="../media/image18.png"/><Relationship Id="rId100" Type="http://schemas.openxmlformats.org/officeDocument/2006/relationships/customXml" Target="../ink/ink49.xml"/><Relationship Id="rId338" Type="http://schemas.openxmlformats.org/officeDocument/2006/relationships/customXml" Target="../ink/ink168.xml"/><Relationship Id="rId545" Type="http://schemas.openxmlformats.org/officeDocument/2006/relationships/image" Target="../media/image273.png"/><Relationship Id="rId752" Type="http://schemas.openxmlformats.org/officeDocument/2006/relationships/customXml" Target="../ink/ink375.xml"/><Relationship Id="rId184" Type="http://schemas.openxmlformats.org/officeDocument/2006/relationships/customXml" Target="../ink/ink91.xml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612" Type="http://schemas.openxmlformats.org/officeDocument/2006/relationships/customXml" Target="../ink/ink305.xml"/><Relationship Id="rId251" Type="http://schemas.openxmlformats.org/officeDocument/2006/relationships/image" Target="../media/image126.png"/><Relationship Id="rId489" Type="http://schemas.openxmlformats.org/officeDocument/2006/relationships/image" Target="../media/image245.png"/><Relationship Id="rId696" Type="http://schemas.openxmlformats.org/officeDocument/2006/relationships/customXml" Target="../ink/ink347.xml"/><Relationship Id="rId46" Type="http://schemas.openxmlformats.org/officeDocument/2006/relationships/customXml" Target="../ink/ink22.xml"/><Relationship Id="rId349" Type="http://schemas.openxmlformats.org/officeDocument/2006/relationships/image" Target="../media/image175.png"/><Relationship Id="rId556" Type="http://schemas.openxmlformats.org/officeDocument/2006/relationships/customXml" Target="../ink/ink277.xml"/><Relationship Id="rId763" Type="http://schemas.openxmlformats.org/officeDocument/2006/relationships/image" Target="../media/image382.png"/><Relationship Id="rId111" Type="http://schemas.openxmlformats.org/officeDocument/2006/relationships/image" Target="../media/image56.png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416" Type="http://schemas.openxmlformats.org/officeDocument/2006/relationships/customXml" Target="../ink/ink207.xml"/><Relationship Id="rId220" Type="http://schemas.openxmlformats.org/officeDocument/2006/relationships/customXml" Target="../ink/ink109.xml"/><Relationship Id="rId458" Type="http://schemas.openxmlformats.org/officeDocument/2006/relationships/customXml" Target="../ink/ink228.xml"/><Relationship Id="rId623" Type="http://schemas.openxmlformats.org/officeDocument/2006/relationships/image" Target="../media/image312.png"/><Relationship Id="rId665" Type="http://schemas.openxmlformats.org/officeDocument/2006/relationships/image" Target="../media/image333.png"/><Relationship Id="rId830" Type="http://schemas.openxmlformats.org/officeDocument/2006/relationships/customXml" Target="../ink/ink414.xml"/><Relationship Id="rId872" Type="http://schemas.openxmlformats.org/officeDocument/2006/relationships/customXml" Target="../ink/ink435.xml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customXml" Target="../ink/ink130.xml"/><Relationship Id="rId318" Type="http://schemas.openxmlformats.org/officeDocument/2006/relationships/customXml" Target="../ink/ink158.xml"/><Relationship Id="rId525" Type="http://schemas.openxmlformats.org/officeDocument/2006/relationships/image" Target="../media/image263.png"/><Relationship Id="rId567" Type="http://schemas.openxmlformats.org/officeDocument/2006/relationships/image" Target="../media/image284.png"/><Relationship Id="rId732" Type="http://schemas.openxmlformats.org/officeDocument/2006/relationships/customXml" Target="../ink/ink365.xml"/><Relationship Id="rId99" Type="http://schemas.openxmlformats.org/officeDocument/2006/relationships/image" Target="../media/image50.png"/><Relationship Id="rId122" Type="http://schemas.openxmlformats.org/officeDocument/2006/relationships/customXml" Target="../ink/ink60.xml"/><Relationship Id="rId164" Type="http://schemas.openxmlformats.org/officeDocument/2006/relationships/customXml" Target="../ink/ink81.xml"/><Relationship Id="rId371" Type="http://schemas.openxmlformats.org/officeDocument/2006/relationships/image" Target="../media/image186.png"/><Relationship Id="rId774" Type="http://schemas.openxmlformats.org/officeDocument/2006/relationships/customXml" Target="../ink/ink386.xml"/><Relationship Id="rId427" Type="http://schemas.openxmlformats.org/officeDocument/2006/relationships/image" Target="../media/image214.png"/><Relationship Id="rId469" Type="http://schemas.openxmlformats.org/officeDocument/2006/relationships/image" Target="../media/image235.png"/><Relationship Id="rId634" Type="http://schemas.openxmlformats.org/officeDocument/2006/relationships/customXml" Target="../ink/ink316.xml"/><Relationship Id="rId676" Type="http://schemas.openxmlformats.org/officeDocument/2006/relationships/customXml" Target="../ink/ink337.xml"/><Relationship Id="rId841" Type="http://schemas.openxmlformats.org/officeDocument/2006/relationships/image" Target="../media/image421.png"/><Relationship Id="rId26" Type="http://schemas.openxmlformats.org/officeDocument/2006/relationships/customXml" Target="../ink/ink12.xml"/><Relationship Id="rId231" Type="http://schemas.openxmlformats.org/officeDocument/2006/relationships/image" Target="../media/image116.png"/><Relationship Id="rId273" Type="http://schemas.openxmlformats.org/officeDocument/2006/relationships/image" Target="../media/image137.png"/><Relationship Id="rId329" Type="http://schemas.openxmlformats.org/officeDocument/2006/relationships/image" Target="../media/image165.png"/><Relationship Id="rId480" Type="http://schemas.openxmlformats.org/officeDocument/2006/relationships/customXml" Target="../ink/ink239.xml"/><Relationship Id="rId536" Type="http://schemas.openxmlformats.org/officeDocument/2006/relationships/customXml" Target="../ink/ink267.xml"/><Relationship Id="rId701" Type="http://schemas.openxmlformats.org/officeDocument/2006/relationships/image" Target="../media/image351.png"/><Relationship Id="rId68" Type="http://schemas.openxmlformats.org/officeDocument/2006/relationships/customXml" Target="../ink/ink33.xml"/><Relationship Id="rId133" Type="http://schemas.openxmlformats.org/officeDocument/2006/relationships/image" Target="../media/image67.png"/><Relationship Id="rId175" Type="http://schemas.openxmlformats.org/officeDocument/2006/relationships/image" Target="../media/image88.png"/><Relationship Id="rId340" Type="http://schemas.openxmlformats.org/officeDocument/2006/relationships/customXml" Target="../ink/ink169.xml"/><Relationship Id="rId578" Type="http://schemas.openxmlformats.org/officeDocument/2006/relationships/customXml" Target="../ink/ink288.xml"/><Relationship Id="rId743" Type="http://schemas.openxmlformats.org/officeDocument/2006/relationships/image" Target="../media/image372.png"/><Relationship Id="rId785" Type="http://schemas.openxmlformats.org/officeDocument/2006/relationships/image" Target="../media/image393.png"/><Relationship Id="rId200" Type="http://schemas.openxmlformats.org/officeDocument/2006/relationships/customXml" Target="../ink/ink99.xml"/><Relationship Id="rId382" Type="http://schemas.openxmlformats.org/officeDocument/2006/relationships/customXml" Target="../ink/ink190.xml"/><Relationship Id="rId438" Type="http://schemas.openxmlformats.org/officeDocument/2006/relationships/customXml" Target="../ink/ink218.xml"/><Relationship Id="rId603" Type="http://schemas.openxmlformats.org/officeDocument/2006/relationships/image" Target="../media/image302.png"/><Relationship Id="rId645" Type="http://schemas.openxmlformats.org/officeDocument/2006/relationships/image" Target="../media/image323.png"/><Relationship Id="rId687" Type="http://schemas.openxmlformats.org/officeDocument/2006/relationships/image" Target="../media/image344.png"/><Relationship Id="rId810" Type="http://schemas.openxmlformats.org/officeDocument/2006/relationships/customXml" Target="../ink/ink404.xml"/><Relationship Id="rId852" Type="http://schemas.openxmlformats.org/officeDocument/2006/relationships/customXml" Target="../ink/ink425.xml"/><Relationship Id="rId242" Type="http://schemas.openxmlformats.org/officeDocument/2006/relationships/customXml" Target="../ink/ink120.xml"/><Relationship Id="rId284" Type="http://schemas.openxmlformats.org/officeDocument/2006/relationships/customXml" Target="../ink/ink141.xml"/><Relationship Id="rId491" Type="http://schemas.openxmlformats.org/officeDocument/2006/relationships/image" Target="../media/image246.png"/><Relationship Id="rId505" Type="http://schemas.openxmlformats.org/officeDocument/2006/relationships/image" Target="../media/image253.png"/><Relationship Id="rId712" Type="http://schemas.openxmlformats.org/officeDocument/2006/relationships/customXml" Target="../ink/ink355.xml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customXml" Target="../ink/ink50.xml"/><Relationship Id="rId144" Type="http://schemas.openxmlformats.org/officeDocument/2006/relationships/customXml" Target="../ink/ink71.xml"/><Relationship Id="rId547" Type="http://schemas.openxmlformats.org/officeDocument/2006/relationships/image" Target="../media/image274.png"/><Relationship Id="rId589" Type="http://schemas.openxmlformats.org/officeDocument/2006/relationships/image" Target="../media/image295.png"/><Relationship Id="rId754" Type="http://schemas.openxmlformats.org/officeDocument/2006/relationships/customXml" Target="../ink/ink376.xml"/><Relationship Id="rId796" Type="http://schemas.openxmlformats.org/officeDocument/2006/relationships/customXml" Target="../ink/ink397.xml"/><Relationship Id="rId90" Type="http://schemas.openxmlformats.org/officeDocument/2006/relationships/customXml" Target="../ink/ink44.xml"/><Relationship Id="rId186" Type="http://schemas.openxmlformats.org/officeDocument/2006/relationships/customXml" Target="../ink/ink92.xml"/><Relationship Id="rId351" Type="http://schemas.openxmlformats.org/officeDocument/2006/relationships/image" Target="../media/image176.png"/><Relationship Id="rId393" Type="http://schemas.openxmlformats.org/officeDocument/2006/relationships/image" Target="../media/image197.png"/><Relationship Id="rId407" Type="http://schemas.openxmlformats.org/officeDocument/2006/relationships/image" Target="../media/image204.png"/><Relationship Id="rId449" Type="http://schemas.openxmlformats.org/officeDocument/2006/relationships/image" Target="../media/image225.png"/><Relationship Id="rId614" Type="http://schemas.openxmlformats.org/officeDocument/2006/relationships/customXml" Target="../ink/ink306.xml"/><Relationship Id="rId656" Type="http://schemas.openxmlformats.org/officeDocument/2006/relationships/customXml" Target="../ink/ink327.xml"/><Relationship Id="rId821" Type="http://schemas.openxmlformats.org/officeDocument/2006/relationships/image" Target="../media/image411.png"/><Relationship Id="rId863" Type="http://schemas.openxmlformats.org/officeDocument/2006/relationships/image" Target="../media/image432.png"/><Relationship Id="rId211" Type="http://schemas.openxmlformats.org/officeDocument/2006/relationships/image" Target="../media/image106.png"/><Relationship Id="rId253" Type="http://schemas.openxmlformats.org/officeDocument/2006/relationships/image" Target="../media/image127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60" Type="http://schemas.openxmlformats.org/officeDocument/2006/relationships/customXml" Target="../ink/ink229.xml"/><Relationship Id="rId516" Type="http://schemas.openxmlformats.org/officeDocument/2006/relationships/customXml" Target="../ink/ink257.xml"/><Relationship Id="rId698" Type="http://schemas.openxmlformats.org/officeDocument/2006/relationships/customXml" Target="../ink/ink348.xml"/><Relationship Id="rId48" Type="http://schemas.openxmlformats.org/officeDocument/2006/relationships/customXml" Target="../ink/ink23.xml"/><Relationship Id="rId113" Type="http://schemas.openxmlformats.org/officeDocument/2006/relationships/image" Target="../media/image57.png"/><Relationship Id="rId320" Type="http://schemas.openxmlformats.org/officeDocument/2006/relationships/customXml" Target="../ink/ink159.xml"/><Relationship Id="rId558" Type="http://schemas.openxmlformats.org/officeDocument/2006/relationships/customXml" Target="../ink/ink278.xml"/><Relationship Id="rId723" Type="http://schemas.openxmlformats.org/officeDocument/2006/relationships/image" Target="../media/image362.png"/><Relationship Id="rId765" Type="http://schemas.openxmlformats.org/officeDocument/2006/relationships/image" Target="../media/image383.png"/><Relationship Id="rId155" Type="http://schemas.openxmlformats.org/officeDocument/2006/relationships/image" Target="../media/image78.png"/><Relationship Id="rId197" Type="http://schemas.openxmlformats.org/officeDocument/2006/relationships/image" Target="../media/image99.png"/><Relationship Id="rId362" Type="http://schemas.openxmlformats.org/officeDocument/2006/relationships/customXml" Target="../ink/ink180.xml"/><Relationship Id="rId418" Type="http://schemas.openxmlformats.org/officeDocument/2006/relationships/customXml" Target="../ink/ink208.xml"/><Relationship Id="rId625" Type="http://schemas.openxmlformats.org/officeDocument/2006/relationships/image" Target="../media/image313.png"/><Relationship Id="rId832" Type="http://schemas.openxmlformats.org/officeDocument/2006/relationships/customXml" Target="../ink/ink415.xml"/><Relationship Id="rId222" Type="http://schemas.openxmlformats.org/officeDocument/2006/relationships/customXml" Target="../ink/ink110.xml"/><Relationship Id="rId264" Type="http://schemas.openxmlformats.org/officeDocument/2006/relationships/customXml" Target="../ink/ink131.xml"/><Relationship Id="rId471" Type="http://schemas.openxmlformats.org/officeDocument/2006/relationships/image" Target="../media/image236.png"/><Relationship Id="rId667" Type="http://schemas.openxmlformats.org/officeDocument/2006/relationships/image" Target="../media/image334.png"/><Relationship Id="rId874" Type="http://schemas.openxmlformats.org/officeDocument/2006/relationships/customXml" Target="../ink/ink436.xml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customXml" Target="../ink/ink61.xml"/><Relationship Id="rId527" Type="http://schemas.openxmlformats.org/officeDocument/2006/relationships/image" Target="../media/image264.png"/><Relationship Id="rId569" Type="http://schemas.openxmlformats.org/officeDocument/2006/relationships/image" Target="../media/image285.png"/><Relationship Id="rId734" Type="http://schemas.openxmlformats.org/officeDocument/2006/relationships/customXml" Target="../ink/ink366.xml"/><Relationship Id="rId776" Type="http://schemas.openxmlformats.org/officeDocument/2006/relationships/customXml" Target="../ink/ink387.xml"/><Relationship Id="rId70" Type="http://schemas.openxmlformats.org/officeDocument/2006/relationships/customXml" Target="../ink/ink34.xml"/><Relationship Id="rId166" Type="http://schemas.openxmlformats.org/officeDocument/2006/relationships/customXml" Target="../ink/ink82.xml"/><Relationship Id="rId331" Type="http://schemas.openxmlformats.org/officeDocument/2006/relationships/image" Target="../media/image166.png"/><Relationship Id="rId373" Type="http://schemas.openxmlformats.org/officeDocument/2006/relationships/image" Target="../media/image187.png"/><Relationship Id="rId429" Type="http://schemas.openxmlformats.org/officeDocument/2006/relationships/image" Target="../media/image215.png"/><Relationship Id="rId580" Type="http://schemas.openxmlformats.org/officeDocument/2006/relationships/customXml" Target="../ink/ink289.xml"/><Relationship Id="rId636" Type="http://schemas.openxmlformats.org/officeDocument/2006/relationships/customXml" Target="../ink/ink317.xml"/><Relationship Id="rId801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7.png"/><Relationship Id="rId440" Type="http://schemas.openxmlformats.org/officeDocument/2006/relationships/customXml" Target="../ink/ink219.xml"/><Relationship Id="rId678" Type="http://schemas.openxmlformats.org/officeDocument/2006/relationships/customXml" Target="../ink/ink338.xml"/><Relationship Id="rId843" Type="http://schemas.openxmlformats.org/officeDocument/2006/relationships/image" Target="../media/image422.png"/><Relationship Id="rId28" Type="http://schemas.openxmlformats.org/officeDocument/2006/relationships/customXml" Target="../ink/ink13.xml"/><Relationship Id="rId275" Type="http://schemas.openxmlformats.org/officeDocument/2006/relationships/image" Target="../media/image138.png"/><Relationship Id="rId300" Type="http://schemas.openxmlformats.org/officeDocument/2006/relationships/customXml" Target="../ink/ink149.xml"/><Relationship Id="rId482" Type="http://schemas.openxmlformats.org/officeDocument/2006/relationships/customXml" Target="../ink/ink240.xml"/><Relationship Id="rId538" Type="http://schemas.openxmlformats.org/officeDocument/2006/relationships/customXml" Target="../ink/ink268.xml"/><Relationship Id="rId703" Type="http://schemas.openxmlformats.org/officeDocument/2006/relationships/image" Target="../media/image352.png"/><Relationship Id="rId745" Type="http://schemas.openxmlformats.org/officeDocument/2006/relationships/image" Target="../media/image373.png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77" Type="http://schemas.openxmlformats.org/officeDocument/2006/relationships/image" Target="../media/image89.png"/><Relationship Id="rId342" Type="http://schemas.openxmlformats.org/officeDocument/2006/relationships/customXml" Target="../ink/ink170.xml"/><Relationship Id="rId384" Type="http://schemas.openxmlformats.org/officeDocument/2006/relationships/customXml" Target="../ink/ink191.xml"/><Relationship Id="rId591" Type="http://schemas.openxmlformats.org/officeDocument/2006/relationships/image" Target="../media/image296.png"/><Relationship Id="rId605" Type="http://schemas.openxmlformats.org/officeDocument/2006/relationships/image" Target="../media/image303.png"/><Relationship Id="rId787" Type="http://schemas.openxmlformats.org/officeDocument/2006/relationships/image" Target="../media/image394.png"/><Relationship Id="rId812" Type="http://schemas.openxmlformats.org/officeDocument/2006/relationships/customXml" Target="../ink/ink405.xml"/><Relationship Id="rId202" Type="http://schemas.openxmlformats.org/officeDocument/2006/relationships/customXml" Target="../ink/ink100.xml"/><Relationship Id="rId244" Type="http://schemas.openxmlformats.org/officeDocument/2006/relationships/customXml" Target="../ink/ink121.xml"/><Relationship Id="rId647" Type="http://schemas.openxmlformats.org/officeDocument/2006/relationships/image" Target="../media/image324.png"/><Relationship Id="rId689" Type="http://schemas.openxmlformats.org/officeDocument/2006/relationships/image" Target="../media/image345.png"/><Relationship Id="rId854" Type="http://schemas.openxmlformats.org/officeDocument/2006/relationships/customXml" Target="../ink/ink426.xml"/><Relationship Id="rId39" Type="http://schemas.openxmlformats.org/officeDocument/2006/relationships/image" Target="../media/image20.png"/><Relationship Id="rId286" Type="http://schemas.openxmlformats.org/officeDocument/2006/relationships/customXml" Target="../ink/ink142.xml"/><Relationship Id="rId451" Type="http://schemas.openxmlformats.org/officeDocument/2006/relationships/image" Target="../media/image226.png"/><Relationship Id="rId493" Type="http://schemas.openxmlformats.org/officeDocument/2006/relationships/image" Target="../media/image247.png"/><Relationship Id="rId507" Type="http://schemas.openxmlformats.org/officeDocument/2006/relationships/image" Target="../media/image254.png"/><Relationship Id="rId549" Type="http://schemas.openxmlformats.org/officeDocument/2006/relationships/image" Target="../media/image275.png"/><Relationship Id="rId714" Type="http://schemas.openxmlformats.org/officeDocument/2006/relationships/customXml" Target="../ink/ink356.xml"/><Relationship Id="rId756" Type="http://schemas.openxmlformats.org/officeDocument/2006/relationships/customXml" Target="../ink/ink377.xml"/><Relationship Id="rId50" Type="http://schemas.openxmlformats.org/officeDocument/2006/relationships/customXml" Target="../ink/ink24.xml"/><Relationship Id="rId104" Type="http://schemas.openxmlformats.org/officeDocument/2006/relationships/customXml" Target="../ink/ink51.xml"/><Relationship Id="rId146" Type="http://schemas.openxmlformats.org/officeDocument/2006/relationships/customXml" Target="../ink/ink72.xml"/><Relationship Id="rId188" Type="http://schemas.openxmlformats.org/officeDocument/2006/relationships/customXml" Target="../ink/ink93.xml"/><Relationship Id="rId311" Type="http://schemas.openxmlformats.org/officeDocument/2006/relationships/image" Target="../media/image156.png"/><Relationship Id="rId353" Type="http://schemas.openxmlformats.org/officeDocument/2006/relationships/image" Target="../media/image177.png"/><Relationship Id="rId395" Type="http://schemas.openxmlformats.org/officeDocument/2006/relationships/image" Target="../media/image198.png"/><Relationship Id="rId409" Type="http://schemas.openxmlformats.org/officeDocument/2006/relationships/image" Target="../media/image205.png"/><Relationship Id="rId560" Type="http://schemas.openxmlformats.org/officeDocument/2006/relationships/customXml" Target="../ink/ink279.xml"/><Relationship Id="rId798" Type="http://schemas.openxmlformats.org/officeDocument/2006/relationships/customXml" Target="../ink/ink398.xml"/><Relationship Id="rId92" Type="http://schemas.openxmlformats.org/officeDocument/2006/relationships/customXml" Target="../ink/ink45.xml"/><Relationship Id="rId213" Type="http://schemas.openxmlformats.org/officeDocument/2006/relationships/image" Target="../media/image107.png"/><Relationship Id="rId420" Type="http://schemas.openxmlformats.org/officeDocument/2006/relationships/customXml" Target="../ink/ink209.xml"/><Relationship Id="rId616" Type="http://schemas.openxmlformats.org/officeDocument/2006/relationships/customXml" Target="../ink/ink307.xml"/><Relationship Id="rId658" Type="http://schemas.openxmlformats.org/officeDocument/2006/relationships/customXml" Target="../ink/ink328.xml"/><Relationship Id="rId823" Type="http://schemas.openxmlformats.org/officeDocument/2006/relationships/image" Target="../media/image412.png"/><Relationship Id="rId865" Type="http://schemas.openxmlformats.org/officeDocument/2006/relationships/image" Target="../media/image433.png"/><Relationship Id="rId255" Type="http://schemas.openxmlformats.org/officeDocument/2006/relationships/image" Target="../media/image128.png"/><Relationship Id="rId297" Type="http://schemas.openxmlformats.org/officeDocument/2006/relationships/image" Target="../media/image149.png"/><Relationship Id="rId462" Type="http://schemas.openxmlformats.org/officeDocument/2006/relationships/customXml" Target="../ink/ink230.xml"/><Relationship Id="rId518" Type="http://schemas.openxmlformats.org/officeDocument/2006/relationships/customXml" Target="../ink/ink258.xml"/><Relationship Id="rId725" Type="http://schemas.openxmlformats.org/officeDocument/2006/relationships/image" Target="../media/image363.png"/><Relationship Id="rId115" Type="http://schemas.openxmlformats.org/officeDocument/2006/relationships/image" Target="../media/image58.png"/><Relationship Id="rId157" Type="http://schemas.openxmlformats.org/officeDocument/2006/relationships/image" Target="../media/image79.png"/><Relationship Id="rId322" Type="http://schemas.openxmlformats.org/officeDocument/2006/relationships/customXml" Target="../ink/ink160.xml"/><Relationship Id="rId364" Type="http://schemas.openxmlformats.org/officeDocument/2006/relationships/customXml" Target="../ink/ink181.xml"/><Relationship Id="rId767" Type="http://schemas.openxmlformats.org/officeDocument/2006/relationships/image" Target="../media/image384.png"/><Relationship Id="rId61" Type="http://schemas.openxmlformats.org/officeDocument/2006/relationships/image" Target="../media/image31.png"/><Relationship Id="rId199" Type="http://schemas.openxmlformats.org/officeDocument/2006/relationships/image" Target="../media/image100.png"/><Relationship Id="rId571" Type="http://schemas.openxmlformats.org/officeDocument/2006/relationships/image" Target="../media/image286.png"/><Relationship Id="rId627" Type="http://schemas.openxmlformats.org/officeDocument/2006/relationships/image" Target="../media/image314.png"/><Relationship Id="rId669" Type="http://schemas.openxmlformats.org/officeDocument/2006/relationships/image" Target="../media/image335.png"/><Relationship Id="rId834" Type="http://schemas.openxmlformats.org/officeDocument/2006/relationships/customXml" Target="../ink/ink416.xml"/><Relationship Id="rId876" Type="http://schemas.openxmlformats.org/officeDocument/2006/relationships/customXml" Target="../ink/ink437.xml"/><Relationship Id="rId19" Type="http://schemas.openxmlformats.org/officeDocument/2006/relationships/image" Target="../media/image10.png"/><Relationship Id="rId224" Type="http://schemas.openxmlformats.org/officeDocument/2006/relationships/customXml" Target="../ink/ink111.xml"/><Relationship Id="rId266" Type="http://schemas.openxmlformats.org/officeDocument/2006/relationships/customXml" Target="../ink/ink132.xml"/><Relationship Id="rId431" Type="http://schemas.openxmlformats.org/officeDocument/2006/relationships/image" Target="../media/image216.png"/><Relationship Id="rId473" Type="http://schemas.openxmlformats.org/officeDocument/2006/relationships/image" Target="../media/image237.png"/><Relationship Id="rId529" Type="http://schemas.openxmlformats.org/officeDocument/2006/relationships/image" Target="../media/image265.png"/><Relationship Id="rId680" Type="http://schemas.openxmlformats.org/officeDocument/2006/relationships/customXml" Target="../ink/ink339.xml"/><Relationship Id="rId736" Type="http://schemas.openxmlformats.org/officeDocument/2006/relationships/customXml" Target="../ink/ink367.xml"/><Relationship Id="rId30" Type="http://schemas.openxmlformats.org/officeDocument/2006/relationships/customXml" Target="../ink/ink14.xml"/><Relationship Id="rId126" Type="http://schemas.openxmlformats.org/officeDocument/2006/relationships/customXml" Target="../ink/ink62.xml"/><Relationship Id="rId168" Type="http://schemas.openxmlformats.org/officeDocument/2006/relationships/customXml" Target="../ink/ink83.xml"/><Relationship Id="rId333" Type="http://schemas.openxmlformats.org/officeDocument/2006/relationships/image" Target="../media/image167.png"/><Relationship Id="rId540" Type="http://schemas.openxmlformats.org/officeDocument/2006/relationships/customXml" Target="../ink/ink269.xml"/><Relationship Id="rId778" Type="http://schemas.openxmlformats.org/officeDocument/2006/relationships/customXml" Target="../ink/ink388.xml"/><Relationship Id="rId72" Type="http://schemas.openxmlformats.org/officeDocument/2006/relationships/customXml" Target="../ink/ink35.xml"/><Relationship Id="rId375" Type="http://schemas.openxmlformats.org/officeDocument/2006/relationships/image" Target="../media/image188.png"/><Relationship Id="rId582" Type="http://schemas.openxmlformats.org/officeDocument/2006/relationships/customXml" Target="../ink/ink290.xml"/><Relationship Id="rId638" Type="http://schemas.openxmlformats.org/officeDocument/2006/relationships/customXml" Target="../ink/ink318.xml"/><Relationship Id="rId803" Type="http://schemas.openxmlformats.org/officeDocument/2006/relationships/image" Target="../media/image402.png"/><Relationship Id="rId845" Type="http://schemas.openxmlformats.org/officeDocument/2006/relationships/image" Target="../media/image423.png"/><Relationship Id="rId3" Type="http://schemas.openxmlformats.org/officeDocument/2006/relationships/image" Target="../media/image2.png"/><Relationship Id="rId235" Type="http://schemas.openxmlformats.org/officeDocument/2006/relationships/image" Target="../media/image118.png"/><Relationship Id="rId277" Type="http://schemas.openxmlformats.org/officeDocument/2006/relationships/image" Target="../media/image139.png"/><Relationship Id="rId400" Type="http://schemas.openxmlformats.org/officeDocument/2006/relationships/customXml" Target="../ink/ink199.xml"/><Relationship Id="rId442" Type="http://schemas.openxmlformats.org/officeDocument/2006/relationships/customXml" Target="../ink/ink220.xml"/><Relationship Id="rId484" Type="http://schemas.openxmlformats.org/officeDocument/2006/relationships/customXml" Target="../ink/ink241.xml"/><Relationship Id="rId705" Type="http://schemas.openxmlformats.org/officeDocument/2006/relationships/image" Target="../media/image353.png"/><Relationship Id="rId137" Type="http://schemas.openxmlformats.org/officeDocument/2006/relationships/image" Target="../media/image69.png"/><Relationship Id="rId302" Type="http://schemas.openxmlformats.org/officeDocument/2006/relationships/customXml" Target="../ink/ink150.xml"/><Relationship Id="rId344" Type="http://schemas.openxmlformats.org/officeDocument/2006/relationships/customXml" Target="../ink/ink171.xml"/><Relationship Id="rId691" Type="http://schemas.openxmlformats.org/officeDocument/2006/relationships/image" Target="../media/image346.png"/><Relationship Id="rId747" Type="http://schemas.openxmlformats.org/officeDocument/2006/relationships/image" Target="../media/image374.png"/><Relationship Id="rId789" Type="http://schemas.openxmlformats.org/officeDocument/2006/relationships/image" Target="../media/image395.png"/><Relationship Id="rId41" Type="http://schemas.openxmlformats.org/officeDocument/2006/relationships/image" Target="../media/image21.png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386" Type="http://schemas.openxmlformats.org/officeDocument/2006/relationships/customXml" Target="../ink/ink192.xml"/><Relationship Id="rId551" Type="http://schemas.openxmlformats.org/officeDocument/2006/relationships/image" Target="../media/image276.png"/><Relationship Id="rId593" Type="http://schemas.openxmlformats.org/officeDocument/2006/relationships/image" Target="../media/image297.png"/><Relationship Id="rId607" Type="http://schemas.openxmlformats.org/officeDocument/2006/relationships/image" Target="../media/image304.png"/><Relationship Id="rId649" Type="http://schemas.openxmlformats.org/officeDocument/2006/relationships/image" Target="../media/image325.png"/><Relationship Id="rId814" Type="http://schemas.openxmlformats.org/officeDocument/2006/relationships/customXml" Target="../ink/ink406.xml"/><Relationship Id="rId856" Type="http://schemas.openxmlformats.org/officeDocument/2006/relationships/customXml" Target="../ink/ink427.xml"/><Relationship Id="rId190" Type="http://schemas.openxmlformats.org/officeDocument/2006/relationships/customXml" Target="../ink/ink94.xml"/><Relationship Id="rId204" Type="http://schemas.openxmlformats.org/officeDocument/2006/relationships/customXml" Target="../ink/ink101.xml"/><Relationship Id="rId246" Type="http://schemas.openxmlformats.org/officeDocument/2006/relationships/customXml" Target="../ink/ink122.xml"/><Relationship Id="rId288" Type="http://schemas.openxmlformats.org/officeDocument/2006/relationships/customXml" Target="../ink/ink143.xml"/><Relationship Id="rId411" Type="http://schemas.openxmlformats.org/officeDocument/2006/relationships/image" Target="../media/image206.png"/><Relationship Id="rId453" Type="http://schemas.openxmlformats.org/officeDocument/2006/relationships/image" Target="../media/image227.png"/><Relationship Id="rId509" Type="http://schemas.openxmlformats.org/officeDocument/2006/relationships/image" Target="../media/image255.png"/><Relationship Id="rId660" Type="http://schemas.openxmlformats.org/officeDocument/2006/relationships/customXml" Target="../ink/ink329.xml"/><Relationship Id="rId106" Type="http://schemas.openxmlformats.org/officeDocument/2006/relationships/customXml" Target="../ink/ink52.xml"/><Relationship Id="rId313" Type="http://schemas.openxmlformats.org/officeDocument/2006/relationships/image" Target="../media/image157.png"/><Relationship Id="rId495" Type="http://schemas.openxmlformats.org/officeDocument/2006/relationships/image" Target="../media/image248.png"/><Relationship Id="rId716" Type="http://schemas.openxmlformats.org/officeDocument/2006/relationships/customXml" Target="../ink/ink357.xml"/><Relationship Id="rId758" Type="http://schemas.openxmlformats.org/officeDocument/2006/relationships/customXml" Target="../ink/ink378.xml"/><Relationship Id="rId10" Type="http://schemas.openxmlformats.org/officeDocument/2006/relationships/customXml" Target="../ink/ink4.xml"/><Relationship Id="rId52" Type="http://schemas.openxmlformats.org/officeDocument/2006/relationships/customXml" Target="../ink/ink25.xml"/><Relationship Id="rId94" Type="http://schemas.openxmlformats.org/officeDocument/2006/relationships/customXml" Target="../ink/ink46.xml"/><Relationship Id="rId148" Type="http://schemas.openxmlformats.org/officeDocument/2006/relationships/customXml" Target="../ink/ink73.xml"/><Relationship Id="rId355" Type="http://schemas.openxmlformats.org/officeDocument/2006/relationships/image" Target="../media/image178.png"/><Relationship Id="rId397" Type="http://schemas.openxmlformats.org/officeDocument/2006/relationships/image" Target="../media/image199.png"/><Relationship Id="rId520" Type="http://schemas.openxmlformats.org/officeDocument/2006/relationships/customXml" Target="../ink/ink259.xml"/><Relationship Id="rId562" Type="http://schemas.openxmlformats.org/officeDocument/2006/relationships/customXml" Target="../ink/ink280.xml"/><Relationship Id="rId618" Type="http://schemas.openxmlformats.org/officeDocument/2006/relationships/customXml" Target="../ink/ink308.xml"/><Relationship Id="rId825" Type="http://schemas.openxmlformats.org/officeDocument/2006/relationships/image" Target="../media/image413.png"/><Relationship Id="rId215" Type="http://schemas.openxmlformats.org/officeDocument/2006/relationships/image" Target="../media/image108.png"/><Relationship Id="rId257" Type="http://schemas.openxmlformats.org/officeDocument/2006/relationships/image" Target="../media/image129.png"/><Relationship Id="rId422" Type="http://schemas.openxmlformats.org/officeDocument/2006/relationships/customXml" Target="../ink/ink210.xml"/><Relationship Id="rId464" Type="http://schemas.openxmlformats.org/officeDocument/2006/relationships/customXml" Target="../ink/ink231.xml"/><Relationship Id="rId867" Type="http://schemas.openxmlformats.org/officeDocument/2006/relationships/image" Target="../media/image434.png"/><Relationship Id="rId299" Type="http://schemas.openxmlformats.org/officeDocument/2006/relationships/image" Target="../media/image150.png"/><Relationship Id="rId727" Type="http://schemas.openxmlformats.org/officeDocument/2006/relationships/image" Target="../media/image364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66" Type="http://schemas.openxmlformats.org/officeDocument/2006/relationships/customXml" Target="../ink/ink182.xml"/><Relationship Id="rId573" Type="http://schemas.openxmlformats.org/officeDocument/2006/relationships/image" Target="../media/image287.png"/><Relationship Id="rId780" Type="http://schemas.openxmlformats.org/officeDocument/2006/relationships/customXml" Target="../ink/ink389.xml"/><Relationship Id="rId226" Type="http://schemas.openxmlformats.org/officeDocument/2006/relationships/customXml" Target="../ink/ink112.xml"/><Relationship Id="rId433" Type="http://schemas.openxmlformats.org/officeDocument/2006/relationships/image" Target="../media/image217.png"/><Relationship Id="rId878" Type="http://schemas.openxmlformats.org/officeDocument/2006/relationships/customXml" Target="../ink/ink438.xml"/><Relationship Id="rId640" Type="http://schemas.openxmlformats.org/officeDocument/2006/relationships/customXml" Target="../ink/ink319.xml"/><Relationship Id="rId738" Type="http://schemas.openxmlformats.org/officeDocument/2006/relationships/customXml" Target="../ink/ink368.xml"/><Relationship Id="rId74" Type="http://schemas.openxmlformats.org/officeDocument/2006/relationships/customXml" Target="../ink/ink36.xml"/><Relationship Id="rId377" Type="http://schemas.openxmlformats.org/officeDocument/2006/relationships/image" Target="../media/image189.png"/><Relationship Id="rId500" Type="http://schemas.openxmlformats.org/officeDocument/2006/relationships/customXml" Target="../ink/ink249.xml"/><Relationship Id="rId584" Type="http://schemas.openxmlformats.org/officeDocument/2006/relationships/customXml" Target="../ink/ink291.xml"/><Relationship Id="rId805" Type="http://schemas.openxmlformats.org/officeDocument/2006/relationships/image" Target="../media/image403.png"/><Relationship Id="rId5" Type="http://schemas.openxmlformats.org/officeDocument/2006/relationships/image" Target="../media/image3.png"/><Relationship Id="rId237" Type="http://schemas.openxmlformats.org/officeDocument/2006/relationships/image" Target="../media/image119.png"/><Relationship Id="rId791" Type="http://schemas.openxmlformats.org/officeDocument/2006/relationships/image" Target="../media/image396.png"/><Relationship Id="rId444" Type="http://schemas.openxmlformats.org/officeDocument/2006/relationships/customXml" Target="../ink/ink221.xml"/><Relationship Id="rId651" Type="http://schemas.openxmlformats.org/officeDocument/2006/relationships/image" Target="../media/image326.png"/><Relationship Id="rId749" Type="http://schemas.openxmlformats.org/officeDocument/2006/relationships/image" Target="../media/image375.png"/><Relationship Id="rId290" Type="http://schemas.openxmlformats.org/officeDocument/2006/relationships/customXml" Target="../ink/ink144.xml"/><Relationship Id="rId304" Type="http://schemas.openxmlformats.org/officeDocument/2006/relationships/customXml" Target="../ink/ink151.xml"/><Relationship Id="rId388" Type="http://schemas.openxmlformats.org/officeDocument/2006/relationships/customXml" Target="../ink/ink193.xml"/><Relationship Id="rId511" Type="http://schemas.openxmlformats.org/officeDocument/2006/relationships/image" Target="../media/image256.png"/><Relationship Id="rId609" Type="http://schemas.openxmlformats.org/officeDocument/2006/relationships/image" Target="../media/image305.png"/><Relationship Id="rId85" Type="http://schemas.openxmlformats.org/officeDocument/2006/relationships/image" Target="../media/image43.png"/><Relationship Id="rId150" Type="http://schemas.openxmlformats.org/officeDocument/2006/relationships/customXml" Target="../ink/ink74.xml"/><Relationship Id="rId595" Type="http://schemas.openxmlformats.org/officeDocument/2006/relationships/image" Target="../media/image298.png"/><Relationship Id="rId816" Type="http://schemas.openxmlformats.org/officeDocument/2006/relationships/customXml" Target="../ink/ink407.xml"/><Relationship Id="rId248" Type="http://schemas.openxmlformats.org/officeDocument/2006/relationships/customXml" Target="../ink/ink123.xml"/><Relationship Id="rId455" Type="http://schemas.openxmlformats.org/officeDocument/2006/relationships/image" Target="../media/image228.png"/><Relationship Id="rId662" Type="http://schemas.openxmlformats.org/officeDocument/2006/relationships/customXml" Target="../ink/ink330.xml"/><Relationship Id="rId12" Type="http://schemas.openxmlformats.org/officeDocument/2006/relationships/customXml" Target="../ink/ink5.xml"/><Relationship Id="rId108" Type="http://schemas.openxmlformats.org/officeDocument/2006/relationships/customXml" Target="../ink/ink53.xml"/><Relationship Id="rId315" Type="http://schemas.openxmlformats.org/officeDocument/2006/relationships/image" Target="../media/image158.png"/><Relationship Id="rId522" Type="http://schemas.openxmlformats.org/officeDocument/2006/relationships/customXml" Target="../ink/ink260.xml"/><Relationship Id="rId96" Type="http://schemas.openxmlformats.org/officeDocument/2006/relationships/customXml" Target="../ink/ink47.xml"/><Relationship Id="rId161" Type="http://schemas.openxmlformats.org/officeDocument/2006/relationships/image" Target="../media/image81.png"/><Relationship Id="rId399" Type="http://schemas.openxmlformats.org/officeDocument/2006/relationships/image" Target="../media/image200.png"/><Relationship Id="rId827" Type="http://schemas.openxmlformats.org/officeDocument/2006/relationships/image" Target="../media/image414.png"/><Relationship Id="rId259" Type="http://schemas.openxmlformats.org/officeDocument/2006/relationships/image" Target="../media/image130.png"/><Relationship Id="rId466" Type="http://schemas.openxmlformats.org/officeDocument/2006/relationships/customXml" Target="../ink/ink232.xml"/><Relationship Id="rId673" Type="http://schemas.openxmlformats.org/officeDocument/2006/relationships/image" Target="../media/image337.png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326" Type="http://schemas.openxmlformats.org/officeDocument/2006/relationships/customXml" Target="../ink/ink162.xml"/><Relationship Id="rId533" Type="http://schemas.openxmlformats.org/officeDocument/2006/relationships/image" Target="../media/image267.png"/><Relationship Id="rId740" Type="http://schemas.openxmlformats.org/officeDocument/2006/relationships/customXml" Target="../ink/ink369.xml"/><Relationship Id="rId838" Type="http://schemas.openxmlformats.org/officeDocument/2006/relationships/customXml" Target="../ink/ink418.xml"/><Relationship Id="rId172" Type="http://schemas.openxmlformats.org/officeDocument/2006/relationships/customXml" Target="../ink/ink85.xml"/><Relationship Id="rId477" Type="http://schemas.openxmlformats.org/officeDocument/2006/relationships/image" Target="../media/image239.png"/><Relationship Id="rId600" Type="http://schemas.openxmlformats.org/officeDocument/2006/relationships/customXml" Target="../ink/ink299.xml"/><Relationship Id="rId684" Type="http://schemas.openxmlformats.org/officeDocument/2006/relationships/customXml" Target="../ink/ink341.xml"/><Relationship Id="rId337" Type="http://schemas.openxmlformats.org/officeDocument/2006/relationships/image" Target="../media/image169.png"/><Relationship Id="rId34" Type="http://schemas.openxmlformats.org/officeDocument/2006/relationships/customXml" Target="../ink/ink16.xml"/><Relationship Id="rId544" Type="http://schemas.openxmlformats.org/officeDocument/2006/relationships/customXml" Target="../ink/ink271.xml"/><Relationship Id="rId751" Type="http://schemas.openxmlformats.org/officeDocument/2006/relationships/image" Target="../media/image376.png"/><Relationship Id="rId849" Type="http://schemas.openxmlformats.org/officeDocument/2006/relationships/image" Target="../media/image425.png"/><Relationship Id="rId183" Type="http://schemas.openxmlformats.org/officeDocument/2006/relationships/image" Target="../media/image92.png"/><Relationship Id="rId390" Type="http://schemas.openxmlformats.org/officeDocument/2006/relationships/customXml" Target="../ink/ink194.xml"/><Relationship Id="rId404" Type="http://schemas.openxmlformats.org/officeDocument/2006/relationships/customXml" Target="../ink/ink201.xml"/><Relationship Id="rId611" Type="http://schemas.openxmlformats.org/officeDocument/2006/relationships/image" Target="../media/image306.png"/><Relationship Id="rId250" Type="http://schemas.openxmlformats.org/officeDocument/2006/relationships/customXml" Target="../ink/ink124.xml"/><Relationship Id="rId488" Type="http://schemas.openxmlformats.org/officeDocument/2006/relationships/customXml" Target="../ink/ink243.xml"/><Relationship Id="rId695" Type="http://schemas.openxmlformats.org/officeDocument/2006/relationships/image" Target="../media/image348.png"/><Relationship Id="rId709" Type="http://schemas.openxmlformats.org/officeDocument/2006/relationships/image" Target="../media/image355.png"/><Relationship Id="rId45" Type="http://schemas.openxmlformats.org/officeDocument/2006/relationships/image" Target="../media/image23.png"/><Relationship Id="rId110" Type="http://schemas.openxmlformats.org/officeDocument/2006/relationships/customXml" Target="../ink/ink54.xml"/><Relationship Id="rId348" Type="http://schemas.openxmlformats.org/officeDocument/2006/relationships/customXml" Target="../ink/ink173.xml"/><Relationship Id="rId555" Type="http://schemas.openxmlformats.org/officeDocument/2006/relationships/image" Target="../media/image278.png"/><Relationship Id="rId762" Type="http://schemas.openxmlformats.org/officeDocument/2006/relationships/customXml" Target="../ink/ink380.xml"/><Relationship Id="rId194" Type="http://schemas.openxmlformats.org/officeDocument/2006/relationships/customXml" Target="../ink/ink96.xml"/><Relationship Id="rId208" Type="http://schemas.openxmlformats.org/officeDocument/2006/relationships/customXml" Target="../ink/ink103.xml"/><Relationship Id="rId415" Type="http://schemas.openxmlformats.org/officeDocument/2006/relationships/image" Target="../media/image208.png"/><Relationship Id="rId622" Type="http://schemas.openxmlformats.org/officeDocument/2006/relationships/customXml" Target="../ink/ink310.xml"/><Relationship Id="rId261" Type="http://schemas.openxmlformats.org/officeDocument/2006/relationships/image" Target="../media/image131.png"/><Relationship Id="rId499" Type="http://schemas.openxmlformats.org/officeDocument/2006/relationships/image" Target="../media/image250.png"/><Relationship Id="rId56" Type="http://schemas.openxmlformats.org/officeDocument/2006/relationships/customXml" Target="../ink/ink27.xml"/><Relationship Id="rId359" Type="http://schemas.openxmlformats.org/officeDocument/2006/relationships/image" Target="../media/image180.png"/><Relationship Id="rId566" Type="http://schemas.openxmlformats.org/officeDocument/2006/relationships/customXml" Target="../ink/ink282.xml"/><Relationship Id="rId773" Type="http://schemas.openxmlformats.org/officeDocument/2006/relationships/image" Target="../media/image387.png"/><Relationship Id="rId121" Type="http://schemas.openxmlformats.org/officeDocument/2006/relationships/image" Target="../media/image61.png"/><Relationship Id="rId219" Type="http://schemas.openxmlformats.org/officeDocument/2006/relationships/image" Target="../media/image110.png"/><Relationship Id="rId426" Type="http://schemas.openxmlformats.org/officeDocument/2006/relationships/customXml" Target="../ink/ink212.xml"/><Relationship Id="rId633" Type="http://schemas.openxmlformats.org/officeDocument/2006/relationships/image" Target="../media/image317.png"/><Relationship Id="rId840" Type="http://schemas.openxmlformats.org/officeDocument/2006/relationships/customXml" Target="../ink/ink419.xml"/><Relationship Id="rId67" Type="http://schemas.openxmlformats.org/officeDocument/2006/relationships/image" Target="../media/image34.png"/><Relationship Id="rId272" Type="http://schemas.openxmlformats.org/officeDocument/2006/relationships/customXml" Target="../ink/ink135.xml"/><Relationship Id="rId577" Type="http://schemas.openxmlformats.org/officeDocument/2006/relationships/image" Target="../media/image289.png"/><Relationship Id="rId700" Type="http://schemas.openxmlformats.org/officeDocument/2006/relationships/customXml" Target="../ink/ink349.xml"/><Relationship Id="rId132" Type="http://schemas.openxmlformats.org/officeDocument/2006/relationships/customXml" Target="../ink/ink65.xml"/><Relationship Id="rId784" Type="http://schemas.openxmlformats.org/officeDocument/2006/relationships/customXml" Target="../ink/ink391.xml"/><Relationship Id="rId437" Type="http://schemas.openxmlformats.org/officeDocument/2006/relationships/image" Target="../media/image219.png"/><Relationship Id="rId644" Type="http://schemas.openxmlformats.org/officeDocument/2006/relationships/customXml" Target="../ink/ink321.xml"/><Relationship Id="rId851" Type="http://schemas.openxmlformats.org/officeDocument/2006/relationships/image" Target="../media/image426.png"/><Relationship Id="rId283" Type="http://schemas.openxmlformats.org/officeDocument/2006/relationships/image" Target="../media/image142.png"/><Relationship Id="rId490" Type="http://schemas.openxmlformats.org/officeDocument/2006/relationships/customXml" Target="../ink/ink244.xml"/><Relationship Id="rId504" Type="http://schemas.openxmlformats.org/officeDocument/2006/relationships/customXml" Target="../ink/ink251.xml"/><Relationship Id="rId711" Type="http://schemas.openxmlformats.org/officeDocument/2006/relationships/image" Target="../media/image356.png"/><Relationship Id="rId78" Type="http://schemas.openxmlformats.org/officeDocument/2006/relationships/customXml" Target="../ink/ink38.xml"/><Relationship Id="rId143" Type="http://schemas.openxmlformats.org/officeDocument/2006/relationships/image" Target="../media/image72.png"/><Relationship Id="rId350" Type="http://schemas.openxmlformats.org/officeDocument/2006/relationships/customXml" Target="../ink/ink174.xml"/><Relationship Id="rId588" Type="http://schemas.openxmlformats.org/officeDocument/2006/relationships/customXml" Target="../ink/ink293.xml"/><Relationship Id="rId795" Type="http://schemas.openxmlformats.org/officeDocument/2006/relationships/image" Target="../media/image398.png"/><Relationship Id="rId809" Type="http://schemas.openxmlformats.org/officeDocument/2006/relationships/image" Target="../media/image405.png"/><Relationship Id="rId9" Type="http://schemas.openxmlformats.org/officeDocument/2006/relationships/image" Target="../media/image5.png"/><Relationship Id="rId210" Type="http://schemas.openxmlformats.org/officeDocument/2006/relationships/customXml" Target="../ink/ink104.xml"/><Relationship Id="rId448" Type="http://schemas.openxmlformats.org/officeDocument/2006/relationships/customXml" Target="../ink/ink223.xml"/><Relationship Id="rId655" Type="http://schemas.openxmlformats.org/officeDocument/2006/relationships/image" Target="../media/image328.png"/><Relationship Id="rId862" Type="http://schemas.openxmlformats.org/officeDocument/2006/relationships/customXml" Target="../ink/ink430.xml"/><Relationship Id="rId294" Type="http://schemas.openxmlformats.org/officeDocument/2006/relationships/customXml" Target="../ink/ink146.xml"/><Relationship Id="rId308" Type="http://schemas.openxmlformats.org/officeDocument/2006/relationships/customXml" Target="../ink/ink153.xml"/><Relationship Id="rId515" Type="http://schemas.openxmlformats.org/officeDocument/2006/relationships/image" Target="../media/image258.png"/><Relationship Id="rId722" Type="http://schemas.openxmlformats.org/officeDocument/2006/relationships/customXml" Target="../ink/ink360.xml"/><Relationship Id="rId89" Type="http://schemas.openxmlformats.org/officeDocument/2006/relationships/image" Target="../media/image45.png"/><Relationship Id="rId154" Type="http://schemas.openxmlformats.org/officeDocument/2006/relationships/customXml" Target="../ink/ink76.xml"/><Relationship Id="rId361" Type="http://schemas.openxmlformats.org/officeDocument/2006/relationships/image" Target="../media/image181.png"/><Relationship Id="rId599" Type="http://schemas.openxmlformats.org/officeDocument/2006/relationships/image" Target="../media/image300.png"/><Relationship Id="rId459" Type="http://schemas.openxmlformats.org/officeDocument/2006/relationships/image" Target="../media/image230.png"/><Relationship Id="rId666" Type="http://schemas.openxmlformats.org/officeDocument/2006/relationships/customXml" Target="../ink/ink332.xml"/><Relationship Id="rId873" Type="http://schemas.openxmlformats.org/officeDocument/2006/relationships/image" Target="../media/image437.png"/><Relationship Id="rId16" Type="http://schemas.openxmlformats.org/officeDocument/2006/relationships/customXml" Target="../ink/ink7.xml"/><Relationship Id="rId221" Type="http://schemas.openxmlformats.org/officeDocument/2006/relationships/image" Target="../media/image111.png"/><Relationship Id="rId319" Type="http://schemas.openxmlformats.org/officeDocument/2006/relationships/image" Target="../media/image160.png"/><Relationship Id="rId526" Type="http://schemas.openxmlformats.org/officeDocument/2006/relationships/customXml" Target="../ink/ink262.xml"/><Relationship Id="rId733" Type="http://schemas.openxmlformats.org/officeDocument/2006/relationships/image" Target="../media/image367.png"/><Relationship Id="rId165" Type="http://schemas.openxmlformats.org/officeDocument/2006/relationships/image" Target="../media/image83.png"/><Relationship Id="rId372" Type="http://schemas.openxmlformats.org/officeDocument/2006/relationships/customXml" Target="../ink/ink185.xml"/><Relationship Id="rId677" Type="http://schemas.openxmlformats.org/officeDocument/2006/relationships/image" Target="../media/image339.png"/><Relationship Id="rId800" Type="http://schemas.openxmlformats.org/officeDocument/2006/relationships/customXml" Target="../ink/ink399.xml"/><Relationship Id="rId232" Type="http://schemas.openxmlformats.org/officeDocument/2006/relationships/customXml" Target="../ink/ink115.xml"/><Relationship Id="rId27" Type="http://schemas.openxmlformats.org/officeDocument/2006/relationships/image" Target="../media/image14.png"/><Relationship Id="rId537" Type="http://schemas.openxmlformats.org/officeDocument/2006/relationships/image" Target="../media/image269.png"/><Relationship Id="rId744" Type="http://schemas.openxmlformats.org/officeDocument/2006/relationships/customXml" Target="../ink/ink371.xml"/><Relationship Id="rId80" Type="http://schemas.openxmlformats.org/officeDocument/2006/relationships/customXml" Target="../ink/ink39.xml"/><Relationship Id="rId176" Type="http://schemas.openxmlformats.org/officeDocument/2006/relationships/customXml" Target="../ink/ink87.xml"/><Relationship Id="rId383" Type="http://schemas.openxmlformats.org/officeDocument/2006/relationships/image" Target="../media/image192.png"/><Relationship Id="rId590" Type="http://schemas.openxmlformats.org/officeDocument/2006/relationships/customXml" Target="../ink/ink294.xml"/><Relationship Id="rId604" Type="http://schemas.openxmlformats.org/officeDocument/2006/relationships/customXml" Target="../ink/ink301.xml"/><Relationship Id="rId811" Type="http://schemas.openxmlformats.org/officeDocument/2006/relationships/image" Target="../media/image406.png"/><Relationship Id="rId243" Type="http://schemas.openxmlformats.org/officeDocument/2006/relationships/image" Target="../media/image122.png"/><Relationship Id="rId450" Type="http://schemas.openxmlformats.org/officeDocument/2006/relationships/customXml" Target="../ink/ink224.xml"/><Relationship Id="rId688" Type="http://schemas.openxmlformats.org/officeDocument/2006/relationships/customXml" Target="../ink/ink343.xml"/><Relationship Id="rId38" Type="http://schemas.openxmlformats.org/officeDocument/2006/relationships/customXml" Target="../ink/ink18.xml"/><Relationship Id="rId103" Type="http://schemas.openxmlformats.org/officeDocument/2006/relationships/image" Target="../media/image52.png"/><Relationship Id="rId310" Type="http://schemas.openxmlformats.org/officeDocument/2006/relationships/customXml" Target="../ink/ink154.xml"/><Relationship Id="rId548" Type="http://schemas.openxmlformats.org/officeDocument/2006/relationships/customXml" Target="../ink/ink273.xml"/><Relationship Id="rId755" Type="http://schemas.openxmlformats.org/officeDocument/2006/relationships/image" Target="../media/image378.png"/><Relationship Id="rId91" Type="http://schemas.openxmlformats.org/officeDocument/2006/relationships/image" Target="../media/image46.png"/><Relationship Id="rId187" Type="http://schemas.openxmlformats.org/officeDocument/2006/relationships/image" Target="../media/image94.png"/><Relationship Id="rId394" Type="http://schemas.openxmlformats.org/officeDocument/2006/relationships/customXml" Target="../ink/ink196.xml"/><Relationship Id="rId408" Type="http://schemas.openxmlformats.org/officeDocument/2006/relationships/customXml" Target="../ink/ink203.xml"/><Relationship Id="rId615" Type="http://schemas.openxmlformats.org/officeDocument/2006/relationships/image" Target="../media/image308.png"/><Relationship Id="rId822" Type="http://schemas.openxmlformats.org/officeDocument/2006/relationships/customXml" Target="../ink/ink410.xml"/><Relationship Id="rId254" Type="http://schemas.openxmlformats.org/officeDocument/2006/relationships/customXml" Target="../ink/ink126.xml"/><Relationship Id="rId699" Type="http://schemas.openxmlformats.org/officeDocument/2006/relationships/image" Target="../media/image350.png"/><Relationship Id="rId49" Type="http://schemas.openxmlformats.org/officeDocument/2006/relationships/image" Target="../media/image25.png"/><Relationship Id="rId114" Type="http://schemas.openxmlformats.org/officeDocument/2006/relationships/customXml" Target="../ink/ink56.xml"/><Relationship Id="rId461" Type="http://schemas.openxmlformats.org/officeDocument/2006/relationships/image" Target="../media/image231.png"/><Relationship Id="rId559" Type="http://schemas.openxmlformats.org/officeDocument/2006/relationships/image" Target="../media/image280.png"/><Relationship Id="rId766" Type="http://schemas.openxmlformats.org/officeDocument/2006/relationships/customXml" Target="../ink/ink382.xml"/><Relationship Id="rId198" Type="http://schemas.openxmlformats.org/officeDocument/2006/relationships/customXml" Target="../ink/ink98.xml"/><Relationship Id="rId321" Type="http://schemas.openxmlformats.org/officeDocument/2006/relationships/image" Target="../media/image161.png"/><Relationship Id="rId419" Type="http://schemas.openxmlformats.org/officeDocument/2006/relationships/image" Target="../media/image210.png"/><Relationship Id="rId626" Type="http://schemas.openxmlformats.org/officeDocument/2006/relationships/customXml" Target="../ink/ink312.xml"/><Relationship Id="rId833" Type="http://schemas.openxmlformats.org/officeDocument/2006/relationships/image" Target="../media/image417.png"/><Relationship Id="rId265" Type="http://schemas.openxmlformats.org/officeDocument/2006/relationships/image" Target="../media/image133.png"/><Relationship Id="rId472" Type="http://schemas.openxmlformats.org/officeDocument/2006/relationships/customXml" Target="../ink/ink235.xml"/><Relationship Id="rId125" Type="http://schemas.openxmlformats.org/officeDocument/2006/relationships/image" Target="../media/image63.png"/><Relationship Id="rId332" Type="http://schemas.openxmlformats.org/officeDocument/2006/relationships/customXml" Target="../ink/ink165.xml"/><Relationship Id="rId777" Type="http://schemas.openxmlformats.org/officeDocument/2006/relationships/image" Target="../media/image389.png"/><Relationship Id="rId637" Type="http://schemas.openxmlformats.org/officeDocument/2006/relationships/image" Target="../media/image319.png"/><Relationship Id="rId844" Type="http://schemas.openxmlformats.org/officeDocument/2006/relationships/customXml" Target="../ink/ink421.xml"/><Relationship Id="rId276" Type="http://schemas.openxmlformats.org/officeDocument/2006/relationships/customXml" Target="../ink/ink137.xml"/><Relationship Id="rId483" Type="http://schemas.openxmlformats.org/officeDocument/2006/relationships/image" Target="../media/image242.png"/><Relationship Id="rId690" Type="http://schemas.openxmlformats.org/officeDocument/2006/relationships/customXml" Target="../ink/ink344.xml"/><Relationship Id="rId704" Type="http://schemas.openxmlformats.org/officeDocument/2006/relationships/customXml" Target="../ink/ink351.xml"/><Relationship Id="rId40" Type="http://schemas.openxmlformats.org/officeDocument/2006/relationships/customXml" Target="../ink/ink19.xml"/><Relationship Id="rId136" Type="http://schemas.openxmlformats.org/officeDocument/2006/relationships/customXml" Target="../ink/ink67.xml"/><Relationship Id="rId343" Type="http://schemas.openxmlformats.org/officeDocument/2006/relationships/image" Target="../media/image172.png"/><Relationship Id="rId550" Type="http://schemas.openxmlformats.org/officeDocument/2006/relationships/customXml" Target="../ink/ink274.xml"/><Relationship Id="rId788" Type="http://schemas.openxmlformats.org/officeDocument/2006/relationships/customXml" Target="../ink/ink393.xml"/><Relationship Id="rId203" Type="http://schemas.openxmlformats.org/officeDocument/2006/relationships/image" Target="../media/image102.png"/><Relationship Id="rId648" Type="http://schemas.openxmlformats.org/officeDocument/2006/relationships/customXml" Target="../ink/ink323.xml"/><Relationship Id="rId855" Type="http://schemas.openxmlformats.org/officeDocument/2006/relationships/image" Target="../media/image428.png"/><Relationship Id="rId287" Type="http://schemas.openxmlformats.org/officeDocument/2006/relationships/image" Target="../media/image144.png"/><Relationship Id="rId410" Type="http://schemas.openxmlformats.org/officeDocument/2006/relationships/customXml" Target="../ink/ink204.xml"/><Relationship Id="rId494" Type="http://schemas.openxmlformats.org/officeDocument/2006/relationships/customXml" Target="../ink/ink246.xml"/><Relationship Id="rId508" Type="http://schemas.openxmlformats.org/officeDocument/2006/relationships/customXml" Target="../ink/ink253.xml"/><Relationship Id="rId715" Type="http://schemas.openxmlformats.org/officeDocument/2006/relationships/image" Target="../media/image358.png"/><Relationship Id="rId147" Type="http://schemas.openxmlformats.org/officeDocument/2006/relationships/image" Target="../media/image74.png"/><Relationship Id="rId354" Type="http://schemas.openxmlformats.org/officeDocument/2006/relationships/customXml" Target="../ink/ink176.xml"/><Relationship Id="rId799" Type="http://schemas.openxmlformats.org/officeDocument/2006/relationships/image" Target="../media/image400.png"/><Relationship Id="rId51" Type="http://schemas.openxmlformats.org/officeDocument/2006/relationships/image" Target="../media/image26.png"/><Relationship Id="rId561" Type="http://schemas.openxmlformats.org/officeDocument/2006/relationships/image" Target="../media/image281.png"/><Relationship Id="rId659" Type="http://schemas.openxmlformats.org/officeDocument/2006/relationships/image" Target="../media/image330.png"/><Relationship Id="rId866" Type="http://schemas.openxmlformats.org/officeDocument/2006/relationships/customXml" Target="../ink/ink432.xml"/><Relationship Id="rId214" Type="http://schemas.openxmlformats.org/officeDocument/2006/relationships/customXml" Target="../ink/ink106.xml"/><Relationship Id="rId298" Type="http://schemas.openxmlformats.org/officeDocument/2006/relationships/customXml" Target="../ink/ink148.xml"/><Relationship Id="rId421" Type="http://schemas.openxmlformats.org/officeDocument/2006/relationships/image" Target="../media/image211.png"/><Relationship Id="rId519" Type="http://schemas.openxmlformats.org/officeDocument/2006/relationships/image" Target="../media/image260.png"/><Relationship Id="rId158" Type="http://schemas.openxmlformats.org/officeDocument/2006/relationships/customXml" Target="../ink/ink78.xml"/><Relationship Id="rId726" Type="http://schemas.openxmlformats.org/officeDocument/2006/relationships/customXml" Target="../ink/ink362.xml"/><Relationship Id="rId62" Type="http://schemas.openxmlformats.org/officeDocument/2006/relationships/customXml" Target="../ink/ink30.xml"/><Relationship Id="rId365" Type="http://schemas.openxmlformats.org/officeDocument/2006/relationships/image" Target="../media/image183.png"/><Relationship Id="rId572" Type="http://schemas.openxmlformats.org/officeDocument/2006/relationships/customXml" Target="../ink/ink285.xml"/><Relationship Id="rId225" Type="http://schemas.openxmlformats.org/officeDocument/2006/relationships/image" Target="../media/image113.png"/><Relationship Id="rId432" Type="http://schemas.openxmlformats.org/officeDocument/2006/relationships/customXml" Target="../ink/ink215.xml"/><Relationship Id="rId877" Type="http://schemas.openxmlformats.org/officeDocument/2006/relationships/image" Target="../media/image439.png"/><Relationship Id="rId737" Type="http://schemas.openxmlformats.org/officeDocument/2006/relationships/image" Target="../media/image369.png"/><Relationship Id="rId73" Type="http://schemas.openxmlformats.org/officeDocument/2006/relationships/image" Target="../media/image37.png"/><Relationship Id="rId169" Type="http://schemas.openxmlformats.org/officeDocument/2006/relationships/image" Target="../media/image85.png"/><Relationship Id="rId376" Type="http://schemas.openxmlformats.org/officeDocument/2006/relationships/customXml" Target="../ink/ink187.xml"/><Relationship Id="rId583" Type="http://schemas.openxmlformats.org/officeDocument/2006/relationships/image" Target="../media/image292.png"/><Relationship Id="rId790" Type="http://schemas.openxmlformats.org/officeDocument/2006/relationships/customXml" Target="../ink/ink394.xml"/><Relationship Id="rId804" Type="http://schemas.openxmlformats.org/officeDocument/2006/relationships/customXml" Target="../ink/ink401.xml"/><Relationship Id="rId4" Type="http://schemas.openxmlformats.org/officeDocument/2006/relationships/customXml" Target="../ink/ink1.xml"/><Relationship Id="rId236" Type="http://schemas.openxmlformats.org/officeDocument/2006/relationships/customXml" Target="../ink/ink117.xml"/><Relationship Id="rId443" Type="http://schemas.openxmlformats.org/officeDocument/2006/relationships/image" Target="../media/image222.png"/><Relationship Id="rId650" Type="http://schemas.openxmlformats.org/officeDocument/2006/relationships/customXml" Target="../ink/ink324.xml"/><Relationship Id="rId303" Type="http://schemas.openxmlformats.org/officeDocument/2006/relationships/image" Target="../media/image152.png"/><Relationship Id="rId748" Type="http://schemas.openxmlformats.org/officeDocument/2006/relationships/customXml" Target="../ink/ink373.xml"/><Relationship Id="rId84" Type="http://schemas.openxmlformats.org/officeDocument/2006/relationships/customXml" Target="../ink/ink41.xml"/><Relationship Id="rId387" Type="http://schemas.openxmlformats.org/officeDocument/2006/relationships/image" Target="../media/image194.png"/><Relationship Id="rId510" Type="http://schemas.openxmlformats.org/officeDocument/2006/relationships/customXml" Target="../ink/ink254.xml"/><Relationship Id="rId594" Type="http://schemas.openxmlformats.org/officeDocument/2006/relationships/customXml" Target="../ink/ink296.xml"/><Relationship Id="rId608" Type="http://schemas.openxmlformats.org/officeDocument/2006/relationships/customXml" Target="../ink/ink303.xml"/><Relationship Id="rId815" Type="http://schemas.openxmlformats.org/officeDocument/2006/relationships/image" Target="../media/image408.png"/><Relationship Id="rId247" Type="http://schemas.openxmlformats.org/officeDocument/2006/relationships/image" Target="../media/image124.png"/><Relationship Id="rId107" Type="http://schemas.openxmlformats.org/officeDocument/2006/relationships/image" Target="../media/image54.png"/><Relationship Id="rId454" Type="http://schemas.openxmlformats.org/officeDocument/2006/relationships/customXml" Target="../ink/ink226.xml"/><Relationship Id="rId661" Type="http://schemas.openxmlformats.org/officeDocument/2006/relationships/image" Target="../media/image331.png"/><Relationship Id="rId759" Type="http://schemas.openxmlformats.org/officeDocument/2006/relationships/image" Target="../media/image380.png"/><Relationship Id="rId11" Type="http://schemas.openxmlformats.org/officeDocument/2006/relationships/image" Target="../media/image6.png"/><Relationship Id="rId314" Type="http://schemas.openxmlformats.org/officeDocument/2006/relationships/customXml" Target="../ink/ink156.xml"/><Relationship Id="rId398" Type="http://schemas.openxmlformats.org/officeDocument/2006/relationships/customXml" Target="../ink/ink198.xml"/><Relationship Id="rId521" Type="http://schemas.openxmlformats.org/officeDocument/2006/relationships/image" Target="../media/image261.png"/><Relationship Id="rId619" Type="http://schemas.openxmlformats.org/officeDocument/2006/relationships/image" Target="../media/image310.png"/><Relationship Id="rId95" Type="http://schemas.openxmlformats.org/officeDocument/2006/relationships/image" Target="../media/image48.png"/><Relationship Id="rId160" Type="http://schemas.openxmlformats.org/officeDocument/2006/relationships/customXml" Target="../ink/ink79.xml"/><Relationship Id="rId826" Type="http://schemas.openxmlformats.org/officeDocument/2006/relationships/customXml" Target="../ink/ink412.xml"/><Relationship Id="rId258" Type="http://schemas.openxmlformats.org/officeDocument/2006/relationships/customXml" Target="../ink/ink128.xml"/><Relationship Id="rId465" Type="http://schemas.openxmlformats.org/officeDocument/2006/relationships/image" Target="../media/image233.png"/><Relationship Id="rId672" Type="http://schemas.openxmlformats.org/officeDocument/2006/relationships/customXml" Target="../ink/ink335.xml"/><Relationship Id="rId22" Type="http://schemas.openxmlformats.org/officeDocument/2006/relationships/customXml" Target="../ink/ink10.xml"/><Relationship Id="rId118" Type="http://schemas.openxmlformats.org/officeDocument/2006/relationships/customXml" Target="../ink/ink58.xml"/><Relationship Id="rId325" Type="http://schemas.openxmlformats.org/officeDocument/2006/relationships/image" Target="../media/image163.png"/><Relationship Id="rId532" Type="http://schemas.openxmlformats.org/officeDocument/2006/relationships/customXml" Target="../ink/ink265.xml"/><Relationship Id="rId171" Type="http://schemas.openxmlformats.org/officeDocument/2006/relationships/image" Target="../media/image86.png"/><Relationship Id="rId837" Type="http://schemas.openxmlformats.org/officeDocument/2006/relationships/image" Target="../media/image419.png"/><Relationship Id="rId269" Type="http://schemas.openxmlformats.org/officeDocument/2006/relationships/image" Target="../media/image135.png"/><Relationship Id="rId476" Type="http://schemas.openxmlformats.org/officeDocument/2006/relationships/customXml" Target="../ink/ink237.xml"/><Relationship Id="rId683" Type="http://schemas.openxmlformats.org/officeDocument/2006/relationships/image" Target="../media/image342.png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336" Type="http://schemas.openxmlformats.org/officeDocument/2006/relationships/customXml" Target="../ink/ink167.xml"/><Relationship Id="rId543" Type="http://schemas.openxmlformats.org/officeDocument/2006/relationships/image" Target="../media/image272.png"/><Relationship Id="rId182" Type="http://schemas.openxmlformats.org/officeDocument/2006/relationships/customXml" Target="../ink/ink90.xml"/><Relationship Id="rId403" Type="http://schemas.openxmlformats.org/officeDocument/2006/relationships/image" Target="../media/image202.png"/><Relationship Id="rId750" Type="http://schemas.openxmlformats.org/officeDocument/2006/relationships/customXml" Target="../ink/ink374.xml"/><Relationship Id="rId848" Type="http://schemas.openxmlformats.org/officeDocument/2006/relationships/customXml" Target="../ink/ink423.xml"/><Relationship Id="rId487" Type="http://schemas.openxmlformats.org/officeDocument/2006/relationships/image" Target="../media/image244.png"/><Relationship Id="rId610" Type="http://schemas.openxmlformats.org/officeDocument/2006/relationships/customXml" Target="../ink/ink304.xml"/><Relationship Id="rId694" Type="http://schemas.openxmlformats.org/officeDocument/2006/relationships/customXml" Target="../ink/ink346.xml"/><Relationship Id="rId708" Type="http://schemas.openxmlformats.org/officeDocument/2006/relationships/customXml" Target="../ink/ink353.xml"/><Relationship Id="rId347" Type="http://schemas.openxmlformats.org/officeDocument/2006/relationships/image" Target="../media/image174.png"/><Relationship Id="rId44" Type="http://schemas.openxmlformats.org/officeDocument/2006/relationships/customXml" Target="../ink/ink21.xml"/><Relationship Id="rId554" Type="http://schemas.openxmlformats.org/officeDocument/2006/relationships/customXml" Target="../ink/ink276.xml"/><Relationship Id="rId761" Type="http://schemas.openxmlformats.org/officeDocument/2006/relationships/image" Target="../media/image381.png"/><Relationship Id="rId859" Type="http://schemas.openxmlformats.org/officeDocument/2006/relationships/image" Target="../media/image430.pn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414" Type="http://schemas.openxmlformats.org/officeDocument/2006/relationships/customXml" Target="../ink/ink206.xml"/><Relationship Id="rId498" Type="http://schemas.openxmlformats.org/officeDocument/2006/relationships/customXml" Target="../ink/ink248.xml"/><Relationship Id="rId621" Type="http://schemas.openxmlformats.org/officeDocument/2006/relationships/image" Target="../media/image311.png"/><Relationship Id="rId260" Type="http://schemas.openxmlformats.org/officeDocument/2006/relationships/customXml" Target="../ink/ink129.xml"/><Relationship Id="rId719" Type="http://schemas.openxmlformats.org/officeDocument/2006/relationships/image" Target="../media/image360.png"/><Relationship Id="rId55" Type="http://schemas.openxmlformats.org/officeDocument/2006/relationships/image" Target="../media/image28.png"/><Relationship Id="rId120" Type="http://schemas.openxmlformats.org/officeDocument/2006/relationships/customXml" Target="../ink/ink59.xml"/><Relationship Id="rId358" Type="http://schemas.openxmlformats.org/officeDocument/2006/relationships/customXml" Target="../ink/ink178.xml"/><Relationship Id="rId565" Type="http://schemas.openxmlformats.org/officeDocument/2006/relationships/image" Target="../media/image283.png"/><Relationship Id="rId772" Type="http://schemas.openxmlformats.org/officeDocument/2006/relationships/customXml" Target="../ink/ink385.xml"/><Relationship Id="rId218" Type="http://schemas.openxmlformats.org/officeDocument/2006/relationships/customXml" Target="../ink/ink108.xml"/><Relationship Id="rId425" Type="http://schemas.openxmlformats.org/officeDocument/2006/relationships/image" Target="../media/image213.png"/><Relationship Id="rId632" Type="http://schemas.openxmlformats.org/officeDocument/2006/relationships/customXml" Target="../ink/ink315.xml"/><Relationship Id="rId271" Type="http://schemas.openxmlformats.org/officeDocument/2006/relationships/image" Target="../media/image136.png"/><Relationship Id="rId66" Type="http://schemas.openxmlformats.org/officeDocument/2006/relationships/customXml" Target="../ink/ink32.xml"/><Relationship Id="rId131" Type="http://schemas.openxmlformats.org/officeDocument/2006/relationships/image" Target="../media/image66.png"/><Relationship Id="rId369" Type="http://schemas.openxmlformats.org/officeDocument/2006/relationships/image" Target="../media/image185.png"/><Relationship Id="rId576" Type="http://schemas.openxmlformats.org/officeDocument/2006/relationships/customXml" Target="../ink/ink287.xml"/><Relationship Id="rId783" Type="http://schemas.openxmlformats.org/officeDocument/2006/relationships/image" Target="../media/image392.png"/><Relationship Id="rId229" Type="http://schemas.openxmlformats.org/officeDocument/2006/relationships/image" Target="../media/image115.png"/><Relationship Id="rId436" Type="http://schemas.openxmlformats.org/officeDocument/2006/relationships/customXml" Target="../ink/ink217.xml"/><Relationship Id="rId643" Type="http://schemas.openxmlformats.org/officeDocument/2006/relationships/image" Target="../media/image322.png"/><Relationship Id="rId850" Type="http://schemas.openxmlformats.org/officeDocument/2006/relationships/customXml" Target="../ink/ink424.xml"/><Relationship Id="rId77" Type="http://schemas.openxmlformats.org/officeDocument/2006/relationships/image" Target="../media/image39.png"/><Relationship Id="rId282" Type="http://schemas.openxmlformats.org/officeDocument/2006/relationships/customXml" Target="../ink/ink140.xml"/><Relationship Id="rId503" Type="http://schemas.openxmlformats.org/officeDocument/2006/relationships/image" Target="../media/image252.png"/><Relationship Id="rId587" Type="http://schemas.openxmlformats.org/officeDocument/2006/relationships/image" Target="../media/image294.png"/><Relationship Id="rId710" Type="http://schemas.openxmlformats.org/officeDocument/2006/relationships/customXml" Target="../ink/ink354.xml"/><Relationship Id="rId808" Type="http://schemas.openxmlformats.org/officeDocument/2006/relationships/customXml" Target="../ink/ink403.xml"/><Relationship Id="rId8" Type="http://schemas.openxmlformats.org/officeDocument/2006/relationships/customXml" Target="../ink/ink3.xml"/><Relationship Id="rId142" Type="http://schemas.openxmlformats.org/officeDocument/2006/relationships/customXml" Target="../ink/ink70.xml"/><Relationship Id="rId447" Type="http://schemas.openxmlformats.org/officeDocument/2006/relationships/image" Target="../media/image224.png"/><Relationship Id="rId794" Type="http://schemas.openxmlformats.org/officeDocument/2006/relationships/customXml" Target="../ink/ink396.xml"/><Relationship Id="rId654" Type="http://schemas.openxmlformats.org/officeDocument/2006/relationships/customXml" Target="../ink/ink326.xml"/><Relationship Id="rId861" Type="http://schemas.openxmlformats.org/officeDocument/2006/relationships/image" Target="../media/image431.png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514" Type="http://schemas.openxmlformats.org/officeDocument/2006/relationships/customXml" Target="../ink/ink256.xml"/><Relationship Id="rId721" Type="http://schemas.openxmlformats.org/officeDocument/2006/relationships/image" Target="../media/image361.png"/><Relationship Id="rId88" Type="http://schemas.openxmlformats.org/officeDocument/2006/relationships/customXml" Target="../ink/ink43.xml"/><Relationship Id="rId153" Type="http://schemas.openxmlformats.org/officeDocument/2006/relationships/image" Target="../media/image77.png"/><Relationship Id="rId360" Type="http://schemas.openxmlformats.org/officeDocument/2006/relationships/customXml" Target="../ink/ink179.xml"/><Relationship Id="rId598" Type="http://schemas.openxmlformats.org/officeDocument/2006/relationships/customXml" Target="../ink/ink298.xml"/><Relationship Id="rId819" Type="http://schemas.openxmlformats.org/officeDocument/2006/relationships/image" Target="../media/image4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2.png"/><Relationship Id="rId21" Type="http://schemas.openxmlformats.org/officeDocument/2006/relationships/customXml" Target="../ink/ink447.xml"/><Relationship Id="rId42" Type="http://schemas.openxmlformats.org/officeDocument/2006/relationships/image" Target="../media/image460.png"/><Relationship Id="rId47" Type="http://schemas.openxmlformats.org/officeDocument/2006/relationships/customXml" Target="../ink/ink460.xml"/><Relationship Id="rId63" Type="http://schemas.openxmlformats.org/officeDocument/2006/relationships/customXml" Target="../ink/ink468.xml"/><Relationship Id="rId68" Type="http://schemas.openxmlformats.org/officeDocument/2006/relationships/image" Target="../media/image473.png"/><Relationship Id="rId84" Type="http://schemas.openxmlformats.org/officeDocument/2006/relationships/image" Target="../media/image481.png"/><Relationship Id="rId16" Type="http://schemas.openxmlformats.org/officeDocument/2006/relationships/image" Target="../media/image447.png"/><Relationship Id="rId11" Type="http://schemas.openxmlformats.org/officeDocument/2006/relationships/customXml" Target="../ink/ink442.xml"/><Relationship Id="rId32" Type="http://schemas.openxmlformats.org/officeDocument/2006/relationships/image" Target="../media/image455.png"/><Relationship Id="rId37" Type="http://schemas.openxmlformats.org/officeDocument/2006/relationships/customXml" Target="../ink/ink455.xml"/><Relationship Id="rId53" Type="http://schemas.openxmlformats.org/officeDocument/2006/relationships/customXml" Target="../ink/ink463.xml"/><Relationship Id="rId58" Type="http://schemas.openxmlformats.org/officeDocument/2006/relationships/image" Target="../media/image468.png"/><Relationship Id="rId74" Type="http://schemas.openxmlformats.org/officeDocument/2006/relationships/image" Target="../media/image476.png"/><Relationship Id="rId79" Type="http://schemas.openxmlformats.org/officeDocument/2006/relationships/customXml" Target="../ink/ink476.xml"/><Relationship Id="rId5" Type="http://schemas.openxmlformats.org/officeDocument/2006/relationships/customXml" Target="../ink/ink439.xml"/><Relationship Id="rId61" Type="http://schemas.openxmlformats.org/officeDocument/2006/relationships/customXml" Target="../ink/ink467.xml"/><Relationship Id="rId82" Type="http://schemas.openxmlformats.org/officeDocument/2006/relationships/image" Target="../media/image480.png"/><Relationship Id="rId19" Type="http://schemas.openxmlformats.org/officeDocument/2006/relationships/customXml" Target="../ink/ink446.xml"/><Relationship Id="rId14" Type="http://schemas.openxmlformats.org/officeDocument/2006/relationships/image" Target="../media/image446.png"/><Relationship Id="rId22" Type="http://schemas.openxmlformats.org/officeDocument/2006/relationships/image" Target="../media/image450.png"/><Relationship Id="rId27" Type="http://schemas.openxmlformats.org/officeDocument/2006/relationships/customXml" Target="../ink/ink450.xml"/><Relationship Id="rId30" Type="http://schemas.openxmlformats.org/officeDocument/2006/relationships/image" Target="../media/image454.png"/><Relationship Id="rId35" Type="http://schemas.openxmlformats.org/officeDocument/2006/relationships/customXml" Target="../ink/ink454.xml"/><Relationship Id="rId43" Type="http://schemas.openxmlformats.org/officeDocument/2006/relationships/customXml" Target="../ink/ink458.xml"/><Relationship Id="rId48" Type="http://schemas.openxmlformats.org/officeDocument/2006/relationships/image" Target="../media/image463.png"/><Relationship Id="rId56" Type="http://schemas.openxmlformats.org/officeDocument/2006/relationships/image" Target="../media/image467.png"/><Relationship Id="rId64" Type="http://schemas.openxmlformats.org/officeDocument/2006/relationships/image" Target="../media/image471.png"/><Relationship Id="rId69" Type="http://schemas.openxmlformats.org/officeDocument/2006/relationships/customXml" Target="../ink/ink471.xml"/><Relationship Id="rId77" Type="http://schemas.openxmlformats.org/officeDocument/2006/relationships/customXml" Target="../ink/ink475.xml"/><Relationship Id="rId8" Type="http://schemas.openxmlformats.org/officeDocument/2006/relationships/image" Target="../media/image443.png"/><Relationship Id="rId51" Type="http://schemas.openxmlformats.org/officeDocument/2006/relationships/customXml" Target="../ink/ink462.xml"/><Relationship Id="rId72" Type="http://schemas.openxmlformats.org/officeDocument/2006/relationships/image" Target="../media/image475.png"/><Relationship Id="rId80" Type="http://schemas.openxmlformats.org/officeDocument/2006/relationships/image" Target="../media/image479.png"/><Relationship Id="rId3" Type="http://schemas.openxmlformats.org/officeDocument/2006/relationships/image" Target="../media/image2.png"/><Relationship Id="rId12" Type="http://schemas.openxmlformats.org/officeDocument/2006/relationships/image" Target="../media/image445.png"/><Relationship Id="rId17" Type="http://schemas.openxmlformats.org/officeDocument/2006/relationships/customXml" Target="../ink/ink445.xml"/><Relationship Id="rId25" Type="http://schemas.openxmlformats.org/officeDocument/2006/relationships/customXml" Target="../ink/ink449.xml"/><Relationship Id="rId33" Type="http://schemas.openxmlformats.org/officeDocument/2006/relationships/customXml" Target="../ink/ink453.xml"/><Relationship Id="rId38" Type="http://schemas.openxmlformats.org/officeDocument/2006/relationships/image" Target="../media/image458.png"/><Relationship Id="rId46" Type="http://schemas.openxmlformats.org/officeDocument/2006/relationships/image" Target="../media/image462.png"/><Relationship Id="rId59" Type="http://schemas.openxmlformats.org/officeDocument/2006/relationships/customXml" Target="../ink/ink466.xml"/><Relationship Id="rId67" Type="http://schemas.openxmlformats.org/officeDocument/2006/relationships/customXml" Target="../ink/ink470.xml"/><Relationship Id="rId20" Type="http://schemas.openxmlformats.org/officeDocument/2006/relationships/image" Target="../media/image449.png"/><Relationship Id="rId41" Type="http://schemas.openxmlformats.org/officeDocument/2006/relationships/customXml" Target="../ink/ink457.xml"/><Relationship Id="rId54" Type="http://schemas.openxmlformats.org/officeDocument/2006/relationships/image" Target="../media/image466.png"/><Relationship Id="rId62" Type="http://schemas.openxmlformats.org/officeDocument/2006/relationships/image" Target="../media/image470.png"/><Relationship Id="rId70" Type="http://schemas.openxmlformats.org/officeDocument/2006/relationships/image" Target="../media/image474.png"/><Relationship Id="rId75" Type="http://schemas.openxmlformats.org/officeDocument/2006/relationships/customXml" Target="../ink/ink474.xml"/><Relationship Id="rId83" Type="http://schemas.openxmlformats.org/officeDocument/2006/relationships/customXml" Target="../ink/ink4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2.png"/><Relationship Id="rId15" Type="http://schemas.openxmlformats.org/officeDocument/2006/relationships/customXml" Target="../ink/ink444.xml"/><Relationship Id="rId23" Type="http://schemas.openxmlformats.org/officeDocument/2006/relationships/customXml" Target="../ink/ink448.xml"/><Relationship Id="rId28" Type="http://schemas.openxmlformats.org/officeDocument/2006/relationships/image" Target="../media/image453.png"/><Relationship Id="rId36" Type="http://schemas.openxmlformats.org/officeDocument/2006/relationships/image" Target="../media/image457.png"/><Relationship Id="rId49" Type="http://schemas.openxmlformats.org/officeDocument/2006/relationships/customXml" Target="../ink/ink461.xml"/><Relationship Id="rId57" Type="http://schemas.openxmlformats.org/officeDocument/2006/relationships/customXml" Target="../ink/ink465.xml"/><Relationship Id="rId10" Type="http://schemas.openxmlformats.org/officeDocument/2006/relationships/image" Target="../media/image444.png"/><Relationship Id="rId31" Type="http://schemas.openxmlformats.org/officeDocument/2006/relationships/customXml" Target="../ink/ink452.xml"/><Relationship Id="rId44" Type="http://schemas.openxmlformats.org/officeDocument/2006/relationships/image" Target="../media/image461.png"/><Relationship Id="rId52" Type="http://schemas.openxmlformats.org/officeDocument/2006/relationships/image" Target="../media/image465.png"/><Relationship Id="rId60" Type="http://schemas.openxmlformats.org/officeDocument/2006/relationships/image" Target="../media/image469.png"/><Relationship Id="rId65" Type="http://schemas.openxmlformats.org/officeDocument/2006/relationships/customXml" Target="../ink/ink469.xml"/><Relationship Id="rId73" Type="http://schemas.openxmlformats.org/officeDocument/2006/relationships/customXml" Target="../ink/ink473.xml"/><Relationship Id="rId78" Type="http://schemas.openxmlformats.org/officeDocument/2006/relationships/image" Target="../media/image478.png"/><Relationship Id="rId81" Type="http://schemas.openxmlformats.org/officeDocument/2006/relationships/customXml" Target="../ink/ink477.xml"/><Relationship Id="rId4" Type="http://schemas.openxmlformats.org/officeDocument/2006/relationships/image" Target="../media/image441.jpg"/><Relationship Id="rId9" Type="http://schemas.openxmlformats.org/officeDocument/2006/relationships/customXml" Target="../ink/ink441.xml"/><Relationship Id="rId13" Type="http://schemas.openxmlformats.org/officeDocument/2006/relationships/customXml" Target="../ink/ink443.xml"/><Relationship Id="rId18" Type="http://schemas.openxmlformats.org/officeDocument/2006/relationships/image" Target="../media/image448.png"/><Relationship Id="rId39" Type="http://schemas.openxmlformats.org/officeDocument/2006/relationships/customXml" Target="../ink/ink456.xml"/><Relationship Id="rId34" Type="http://schemas.openxmlformats.org/officeDocument/2006/relationships/image" Target="../media/image456.png"/><Relationship Id="rId50" Type="http://schemas.openxmlformats.org/officeDocument/2006/relationships/image" Target="../media/image464.png"/><Relationship Id="rId55" Type="http://schemas.openxmlformats.org/officeDocument/2006/relationships/customXml" Target="../ink/ink464.xml"/><Relationship Id="rId76" Type="http://schemas.openxmlformats.org/officeDocument/2006/relationships/image" Target="../media/image477.png"/><Relationship Id="rId7" Type="http://schemas.openxmlformats.org/officeDocument/2006/relationships/customXml" Target="../ink/ink440.xml"/><Relationship Id="rId71" Type="http://schemas.openxmlformats.org/officeDocument/2006/relationships/customXml" Target="../ink/ink472.xml"/><Relationship Id="rId2" Type="http://schemas.openxmlformats.org/officeDocument/2006/relationships/image" Target="../media/image1.jpg"/><Relationship Id="rId29" Type="http://schemas.openxmlformats.org/officeDocument/2006/relationships/customXml" Target="../ink/ink451.xml"/><Relationship Id="rId24" Type="http://schemas.openxmlformats.org/officeDocument/2006/relationships/image" Target="../media/image451.png"/><Relationship Id="rId40" Type="http://schemas.openxmlformats.org/officeDocument/2006/relationships/image" Target="../media/image459.png"/><Relationship Id="rId45" Type="http://schemas.openxmlformats.org/officeDocument/2006/relationships/customXml" Target="../ink/ink459.xml"/><Relationship Id="rId66" Type="http://schemas.openxmlformats.org/officeDocument/2006/relationships/image" Target="../media/image472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9.png"/><Relationship Id="rId299" Type="http://schemas.openxmlformats.org/officeDocument/2006/relationships/image" Target="../media/image630.png"/><Relationship Id="rId21" Type="http://schemas.openxmlformats.org/officeDocument/2006/relationships/image" Target="../media/image491.png"/><Relationship Id="rId63" Type="http://schemas.openxmlformats.org/officeDocument/2006/relationships/image" Target="../media/image512.png"/><Relationship Id="rId159" Type="http://schemas.openxmlformats.org/officeDocument/2006/relationships/image" Target="../media/image560.png"/><Relationship Id="rId170" Type="http://schemas.openxmlformats.org/officeDocument/2006/relationships/customXml" Target="../ink/ink561.xml"/><Relationship Id="rId226" Type="http://schemas.openxmlformats.org/officeDocument/2006/relationships/customXml" Target="../ink/ink589.xml"/><Relationship Id="rId268" Type="http://schemas.openxmlformats.org/officeDocument/2006/relationships/customXml" Target="../ink/ink610.xml"/><Relationship Id="rId32" Type="http://schemas.openxmlformats.org/officeDocument/2006/relationships/customXml" Target="../ink/ink492.xml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5" Type="http://schemas.openxmlformats.org/officeDocument/2006/relationships/image" Target="../media/image483.png"/><Relationship Id="rId181" Type="http://schemas.openxmlformats.org/officeDocument/2006/relationships/image" Target="../media/image571.png"/><Relationship Id="rId237" Type="http://schemas.openxmlformats.org/officeDocument/2006/relationships/image" Target="../media/image599.png"/><Relationship Id="rId279" Type="http://schemas.openxmlformats.org/officeDocument/2006/relationships/image" Target="../media/image620.png"/><Relationship Id="rId43" Type="http://schemas.openxmlformats.org/officeDocument/2006/relationships/image" Target="../media/image502.png"/><Relationship Id="rId139" Type="http://schemas.openxmlformats.org/officeDocument/2006/relationships/image" Target="../media/image550.png"/><Relationship Id="rId290" Type="http://schemas.openxmlformats.org/officeDocument/2006/relationships/customXml" Target="../ink/ink621.xml"/><Relationship Id="rId304" Type="http://schemas.openxmlformats.org/officeDocument/2006/relationships/customXml" Target="../ink/ink628.xml"/><Relationship Id="rId85" Type="http://schemas.openxmlformats.org/officeDocument/2006/relationships/image" Target="../media/image523.png"/><Relationship Id="rId150" Type="http://schemas.openxmlformats.org/officeDocument/2006/relationships/customXml" Target="../ink/ink551.xml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48" Type="http://schemas.openxmlformats.org/officeDocument/2006/relationships/customXml" Target="../ink/ink600.xml"/><Relationship Id="rId12" Type="http://schemas.openxmlformats.org/officeDocument/2006/relationships/customXml" Target="../ink/ink482.xml"/><Relationship Id="rId108" Type="http://schemas.openxmlformats.org/officeDocument/2006/relationships/customXml" Target="../ink/ink530.xml"/><Relationship Id="rId54" Type="http://schemas.openxmlformats.org/officeDocument/2006/relationships/customXml" Target="../ink/ink503.xml"/><Relationship Id="rId96" Type="http://schemas.openxmlformats.org/officeDocument/2006/relationships/customXml" Target="../ink/ink524.xml"/><Relationship Id="rId161" Type="http://schemas.openxmlformats.org/officeDocument/2006/relationships/image" Target="../media/image561.png"/><Relationship Id="rId217" Type="http://schemas.openxmlformats.org/officeDocument/2006/relationships/image" Target="../media/image589.png"/><Relationship Id="rId259" Type="http://schemas.openxmlformats.org/officeDocument/2006/relationships/image" Target="../media/image610.png"/><Relationship Id="rId23" Type="http://schemas.openxmlformats.org/officeDocument/2006/relationships/image" Target="../media/image492.png"/><Relationship Id="rId119" Type="http://schemas.openxmlformats.org/officeDocument/2006/relationships/image" Target="../media/image540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513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556.png"/><Relationship Id="rId172" Type="http://schemas.openxmlformats.org/officeDocument/2006/relationships/customXml" Target="../ink/ink562.xml"/><Relationship Id="rId193" Type="http://schemas.openxmlformats.org/officeDocument/2006/relationships/image" Target="../media/image577.png"/><Relationship Id="rId207" Type="http://schemas.openxmlformats.org/officeDocument/2006/relationships/image" Target="../media/image584.png"/><Relationship Id="rId228" Type="http://schemas.openxmlformats.org/officeDocument/2006/relationships/customXml" Target="../ink/ink590.xml"/><Relationship Id="rId249" Type="http://schemas.openxmlformats.org/officeDocument/2006/relationships/image" Target="../media/image605.png"/><Relationship Id="rId13" Type="http://schemas.openxmlformats.org/officeDocument/2006/relationships/image" Target="../media/image487.png"/><Relationship Id="rId109" Type="http://schemas.openxmlformats.org/officeDocument/2006/relationships/image" Target="../media/image535.png"/><Relationship Id="rId260" Type="http://schemas.openxmlformats.org/officeDocument/2006/relationships/customXml" Target="../ink/ink606.xml"/><Relationship Id="rId281" Type="http://schemas.openxmlformats.org/officeDocument/2006/relationships/image" Target="../media/image621.png"/><Relationship Id="rId34" Type="http://schemas.openxmlformats.org/officeDocument/2006/relationships/customXml" Target="../ink/ink493.xml"/><Relationship Id="rId55" Type="http://schemas.openxmlformats.org/officeDocument/2006/relationships/image" Target="../media/image508.png"/><Relationship Id="rId76" Type="http://schemas.openxmlformats.org/officeDocument/2006/relationships/customXml" Target="../ink/ink514.xml"/><Relationship Id="rId97" Type="http://schemas.openxmlformats.org/officeDocument/2006/relationships/image" Target="../media/image529.png"/><Relationship Id="rId120" Type="http://schemas.openxmlformats.org/officeDocument/2006/relationships/customXml" Target="../ink/ink536.xml"/><Relationship Id="rId141" Type="http://schemas.openxmlformats.org/officeDocument/2006/relationships/image" Target="../media/image551.png"/><Relationship Id="rId7" Type="http://schemas.openxmlformats.org/officeDocument/2006/relationships/image" Target="../media/image484.png"/><Relationship Id="rId162" Type="http://schemas.openxmlformats.org/officeDocument/2006/relationships/customXml" Target="../ink/ink557.xml"/><Relationship Id="rId183" Type="http://schemas.openxmlformats.org/officeDocument/2006/relationships/image" Target="../media/image572.png"/><Relationship Id="rId218" Type="http://schemas.openxmlformats.org/officeDocument/2006/relationships/customXml" Target="../ink/ink585.xml"/><Relationship Id="rId239" Type="http://schemas.openxmlformats.org/officeDocument/2006/relationships/image" Target="../media/image600.png"/><Relationship Id="rId250" Type="http://schemas.openxmlformats.org/officeDocument/2006/relationships/customXml" Target="../ink/ink601.xml"/><Relationship Id="rId271" Type="http://schemas.openxmlformats.org/officeDocument/2006/relationships/image" Target="../media/image616.png"/><Relationship Id="rId292" Type="http://schemas.openxmlformats.org/officeDocument/2006/relationships/customXml" Target="../ink/ink622.xml"/><Relationship Id="rId306" Type="http://schemas.openxmlformats.org/officeDocument/2006/relationships/customXml" Target="../ink/ink629.xml"/><Relationship Id="rId24" Type="http://schemas.openxmlformats.org/officeDocument/2006/relationships/customXml" Target="../ink/ink488.xml"/><Relationship Id="rId45" Type="http://schemas.openxmlformats.org/officeDocument/2006/relationships/image" Target="../media/image503.png"/><Relationship Id="rId66" Type="http://schemas.openxmlformats.org/officeDocument/2006/relationships/customXml" Target="../ink/ink509.xml"/><Relationship Id="rId87" Type="http://schemas.openxmlformats.org/officeDocument/2006/relationships/image" Target="../media/image524.png"/><Relationship Id="rId110" Type="http://schemas.openxmlformats.org/officeDocument/2006/relationships/customXml" Target="../ink/ink531.xml"/><Relationship Id="rId131" Type="http://schemas.openxmlformats.org/officeDocument/2006/relationships/image" Target="../media/image546.png"/><Relationship Id="rId152" Type="http://schemas.openxmlformats.org/officeDocument/2006/relationships/customXml" Target="../ink/ink552.xml"/><Relationship Id="rId173" Type="http://schemas.openxmlformats.org/officeDocument/2006/relationships/image" Target="../media/image567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595.png"/><Relationship Id="rId240" Type="http://schemas.openxmlformats.org/officeDocument/2006/relationships/customXml" Target="../ink/ink596.xml"/><Relationship Id="rId261" Type="http://schemas.openxmlformats.org/officeDocument/2006/relationships/image" Target="../media/image611.png"/><Relationship Id="rId14" Type="http://schemas.openxmlformats.org/officeDocument/2006/relationships/customXml" Target="../ink/ink483.xml"/><Relationship Id="rId35" Type="http://schemas.openxmlformats.org/officeDocument/2006/relationships/image" Target="../media/image498.png"/><Relationship Id="rId56" Type="http://schemas.openxmlformats.org/officeDocument/2006/relationships/customXml" Target="../ink/ink504.xml"/><Relationship Id="rId77" Type="http://schemas.openxmlformats.org/officeDocument/2006/relationships/image" Target="../media/image519.png"/><Relationship Id="rId100" Type="http://schemas.openxmlformats.org/officeDocument/2006/relationships/customXml" Target="../ink/ink526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98" Type="http://schemas.openxmlformats.org/officeDocument/2006/relationships/customXml" Target="../ink/ink525.xml"/><Relationship Id="rId121" Type="http://schemas.openxmlformats.org/officeDocument/2006/relationships/image" Target="../media/image541.png"/><Relationship Id="rId142" Type="http://schemas.openxmlformats.org/officeDocument/2006/relationships/customXml" Target="../ink/ink547.xml"/><Relationship Id="rId163" Type="http://schemas.openxmlformats.org/officeDocument/2006/relationships/image" Target="../media/image562.png"/><Relationship Id="rId184" Type="http://schemas.openxmlformats.org/officeDocument/2006/relationships/customXml" Target="../ink/ink568.xml"/><Relationship Id="rId219" Type="http://schemas.openxmlformats.org/officeDocument/2006/relationships/image" Target="../media/image590.png"/><Relationship Id="rId230" Type="http://schemas.openxmlformats.org/officeDocument/2006/relationships/customXml" Target="../ink/ink591.xml"/><Relationship Id="rId251" Type="http://schemas.openxmlformats.org/officeDocument/2006/relationships/image" Target="../media/image606.png"/><Relationship Id="rId25" Type="http://schemas.openxmlformats.org/officeDocument/2006/relationships/image" Target="../media/image493.png"/><Relationship Id="rId46" Type="http://schemas.openxmlformats.org/officeDocument/2006/relationships/customXml" Target="../ink/ink499.xml"/><Relationship Id="rId67" Type="http://schemas.openxmlformats.org/officeDocument/2006/relationships/image" Target="../media/image514.png"/><Relationship Id="rId272" Type="http://schemas.openxmlformats.org/officeDocument/2006/relationships/customXml" Target="../ink/ink612.xml"/><Relationship Id="rId293" Type="http://schemas.openxmlformats.org/officeDocument/2006/relationships/image" Target="../media/image627.png"/><Relationship Id="rId307" Type="http://schemas.openxmlformats.org/officeDocument/2006/relationships/image" Target="../media/image634.png"/><Relationship Id="rId88" Type="http://schemas.openxmlformats.org/officeDocument/2006/relationships/customXml" Target="../ink/ink520.xml"/><Relationship Id="rId111" Type="http://schemas.openxmlformats.org/officeDocument/2006/relationships/image" Target="../media/image536.png"/><Relationship Id="rId132" Type="http://schemas.openxmlformats.org/officeDocument/2006/relationships/customXml" Target="../ink/ink542.xml"/><Relationship Id="rId153" Type="http://schemas.openxmlformats.org/officeDocument/2006/relationships/image" Target="../media/image557.png"/><Relationship Id="rId174" Type="http://schemas.openxmlformats.org/officeDocument/2006/relationships/customXml" Target="../ink/ink563.xml"/><Relationship Id="rId195" Type="http://schemas.openxmlformats.org/officeDocument/2006/relationships/image" Target="../media/image578.png"/><Relationship Id="rId209" Type="http://schemas.openxmlformats.org/officeDocument/2006/relationships/image" Target="../media/image585.png"/><Relationship Id="rId220" Type="http://schemas.openxmlformats.org/officeDocument/2006/relationships/customXml" Target="../ink/ink586.xml"/><Relationship Id="rId241" Type="http://schemas.openxmlformats.org/officeDocument/2006/relationships/image" Target="../media/image601.png"/><Relationship Id="rId15" Type="http://schemas.openxmlformats.org/officeDocument/2006/relationships/image" Target="../media/image488.png"/><Relationship Id="rId36" Type="http://schemas.openxmlformats.org/officeDocument/2006/relationships/customXml" Target="../ink/ink494.xml"/><Relationship Id="rId57" Type="http://schemas.openxmlformats.org/officeDocument/2006/relationships/image" Target="../media/image509.png"/><Relationship Id="rId262" Type="http://schemas.openxmlformats.org/officeDocument/2006/relationships/customXml" Target="../ink/ink607.xml"/><Relationship Id="rId283" Type="http://schemas.openxmlformats.org/officeDocument/2006/relationships/image" Target="../media/image622.png"/><Relationship Id="rId78" Type="http://schemas.openxmlformats.org/officeDocument/2006/relationships/customXml" Target="../ink/ink515.xml"/><Relationship Id="rId99" Type="http://schemas.openxmlformats.org/officeDocument/2006/relationships/image" Target="../media/image530.png"/><Relationship Id="rId101" Type="http://schemas.openxmlformats.org/officeDocument/2006/relationships/image" Target="../media/image531.png"/><Relationship Id="rId122" Type="http://schemas.openxmlformats.org/officeDocument/2006/relationships/customXml" Target="../ink/ink537.xml"/><Relationship Id="rId143" Type="http://schemas.openxmlformats.org/officeDocument/2006/relationships/image" Target="../media/image552.png"/><Relationship Id="rId164" Type="http://schemas.openxmlformats.org/officeDocument/2006/relationships/customXml" Target="../ink/ink558.xml"/><Relationship Id="rId185" Type="http://schemas.openxmlformats.org/officeDocument/2006/relationships/image" Target="../media/image573.png"/><Relationship Id="rId9" Type="http://schemas.openxmlformats.org/officeDocument/2006/relationships/image" Target="../media/image485.png"/><Relationship Id="rId210" Type="http://schemas.openxmlformats.org/officeDocument/2006/relationships/customXml" Target="../ink/ink581.xml"/><Relationship Id="rId26" Type="http://schemas.openxmlformats.org/officeDocument/2006/relationships/customXml" Target="../ink/ink489.xml"/><Relationship Id="rId231" Type="http://schemas.openxmlformats.org/officeDocument/2006/relationships/image" Target="../media/image596.png"/><Relationship Id="rId252" Type="http://schemas.openxmlformats.org/officeDocument/2006/relationships/customXml" Target="../ink/ink602.xml"/><Relationship Id="rId273" Type="http://schemas.openxmlformats.org/officeDocument/2006/relationships/image" Target="../media/image617.png"/><Relationship Id="rId294" Type="http://schemas.openxmlformats.org/officeDocument/2006/relationships/customXml" Target="../ink/ink623.xml"/><Relationship Id="rId308" Type="http://schemas.openxmlformats.org/officeDocument/2006/relationships/customXml" Target="../ink/ink630.xml"/><Relationship Id="rId47" Type="http://schemas.openxmlformats.org/officeDocument/2006/relationships/image" Target="../media/image504.png"/><Relationship Id="rId68" Type="http://schemas.openxmlformats.org/officeDocument/2006/relationships/customXml" Target="../ink/ink510.xml"/><Relationship Id="rId89" Type="http://schemas.openxmlformats.org/officeDocument/2006/relationships/image" Target="../media/image525.png"/><Relationship Id="rId112" Type="http://schemas.openxmlformats.org/officeDocument/2006/relationships/customXml" Target="../ink/ink532.xml"/><Relationship Id="rId133" Type="http://schemas.openxmlformats.org/officeDocument/2006/relationships/image" Target="../media/image547.png"/><Relationship Id="rId154" Type="http://schemas.openxmlformats.org/officeDocument/2006/relationships/customXml" Target="../ink/ink553.xml"/><Relationship Id="rId175" Type="http://schemas.openxmlformats.org/officeDocument/2006/relationships/image" Target="../media/image568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591.png"/><Relationship Id="rId242" Type="http://schemas.openxmlformats.org/officeDocument/2006/relationships/customXml" Target="../ink/ink597.xml"/><Relationship Id="rId263" Type="http://schemas.openxmlformats.org/officeDocument/2006/relationships/image" Target="../media/image612.png"/><Relationship Id="rId284" Type="http://schemas.openxmlformats.org/officeDocument/2006/relationships/customXml" Target="../ink/ink618.xml"/><Relationship Id="rId37" Type="http://schemas.openxmlformats.org/officeDocument/2006/relationships/image" Target="../media/image499.png"/><Relationship Id="rId58" Type="http://schemas.openxmlformats.org/officeDocument/2006/relationships/customXml" Target="../ink/ink505.xml"/><Relationship Id="rId79" Type="http://schemas.openxmlformats.org/officeDocument/2006/relationships/image" Target="../media/image520.png"/><Relationship Id="rId102" Type="http://schemas.openxmlformats.org/officeDocument/2006/relationships/customXml" Target="../ink/ink527.xml"/><Relationship Id="rId123" Type="http://schemas.openxmlformats.org/officeDocument/2006/relationships/image" Target="../media/image542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563.png"/><Relationship Id="rId186" Type="http://schemas.openxmlformats.org/officeDocument/2006/relationships/customXml" Target="../ink/ink569.xml"/><Relationship Id="rId211" Type="http://schemas.openxmlformats.org/officeDocument/2006/relationships/image" Target="../media/image586.png"/><Relationship Id="rId232" Type="http://schemas.openxmlformats.org/officeDocument/2006/relationships/customXml" Target="../ink/ink592.xml"/><Relationship Id="rId253" Type="http://schemas.openxmlformats.org/officeDocument/2006/relationships/image" Target="../media/image607.png"/><Relationship Id="rId274" Type="http://schemas.openxmlformats.org/officeDocument/2006/relationships/customXml" Target="../ink/ink613.xml"/><Relationship Id="rId295" Type="http://schemas.openxmlformats.org/officeDocument/2006/relationships/image" Target="../media/image628.png"/><Relationship Id="rId309" Type="http://schemas.openxmlformats.org/officeDocument/2006/relationships/image" Target="../media/image635.png"/><Relationship Id="rId27" Type="http://schemas.openxmlformats.org/officeDocument/2006/relationships/image" Target="../media/image494.png"/><Relationship Id="rId48" Type="http://schemas.openxmlformats.org/officeDocument/2006/relationships/customXml" Target="../ink/ink500.xml"/><Relationship Id="rId69" Type="http://schemas.openxmlformats.org/officeDocument/2006/relationships/image" Target="../media/image515.png"/><Relationship Id="rId113" Type="http://schemas.openxmlformats.org/officeDocument/2006/relationships/image" Target="../media/image537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558.png"/><Relationship Id="rId176" Type="http://schemas.openxmlformats.org/officeDocument/2006/relationships/customXml" Target="../ink/ink564.xml"/><Relationship Id="rId197" Type="http://schemas.openxmlformats.org/officeDocument/2006/relationships/image" Target="../media/image579.png"/><Relationship Id="rId201" Type="http://schemas.openxmlformats.org/officeDocument/2006/relationships/image" Target="../media/image581.png"/><Relationship Id="rId222" Type="http://schemas.openxmlformats.org/officeDocument/2006/relationships/customXml" Target="../ink/ink587.xml"/><Relationship Id="rId243" Type="http://schemas.openxmlformats.org/officeDocument/2006/relationships/image" Target="../media/image602.png"/><Relationship Id="rId264" Type="http://schemas.openxmlformats.org/officeDocument/2006/relationships/customXml" Target="../ink/ink608.xml"/><Relationship Id="rId285" Type="http://schemas.openxmlformats.org/officeDocument/2006/relationships/image" Target="../media/image623.png"/><Relationship Id="rId17" Type="http://schemas.openxmlformats.org/officeDocument/2006/relationships/image" Target="../media/image489.png"/><Relationship Id="rId38" Type="http://schemas.openxmlformats.org/officeDocument/2006/relationships/customXml" Target="../ink/ink495.xml"/><Relationship Id="rId59" Type="http://schemas.openxmlformats.org/officeDocument/2006/relationships/image" Target="../media/image510.png"/><Relationship Id="rId103" Type="http://schemas.openxmlformats.org/officeDocument/2006/relationships/image" Target="../media/image532.png"/><Relationship Id="rId124" Type="http://schemas.openxmlformats.org/officeDocument/2006/relationships/customXml" Target="../ink/ink538.xml"/><Relationship Id="rId310" Type="http://schemas.openxmlformats.org/officeDocument/2006/relationships/customXml" Target="../ink/ink631.xml"/><Relationship Id="rId70" Type="http://schemas.openxmlformats.org/officeDocument/2006/relationships/customXml" Target="../ink/ink511.xml"/><Relationship Id="rId91" Type="http://schemas.openxmlformats.org/officeDocument/2006/relationships/image" Target="../media/image526.png"/><Relationship Id="rId145" Type="http://schemas.openxmlformats.org/officeDocument/2006/relationships/image" Target="../media/image553.png"/><Relationship Id="rId166" Type="http://schemas.openxmlformats.org/officeDocument/2006/relationships/customXml" Target="../ink/ink559.xml"/><Relationship Id="rId187" Type="http://schemas.openxmlformats.org/officeDocument/2006/relationships/image" Target="../media/image574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582.xml"/><Relationship Id="rId233" Type="http://schemas.openxmlformats.org/officeDocument/2006/relationships/image" Target="../media/image597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505.png"/><Relationship Id="rId114" Type="http://schemas.openxmlformats.org/officeDocument/2006/relationships/customXml" Target="../ink/ink533.xml"/><Relationship Id="rId275" Type="http://schemas.openxmlformats.org/officeDocument/2006/relationships/image" Target="../media/image618.png"/><Relationship Id="rId296" Type="http://schemas.openxmlformats.org/officeDocument/2006/relationships/customXml" Target="../ink/ink624.xml"/><Relationship Id="rId300" Type="http://schemas.openxmlformats.org/officeDocument/2006/relationships/customXml" Target="../ink/ink626.xml"/><Relationship Id="rId60" Type="http://schemas.openxmlformats.org/officeDocument/2006/relationships/customXml" Target="../ink/ink506.xml"/><Relationship Id="rId81" Type="http://schemas.openxmlformats.org/officeDocument/2006/relationships/image" Target="../media/image521.png"/><Relationship Id="rId135" Type="http://schemas.openxmlformats.org/officeDocument/2006/relationships/image" Target="../media/image548.png"/><Relationship Id="rId156" Type="http://schemas.openxmlformats.org/officeDocument/2006/relationships/customXml" Target="../ink/ink554.xml"/><Relationship Id="rId177" Type="http://schemas.openxmlformats.org/officeDocument/2006/relationships/image" Target="../media/image569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592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500.png"/><Relationship Id="rId265" Type="http://schemas.openxmlformats.org/officeDocument/2006/relationships/image" Target="../media/image613.png"/><Relationship Id="rId286" Type="http://schemas.openxmlformats.org/officeDocument/2006/relationships/customXml" Target="../ink/ink619.xml"/><Relationship Id="rId50" Type="http://schemas.openxmlformats.org/officeDocument/2006/relationships/customXml" Target="../ink/ink501.xml"/><Relationship Id="rId104" Type="http://schemas.openxmlformats.org/officeDocument/2006/relationships/customXml" Target="../ink/ink528.xml"/><Relationship Id="rId125" Type="http://schemas.openxmlformats.org/officeDocument/2006/relationships/image" Target="../media/image543.png"/><Relationship Id="rId146" Type="http://schemas.openxmlformats.org/officeDocument/2006/relationships/customXml" Target="../ink/ink549.xml"/><Relationship Id="rId167" Type="http://schemas.openxmlformats.org/officeDocument/2006/relationships/image" Target="../media/image564.png"/><Relationship Id="rId188" Type="http://schemas.openxmlformats.org/officeDocument/2006/relationships/customXml" Target="../ink/ink570.xml"/><Relationship Id="rId311" Type="http://schemas.openxmlformats.org/officeDocument/2006/relationships/image" Target="../media/image636.png"/><Relationship Id="rId71" Type="http://schemas.openxmlformats.org/officeDocument/2006/relationships/image" Target="../media/image516.png"/><Relationship Id="rId92" Type="http://schemas.openxmlformats.org/officeDocument/2006/relationships/customXml" Target="../ink/ink522.xml"/><Relationship Id="rId213" Type="http://schemas.openxmlformats.org/officeDocument/2006/relationships/image" Target="../media/image587.png"/><Relationship Id="rId234" Type="http://schemas.openxmlformats.org/officeDocument/2006/relationships/customXml" Target="../ink/ink593.xml"/><Relationship Id="rId2" Type="http://schemas.openxmlformats.org/officeDocument/2006/relationships/image" Target="../media/image482.png"/><Relationship Id="rId29" Type="http://schemas.openxmlformats.org/officeDocument/2006/relationships/image" Target="../media/image495.png"/><Relationship Id="rId255" Type="http://schemas.openxmlformats.org/officeDocument/2006/relationships/image" Target="../media/image608.png"/><Relationship Id="rId276" Type="http://schemas.openxmlformats.org/officeDocument/2006/relationships/customXml" Target="../ink/ink614.xml"/><Relationship Id="rId297" Type="http://schemas.openxmlformats.org/officeDocument/2006/relationships/image" Target="../media/image629.png"/><Relationship Id="rId40" Type="http://schemas.openxmlformats.org/officeDocument/2006/relationships/customXml" Target="../ink/ink496.xml"/><Relationship Id="rId115" Type="http://schemas.openxmlformats.org/officeDocument/2006/relationships/image" Target="../media/image538.png"/><Relationship Id="rId136" Type="http://schemas.openxmlformats.org/officeDocument/2006/relationships/customXml" Target="../ink/ink544.xml"/><Relationship Id="rId157" Type="http://schemas.openxmlformats.org/officeDocument/2006/relationships/image" Target="../media/image559.png"/><Relationship Id="rId178" Type="http://schemas.openxmlformats.org/officeDocument/2006/relationships/customXml" Target="../ink/ink565.xml"/><Relationship Id="rId301" Type="http://schemas.openxmlformats.org/officeDocument/2006/relationships/image" Target="../media/image631.png"/><Relationship Id="rId61" Type="http://schemas.openxmlformats.org/officeDocument/2006/relationships/image" Target="../media/image511.png"/><Relationship Id="rId82" Type="http://schemas.openxmlformats.org/officeDocument/2006/relationships/customXml" Target="../ink/ink517.xml"/><Relationship Id="rId199" Type="http://schemas.openxmlformats.org/officeDocument/2006/relationships/image" Target="../media/image580.png"/><Relationship Id="rId203" Type="http://schemas.openxmlformats.org/officeDocument/2006/relationships/image" Target="../media/image582.png"/><Relationship Id="rId19" Type="http://schemas.openxmlformats.org/officeDocument/2006/relationships/image" Target="../media/image490.png"/><Relationship Id="rId224" Type="http://schemas.openxmlformats.org/officeDocument/2006/relationships/customXml" Target="../ink/ink588.xml"/><Relationship Id="rId245" Type="http://schemas.openxmlformats.org/officeDocument/2006/relationships/image" Target="../media/image603.png"/><Relationship Id="rId266" Type="http://schemas.openxmlformats.org/officeDocument/2006/relationships/customXml" Target="../ink/ink609.xml"/><Relationship Id="rId287" Type="http://schemas.openxmlformats.org/officeDocument/2006/relationships/image" Target="../media/image624.png"/><Relationship Id="rId30" Type="http://schemas.openxmlformats.org/officeDocument/2006/relationships/customXml" Target="../ink/ink491.xml"/><Relationship Id="rId105" Type="http://schemas.openxmlformats.org/officeDocument/2006/relationships/image" Target="../media/image533.png"/><Relationship Id="rId126" Type="http://schemas.openxmlformats.org/officeDocument/2006/relationships/customXml" Target="../ink/ink539.xml"/><Relationship Id="rId147" Type="http://schemas.openxmlformats.org/officeDocument/2006/relationships/image" Target="../media/image554.png"/><Relationship Id="rId168" Type="http://schemas.openxmlformats.org/officeDocument/2006/relationships/customXml" Target="../ink/ink560.xml"/><Relationship Id="rId51" Type="http://schemas.openxmlformats.org/officeDocument/2006/relationships/image" Target="../media/image506.png"/><Relationship Id="rId72" Type="http://schemas.openxmlformats.org/officeDocument/2006/relationships/customXml" Target="../ink/ink512.xml"/><Relationship Id="rId93" Type="http://schemas.openxmlformats.org/officeDocument/2006/relationships/image" Target="../media/image527.png"/><Relationship Id="rId189" Type="http://schemas.openxmlformats.org/officeDocument/2006/relationships/image" Target="../media/image575.png"/><Relationship Id="rId3" Type="http://schemas.openxmlformats.org/officeDocument/2006/relationships/image" Target="../media/image1.jpg"/><Relationship Id="rId214" Type="http://schemas.openxmlformats.org/officeDocument/2006/relationships/customXml" Target="../ink/ink583.xml"/><Relationship Id="rId235" Type="http://schemas.openxmlformats.org/officeDocument/2006/relationships/image" Target="../media/image598.png"/><Relationship Id="rId256" Type="http://schemas.openxmlformats.org/officeDocument/2006/relationships/customXml" Target="../ink/ink604.xml"/><Relationship Id="rId277" Type="http://schemas.openxmlformats.org/officeDocument/2006/relationships/image" Target="../media/image619.png"/><Relationship Id="rId298" Type="http://schemas.openxmlformats.org/officeDocument/2006/relationships/customXml" Target="../ink/ink625.xml"/><Relationship Id="rId116" Type="http://schemas.openxmlformats.org/officeDocument/2006/relationships/customXml" Target="../ink/ink534.xml"/><Relationship Id="rId137" Type="http://schemas.openxmlformats.org/officeDocument/2006/relationships/image" Target="../media/image549.png"/><Relationship Id="rId158" Type="http://schemas.openxmlformats.org/officeDocument/2006/relationships/customXml" Target="../ink/ink555.xml"/><Relationship Id="rId302" Type="http://schemas.openxmlformats.org/officeDocument/2006/relationships/customXml" Target="../ink/ink627.xml"/><Relationship Id="rId20" Type="http://schemas.openxmlformats.org/officeDocument/2006/relationships/customXml" Target="../ink/ink486.xml"/><Relationship Id="rId41" Type="http://schemas.openxmlformats.org/officeDocument/2006/relationships/image" Target="../media/image501.png"/><Relationship Id="rId62" Type="http://schemas.openxmlformats.org/officeDocument/2006/relationships/customXml" Target="../ink/ink507.xml"/><Relationship Id="rId83" Type="http://schemas.openxmlformats.org/officeDocument/2006/relationships/image" Target="../media/image522.png"/><Relationship Id="rId179" Type="http://schemas.openxmlformats.org/officeDocument/2006/relationships/image" Target="../media/image57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593.png"/><Relationship Id="rId246" Type="http://schemas.openxmlformats.org/officeDocument/2006/relationships/customXml" Target="../ink/ink599.xml"/><Relationship Id="rId267" Type="http://schemas.openxmlformats.org/officeDocument/2006/relationships/image" Target="../media/image614.png"/><Relationship Id="rId288" Type="http://schemas.openxmlformats.org/officeDocument/2006/relationships/customXml" Target="../ink/ink620.xml"/><Relationship Id="rId106" Type="http://schemas.openxmlformats.org/officeDocument/2006/relationships/customXml" Target="../ink/ink529.xml"/><Relationship Id="rId127" Type="http://schemas.openxmlformats.org/officeDocument/2006/relationships/image" Target="../media/image544.png"/><Relationship Id="rId10" Type="http://schemas.openxmlformats.org/officeDocument/2006/relationships/customXml" Target="../ink/ink481.xml"/><Relationship Id="rId31" Type="http://schemas.openxmlformats.org/officeDocument/2006/relationships/image" Target="../media/image496.png"/><Relationship Id="rId52" Type="http://schemas.openxmlformats.org/officeDocument/2006/relationships/customXml" Target="../ink/ink502.xml"/><Relationship Id="rId73" Type="http://schemas.openxmlformats.org/officeDocument/2006/relationships/image" Target="../media/image517.png"/><Relationship Id="rId94" Type="http://schemas.openxmlformats.org/officeDocument/2006/relationships/customXml" Target="../ink/ink523.xml"/><Relationship Id="rId148" Type="http://schemas.openxmlformats.org/officeDocument/2006/relationships/customXml" Target="../ink/ink550.xml"/><Relationship Id="rId169" Type="http://schemas.openxmlformats.org/officeDocument/2006/relationships/image" Target="../media/image565.png"/><Relationship Id="rId4" Type="http://schemas.openxmlformats.org/officeDocument/2006/relationships/image" Target="../media/image2.png"/><Relationship Id="rId180" Type="http://schemas.openxmlformats.org/officeDocument/2006/relationships/customXml" Target="../ink/ink566.xml"/><Relationship Id="rId215" Type="http://schemas.openxmlformats.org/officeDocument/2006/relationships/image" Target="../media/image588.png"/><Relationship Id="rId236" Type="http://schemas.openxmlformats.org/officeDocument/2006/relationships/customXml" Target="../ink/ink594.xml"/><Relationship Id="rId257" Type="http://schemas.openxmlformats.org/officeDocument/2006/relationships/image" Target="../media/image609.png"/><Relationship Id="rId278" Type="http://schemas.openxmlformats.org/officeDocument/2006/relationships/customXml" Target="../ink/ink615.xml"/><Relationship Id="rId303" Type="http://schemas.openxmlformats.org/officeDocument/2006/relationships/image" Target="../media/image632.png"/><Relationship Id="rId42" Type="http://schemas.openxmlformats.org/officeDocument/2006/relationships/customXml" Target="../ink/ink497.xml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91" Type="http://schemas.openxmlformats.org/officeDocument/2006/relationships/image" Target="../media/image576.png"/><Relationship Id="rId205" Type="http://schemas.openxmlformats.org/officeDocument/2006/relationships/image" Target="../media/image583.png"/><Relationship Id="rId247" Type="http://schemas.openxmlformats.org/officeDocument/2006/relationships/image" Target="../media/image604.png"/><Relationship Id="rId107" Type="http://schemas.openxmlformats.org/officeDocument/2006/relationships/image" Target="../media/image534.png"/><Relationship Id="rId289" Type="http://schemas.openxmlformats.org/officeDocument/2006/relationships/image" Target="../media/image625.png"/><Relationship Id="rId11" Type="http://schemas.openxmlformats.org/officeDocument/2006/relationships/image" Target="../media/image486.png"/><Relationship Id="rId53" Type="http://schemas.openxmlformats.org/officeDocument/2006/relationships/image" Target="../media/image507.png"/><Relationship Id="rId149" Type="http://schemas.openxmlformats.org/officeDocument/2006/relationships/image" Target="../media/image555.png"/><Relationship Id="rId95" Type="http://schemas.openxmlformats.org/officeDocument/2006/relationships/image" Target="../media/image528.png"/><Relationship Id="rId160" Type="http://schemas.openxmlformats.org/officeDocument/2006/relationships/customXml" Target="../ink/ink556.xml"/><Relationship Id="rId216" Type="http://schemas.openxmlformats.org/officeDocument/2006/relationships/customXml" Target="../ink/ink584.xml"/><Relationship Id="rId258" Type="http://schemas.openxmlformats.org/officeDocument/2006/relationships/customXml" Target="../ink/ink605.xml"/><Relationship Id="rId22" Type="http://schemas.openxmlformats.org/officeDocument/2006/relationships/customXml" Target="../ink/ink487.xml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71" Type="http://schemas.openxmlformats.org/officeDocument/2006/relationships/image" Target="../media/image566.png"/><Relationship Id="rId227" Type="http://schemas.openxmlformats.org/officeDocument/2006/relationships/image" Target="../media/image594.png"/><Relationship Id="rId269" Type="http://schemas.openxmlformats.org/officeDocument/2006/relationships/image" Target="../media/image615.png"/><Relationship Id="rId33" Type="http://schemas.openxmlformats.org/officeDocument/2006/relationships/image" Target="../media/image497.png"/><Relationship Id="rId129" Type="http://schemas.openxmlformats.org/officeDocument/2006/relationships/image" Target="../media/image545.png"/><Relationship Id="rId280" Type="http://schemas.openxmlformats.org/officeDocument/2006/relationships/customXml" Target="../ink/ink616.xml"/><Relationship Id="rId75" Type="http://schemas.openxmlformats.org/officeDocument/2006/relationships/image" Target="../media/image518.png"/><Relationship Id="rId140" Type="http://schemas.openxmlformats.org/officeDocument/2006/relationships/customXml" Target="../ink/ink546.xml"/><Relationship Id="rId182" Type="http://schemas.openxmlformats.org/officeDocument/2006/relationships/customXml" Target="../ink/ink567.xml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91" Type="http://schemas.openxmlformats.org/officeDocument/2006/relationships/image" Target="../media/image626.png"/><Relationship Id="rId305" Type="http://schemas.openxmlformats.org/officeDocument/2006/relationships/image" Target="../media/image63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2.png"/><Relationship Id="rId18" Type="http://schemas.openxmlformats.org/officeDocument/2006/relationships/customXml" Target="../ink/ink638.xml"/><Relationship Id="rId26" Type="http://schemas.openxmlformats.org/officeDocument/2006/relationships/customXml" Target="../ink/ink642.xml"/><Relationship Id="rId39" Type="http://schemas.openxmlformats.org/officeDocument/2006/relationships/image" Target="../media/image655.png"/><Relationship Id="rId21" Type="http://schemas.openxmlformats.org/officeDocument/2006/relationships/image" Target="../media/image646.png"/><Relationship Id="rId34" Type="http://schemas.openxmlformats.org/officeDocument/2006/relationships/customXml" Target="../ink/ink646.xml"/><Relationship Id="rId7" Type="http://schemas.openxmlformats.org/officeDocument/2006/relationships/image" Target="../media/image639.png"/><Relationship Id="rId12" Type="http://schemas.openxmlformats.org/officeDocument/2006/relationships/customXml" Target="../ink/ink635.xml"/><Relationship Id="rId17" Type="http://schemas.openxmlformats.org/officeDocument/2006/relationships/image" Target="../media/image644.png"/><Relationship Id="rId25" Type="http://schemas.openxmlformats.org/officeDocument/2006/relationships/image" Target="../media/image648.png"/><Relationship Id="rId33" Type="http://schemas.openxmlformats.org/officeDocument/2006/relationships/image" Target="../media/image652.png"/><Relationship Id="rId38" Type="http://schemas.openxmlformats.org/officeDocument/2006/relationships/customXml" Target="../ink/ink648.xml"/><Relationship Id="rId2" Type="http://schemas.openxmlformats.org/officeDocument/2006/relationships/image" Target="../media/image637.jpg"/><Relationship Id="rId16" Type="http://schemas.openxmlformats.org/officeDocument/2006/relationships/customXml" Target="../ink/ink637.xml"/><Relationship Id="rId20" Type="http://schemas.openxmlformats.org/officeDocument/2006/relationships/customXml" Target="../ink/ink639.xml"/><Relationship Id="rId29" Type="http://schemas.openxmlformats.org/officeDocument/2006/relationships/image" Target="../media/image65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32.xml"/><Relationship Id="rId11" Type="http://schemas.openxmlformats.org/officeDocument/2006/relationships/image" Target="../media/image641.png"/><Relationship Id="rId24" Type="http://schemas.openxmlformats.org/officeDocument/2006/relationships/customXml" Target="../ink/ink641.xml"/><Relationship Id="rId32" Type="http://schemas.openxmlformats.org/officeDocument/2006/relationships/customXml" Target="../ink/ink645.xml"/><Relationship Id="rId37" Type="http://schemas.openxmlformats.org/officeDocument/2006/relationships/image" Target="../media/image654.png"/><Relationship Id="rId5" Type="http://schemas.openxmlformats.org/officeDocument/2006/relationships/image" Target="../media/image638.png"/><Relationship Id="rId15" Type="http://schemas.openxmlformats.org/officeDocument/2006/relationships/image" Target="../media/image643.png"/><Relationship Id="rId23" Type="http://schemas.openxmlformats.org/officeDocument/2006/relationships/image" Target="../media/image647.png"/><Relationship Id="rId28" Type="http://schemas.openxmlformats.org/officeDocument/2006/relationships/customXml" Target="../ink/ink643.xml"/><Relationship Id="rId36" Type="http://schemas.openxmlformats.org/officeDocument/2006/relationships/customXml" Target="../ink/ink647.xml"/><Relationship Id="rId10" Type="http://schemas.openxmlformats.org/officeDocument/2006/relationships/customXml" Target="../ink/ink634.xml"/><Relationship Id="rId19" Type="http://schemas.openxmlformats.org/officeDocument/2006/relationships/image" Target="../media/image645.png"/><Relationship Id="rId31" Type="http://schemas.openxmlformats.org/officeDocument/2006/relationships/image" Target="../media/image651.png"/><Relationship Id="rId4" Type="http://schemas.openxmlformats.org/officeDocument/2006/relationships/image" Target="../media/image2.png"/><Relationship Id="rId9" Type="http://schemas.openxmlformats.org/officeDocument/2006/relationships/image" Target="../media/image640.png"/><Relationship Id="rId14" Type="http://schemas.openxmlformats.org/officeDocument/2006/relationships/customXml" Target="../ink/ink636.xml"/><Relationship Id="rId22" Type="http://schemas.openxmlformats.org/officeDocument/2006/relationships/customXml" Target="../ink/ink640.xml"/><Relationship Id="rId27" Type="http://schemas.openxmlformats.org/officeDocument/2006/relationships/image" Target="../media/image649.png"/><Relationship Id="rId30" Type="http://schemas.openxmlformats.org/officeDocument/2006/relationships/customXml" Target="../ink/ink644.xml"/><Relationship Id="rId35" Type="http://schemas.openxmlformats.org/officeDocument/2006/relationships/image" Target="../media/image653.png"/><Relationship Id="rId8" Type="http://schemas.openxmlformats.org/officeDocument/2006/relationships/customXml" Target="../ink/ink633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7.png"/><Relationship Id="rId21" Type="http://schemas.openxmlformats.org/officeDocument/2006/relationships/customXml" Target="../ink/ink657.xml"/><Relationship Id="rId42" Type="http://schemas.openxmlformats.org/officeDocument/2006/relationships/image" Target="../media/image675.png"/><Relationship Id="rId47" Type="http://schemas.openxmlformats.org/officeDocument/2006/relationships/customXml" Target="../ink/ink670.xml"/><Relationship Id="rId63" Type="http://schemas.openxmlformats.org/officeDocument/2006/relationships/customXml" Target="../ink/ink678.xml"/><Relationship Id="rId68" Type="http://schemas.openxmlformats.org/officeDocument/2006/relationships/image" Target="../media/image688.png"/><Relationship Id="rId16" Type="http://schemas.openxmlformats.org/officeDocument/2006/relationships/image" Target="../media/image662.png"/><Relationship Id="rId11" Type="http://schemas.openxmlformats.org/officeDocument/2006/relationships/customXml" Target="../ink/ink652.xml"/><Relationship Id="rId32" Type="http://schemas.openxmlformats.org/officeDocument/2006/relationships/image" Target="../media/image670.png"/><Relationship Id="rId37" Type="http://schemas.openxmlformats.org/officeDocument/2006/relationships/customXml" Target="../ink/ink665.xml"/><Relationship Id="rId53" Type="http://schemas.openxmlformats.org/officeDocument/2006/relationships/customXml" Target="../ink/ink673.xml"/><Relationship Id="rId58" Type="http://schemas.openxmlformats.org/officeDocument/2006/relationships/image" Target="../media/image683.png"/><Relationship Id="rId74" Type="http://schemas.openxmlformats.org/officeDocument/2006/relationships/image" Target="../media/image691.png"/><Relationship Id="rId79" Type="http://schemas.openxmlformats.org/officeDocument/2006/relationships/customXml" Target="../ink/ink686.xml"/><Relationship Id="rId5" Type="http://schemas.openxmlformats.org/officeDocument/2006/relationships/customXml" Target="../ink/ink649.xml"/><Relationship Id="rId61" Type="http://schemas.openxmlformats.org/officeDocument/2006/relationships/customXml" Target="../ink/ink677.xml"/><Relationship Id="rId82" Type="http://schemas.openxmlformats.org/officeDocument/2006/relationships/image" Target="../media/image695.png"/><Relationship Id="rId19" Type="http://schemas.openxmlformats.org/officeDocument/2006/relationships/customXml" Target="../ink/ink656.xml"/><Relationship Id="rId14" Type="http://schemas.openxmlformats.org/officeDocument/2006/relationships/image" Target="../media/image661.png"/><Relationship Id="rId22" Type="http://schemas.openxmlformats.org/officeDocument/2006/relationships/image" Target="../media/image665.png"/><Relationship Id="rId27" Type="http://schemas.openxmlformats.org/officeDocument/2006/relationships/customXml" Target="../ink/ink660.xml"/><Relationship Id="rId30" Type="http://schemas.openxmlformats.org/officeDocument/2006/relationships/image" Target="../media/image669.png"/><Relationship Id="rId35" Type="http://schemas.openxmlformats.org/officeDocument/2006/relationships/customXml" Target="../ink/ink664.xml"/><Relationship Id="rId43" Type="http://schemas.openxmlformats.org/officeDocument/2006/relationships/customXml" Target="../ink/ink668.xml"/><Relationship Id="rId48" Type="http://schemas.openxmlformats.org/officeDocument/2006/relationships/image" Target="../media/image678.png"/><Relationship Id="rId56" Type="http://schemas.openxmlformats.org/officeDocument/2006/relationships/image" Target="../media/image682.png"/><Relationship Id="rId64" Type="http://schemas.openxmlformats.org/officeDocument/2006/relationships/image" Target="../media/image686.png"/><Relationship Id="rId69" Type="http://schemas.openxmlformats.org/officeDocument/2006/relationships/customXml" Target="../ink/ink681.xml"/><Relationship Id="rId77" Type="http://schemas.openxmlformats.org/officeDocument/2006/relationships/customXml" Target="../ink/ink685.xml"/><Relationship Id="rId8" Type="http://schemas.openxmlformats.org/officeDocument/2006/relationships/image" Target="../media/image658.png"/><Relationship Id="rId51" Type="http://schemas.openxmlformats.org/officeDocument/2006/relationships/customXml" Target="../ink/ink672.xml"/><Relationship Id="rId72" Type="http://schemas.openxmlformats.org/officeDocument/2006/relationships/image" Target="../media/image690.png"/><Relationship Id="rId80" Type="http://schemas.openxmlformats.org/officeDocument/2006/relationships/image" Target="../media/image694.png"/><Relationship Id="rId3" Type="http://schemas.openxmlformats.org/officeDocument/2006/relationships/image" Target="../media/image2.png"/><Relationship Id="rId12" Type="http://schemas.openxmlformats.org/officeDocument/2006/relationships/image" Target="../media/image660.png"/><Relationship Id="rId17" Type="http://schemas.openxmlformats.org/officeDocument/2006/relationships/customXml" Target="../ink/ink655.xml"/><Relationship Id="rId25" Type="http://schemas.openxmlformats.org/officeDocument/2006/relationships/customXml" Target="../ink/ink659.xml"/><Relationship Id="rId33" Type="http://schemas.openxmlformats.org/officeDocument/2006/relationships/customXml" Target="../ink/ink663.xml"/><Relationship Id="rId38" Type="http://schemas.openxmlformats.org/officeDocument/2006/relationships/image" Target="../media/image673.png"/><Relationship Id="rId46" Type="http://schemas.openxmlformats.org/officeDocument/2006/relationships/image" Target="../media/image677.png"/><Relationship Id="rId59" Type="http://schemas.openxmlformats.org/officeDocument/2006/relationships/customXml" Target="../ink/ink676.xml"/><Relationship Id="rId67" Type="http://schemas.openxmlformats.org/officeDocument/2006/relationships/customXml" Target="../ink/ink680.xml"/><Relationship Id="rId20" Type="http://schemas.openxmlformats.org/officeDocument/2006/relationships/image" Target="../media/image664.png"/><Relationship Id="rId41" Type="http://schemas.openxmlformats.org/officeDocument/2006/relationships/customXml" Target="../ink/ink667.xml"/><Relationship Id="rId54" Type="http://schemas.openxmlformats.org/officeDocument/2006/relationships/image" Target="../media/image681.png"/><Relationship Id="rId62" Type="http://schemas.openxmlformats.org/officeDocument/2006/relationships/image" Target="../media/image685.png"/><Relationship Id="rId70" Type="http://schemas.openxmlformats.org/officeDocument/2006/relationships/image" Target="../media/image689.png"/><Relationship Id="rId75" Type="http://schemas.openxmlformats.org/officeDocument/2006/relationships/customXml" Target="../ink/ink68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7.png"/><Relationship Id="rId15" Type="http://schemas.openxmlformats.org/officeDocument/2006/relationships/customXml" Target="../ink/ink654.xml"/><Relationship Id="rId23" Type="http://schemas.openxmlformats.org/officeDocument/2006/relationships/customXml" Target="../ink/ink658.xml"/><Relationship Id="rId28" Type="http://schemas.openxmlformats.org/officeDocument/2006/relationships/image" Target="../media/image668.png"/><Relationship Id="rId36" Type="http://schemas.openxmlformats.org/officeDocument/2006/relationships/image" Target="../media/image672.png"/><Relationship Id="rId49" Type="http://schemas.openxmlformats.org/officeDocument/2006/relationships/customXml" Target="../ink/ink671.xml"/><Relationship Id="rId57" Type="http://schemas.openxmlformats.org/officeDocument/2006/relationships/customXml" Target="../ink/ink675.xml"/><Relationship Id="rId10" Type="http://schemas.openxmlformats.org/officeDocument/2006/relationships/image" Target="../media/image659.png"/><Relationship Id="rId31" Type="http://schemas.openxmlformats.org/officeDocument/2006/relationships/customXml" Target="../ink/ink662.xml"/><Relationship Id="rId44" Type="http://schemas.openxmlformats.org/officeDocument/2006/relationships/image" Target="../media/image676.png"/><Relationship Id="rId52" Type="http://schemas.openxmlformats.org/officeDocument/2006/relationships/image" Target="../media/image680.png"/><Relationship Id="rId60" Type="http://schemas.openxmlformats.org/officeDocument/2006/relationships/image" Target="../media/image684.png"/><Relationship Id="rId65" Type="http://schemas.openxmlformats.org/officeDocument/2006/relationships/customXml" Target="../ink/ink679.xml"/><Relationship Id="rId73" Type="http://schemas.openxmlformats.org/officeDocument/2006/relationships/customXml" Target="../ink/ink683.xml"/><Relationship Id="rId78" Type="http://schemas.openxmlformats.org/officeDocument/2006/relationships/image" Target="../media/image693.png"/><Relationship Id="rId81" Type="http://schemas.openxmlformats.org/officeDocument/2006/relationships/customXml" Target="../ink/ink687.xml"/><Relationship Id="rId4" Type="http://schemas.openxmlformats.org/officeDocument/2006/relationships/image" Target="../media/image656.png"/><Relationship Id="rId9" Type="http://schemas.openxmlformats.org/officeDocument/2006/relationships/customXml" Target="../ink/ink651.xml"/><Relationship Id="rId13" Type="http://schemas.openxmlformats.org/officeDocument/2006/relationships/customXml" Target="../ink/ink653.xml"/><Relationship Id="rId18" Type="http://schemas.openxmlformats.org/officeDocument/2006/relationships/image" Target="../media/image663.png"/><Relationship Id="rId39" Type="http://schemas.openxmlformats.org/officeDocument/2006/relationships/customXml" Target="../ink/ink666.xml"/><Relationship Id="rId34" Type="http://schemas.openxmlformats.org/officeDocument/2006/relationships/image" Target="../media/image671.png"/><Relationship Id="rId50" Type="http://schemas.openxmlformats.org/officeDocument/2006/relationships/image" Target="../media/image679.png"/><Relationship Id="rId55" Type="http://schemas.openxmlformats.org/officeDocument/2006/relationships/customXml" Target="../ink/ink674.xml"/><Relationship Id="rId76" Type="http://schemas.openxmlformats.org/officeDocument/2006/relationships/image" Target="../media/image692.png"/><Relationship Id="rId7" Type="http://schemas.openxmlformats.org/officeDocument/2006/relationships/customXml" Target="../ink/ink650.xml"/><Relationship Id="rId71" Type="http://schemas.openxmlformats.org/officeDocument/2006/relationships/customXml" Target="../ink/ink682.xml"/><Relationship Id="rId2" Type="http://schemas.openxmlformats.org/officeDocument/2006/relationships/image" Target="../media/image1.jpg"/><Relationship Id="rId29" Type="http://schemas.openxmlformats.org/officeDocument/2006/relationships/customXml" Target="../ink/ink661.xml"/><Relationship Id="rId24" Type="http://schemas.openxmlformats.org/officeDocument/2006/relationships/image" Target="../media/image666.png"/><Relationship Id="rId40" Type="http://schemas.openxmlformats.org/officeDocument/2006/relationships/image" Target="../media/image674.png"/><Relationship Id="rId45" Type="http://schemas.openxmlformats.org/officeDocument/2006/relationships/customXml" Target="../ink/ink669.xml"/><Relationship Id="rId66" Type="http://schemas.openxmlformats.org/officeDocument/2006/relationships/image" Target="../media/image68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3.png"/><Relationship Id="rId299" Type="http://schemas.openxmlformats.org/officeDocument/2006/relationships/image" Target="../media/image844.png"/><Relationship Id="rId21" Type="http://schemas.openxmlformats.org/officeDocument/2006/relationships/image" Target="../media/image705.png"/><Relationship Id="rId63" Type="http://schemas.openxmlformats.org/officeDocument/2006/relationships/image" Target="../media/image726.png"/><Relationship Id="rId159" Type="http://schemas.openxmlformats.org/officeDocument/2006/relationships/image" Target="../media/image774.png"/><Relationship Id="rId324" Type="http://schemas.openxmlformats.org/officeDocument/2006/relationships/customXml" Target="../ink/ink847.xml"/><Relationship Id="rId366" Type="http://schemas.openxmlformats.org/officeDocument/2006/relationships/customXml" Target="../ink/ink868.xml"/><Relationship Id="rId170" Type="http://schemas.openxmlformats.org/officeDocument/2006/relationships/customXml" Target="../ink/ink770.xml"/><Relationship Id="rId226" Type="http://schemas.openxmlformats.org/officeDocument/2006/relationships/customXml" Target="../ink/ink798.xml"/><Relationship Id="rId268" Type="http://schemas.openxmlformats.org/officeDocument/2006/relationships/customXml" Target="../ink/ink819.xml"/><Relationship Id="rId32" Type="http://schemas.openxmlformats.org/officeDocument/2006/relationships/customXml" Target="../ink/ink701.xml"/><Relationship Id="rId74" Type="http://schemas.openxmlformats.org/officeDocument/2006/relationships/customXml" Target="../ink/ink722.xml"/><Relationship Id="rId128" Type="http://schemas.openxmlformats.org/officeDocument/2006/relationships/customXml" Target="../ink/ink749.xml"/><Relationship Id="rId335" Type="http://schemas.openxmlformats.org/officeDocument/2006/relationships/image" Target="../media/image862.png"/><Relationship Id="rId377" Type="http://schemas.openxmlformats.org/officeDocument/2006/relationships/image" Target="../media/image883.png"/><Relationship Id="rId5" Type="http://schemas.openxmlformats.org/officeDocument/2006/relationships/image" Target="../media/image697.png"/><Relationship Id="rId181" Type="http://schemas.openxmlformats.org/officeDocument/2006/relationships/image" Target="../media/image785.png"/><Relationship Id="rId237" Type="http://schemas.openxmlformats.org/officeDocument/2006/relationships/image" Target="../media/image813.png"/><Relationship Id="rId402" Type="http://schemas.openxmlformats.org/officeDocument/2006/relationships/customXml" Target="../ink/ink886.xml"/><Relationship Id="rId279" Type="http://schemas.openxmlformats.org/officeDocument/2006/relationships/image" Target="../media/image834.png"/><Relationship Id="rId43" Type="http://schemas.openxmlformats.org/officeDocument/2006/relationships/image" Target="../media/image716.png"/><Relationship Id="rId139" Type="http://schemas.openxmlformats.org/officeDocument/2006/relationships/image" Target="../media/image764.png"/><Relationship Id="rId290" Type="http://schemas.openxmlformats.org/officeDocument/2006/relationships/customXml" Target="../ink/ink830.xml"/><Relationship Id="rId304" Type="http://schemas.openxmlformats.org/officeDocument/2006/relationships/customXml" Target="../ink/ink837.xml"/><Relationship Id="rId346" Type="http://schemas.openxmlformats.org/officeDocument/2006/relationships/customXml" Target="../ink/ink858.xml"/><Relationship Id="rId388" Type="http://schemas.openxmlformats.org/officeDocument/2006/relationships/customXml" Target="../ink/ink879.xml"/><Relationship Id="rId85" Type="http://schemas.openxmlformats.org/officeDocument/2006/relationships/image" Target="../media/image737.png"/><Relationship Id="rId150" Type="http://schemas.openxmlformats.org/officeDocument/2006/relationships/customXml" Target="../ink/ink760.xml"/><Relationship Id="rId192" Type="http://schemas.openxmlformats.org/officeDocument/2006/relationships/customXml" Target="../ink/ink781.xml"/><Relationship Id="rId206" Type="http://schemas.openxmlformats.org/officeDocument/2006/relationships/customXml" Target="../ink/ink788.xml"/><Relationship Id="rId413" Type="http://schemas.openxmlformats.org/officeDocument/2006/relationships/image" Target="../media/image901.png"/><Relationship Id="rId248" Type="http://schemas.openxmlformats.org/officeDocument/2006/relationships/customXml" Target="../ink/ink809.xml"/><Relationship Id="rId12" Type="http://schemas.openxmlformats.org/officeDocument/2006/relationships/customXml" Target="../ink/ink691.xml"/><Relationship Id="rId108" Type="http://schemas.openxmlformats.org/officeDocument/2006/relationships/customXml" Target="../ink/ink739.xml"/><Relationship Id="rId315" Type="http://schemas.openxmlformats.org/officeDocument/2006/relationships/image" Target="../media/image852.png"/><Relationship Id="rId357" Type="http://schemas.openxmlformats.org/officeDocument/2006/relationships/image" Target="../media/image873.png"/><Relationship Id="rId54" Type="http://schemas.openxmlformats.org/officeDocument/2006/relationships/customXml" Target="../ink/ink712.xml"/><Relationship Id="rId96" Type="http://schemas.openxmlformats.org/officeDocument/2006/relationships/customXml" Target="../ink/ink733.xml"/><Relationship Id="rId161" Type="http://schemas.openxmlformats.org/officeDocument/2006/relationships/image" Target="../media/image775.png"/><Relationship Id="rId217" Type="http://schemas.openxmlformats.org/officeDocument/2006/relationships/image" Target="../media/image803.png"/><Relationship Id="rId399" Type="http://schemas.openxmlformats.org/officeDocument/2006/relationships/image" Target="../media/image894.png"/><Relationship Id="rId259" Type="http://schemas.openxmlformats.org/officeDocument/2006/relationships/image" Target="../media/image824.png"/><Relationship Id="rId23" Type="http://schemas.openxmlformats.org/officeDocument/2006/relationships/image" Target="../media/image706.png"/><Relationship Id="rId119" Type="http://schemas.openxmlformats.org/officeDocument/2006/relationships/image" Target="../media/image754.png"/><Relationship Id="rId270" Type="http://schemas.openxmlformats.org/officeDocument/2006/relationships/customXml" Target="../ink/ink820.xml"/><Relationship Id="rId326" Type="http://schemas.openxmlformats.org/officeDocument/2006/relationships/customXml" Target="../ink/ink848.xml"/><Relationship Id="rId65" Type="http://schemas.openxmlformats.org/officeDocument/2006/relationships/image" Target="../media/image727.png"/><Relationship Id="rId130" Type="http://schemas.openxmlformats.org/officeDocument/2006/relationships/customXml" Target="../ink/ink750.xml"/><Relationship Id="rId368" Type="http://schemas.openxmlformats.org/officeDocument/2006/relationships/customXml" Target="../ink/ink869.xml"/><Relationship Id="rId172" Type="http://schemas.openxmlformats.org/officeDocument/2006/relationships/customXml" Target="../ink/ink771.xml"/><Relationship Id="rId228" Type="http://schemas.openxmlformats.org/officeDocument/2006/relationships/customXml" Target="../ink/ink799.xml"/><Relationship Id="rId281" Type="http://schemas.openxmlformats.org/officeDocument/2006/relationships/image" Target="../media/image835.png"/><Relationship Id="rId337" Type="http://schemas.openxmlformats.org/officeDocument/2006/relationships/image" Target="../media/image863.png"/><Relationship Id="rId34" Type="http://schemas.openxmlformats.org/officeDocument/2006/relationships/customXml" Target="../ink/ink702.xml"/><Relationship Id="rId76" Type="http://schemas.openxmlformats.org/officeDocument/2006/relationships/customXml" Target="../ink/ink723.xml"/><Relationship Id="rId141" Type="http://schemas.openxmlformats.org/officeDocument/2006/relationships/image" Target="../media/image765.png"/><Relationship Id="rId379" Type="http://schemas.openxmlformats.org/officeDocument/2006/relationships/image" Target="../media/image884.png"/><Relationship Id="rId7" Type="http://schemas.openxmlformats.org/officeDocument/2006/relationships/image" Target="../media/image698.png"/><Relationship Id="rId183" Type="http://schemas.openxmlformats.org/officeDocument/2006/relationships/image" Target="../media/image786.png"/><Relationship Id="rId239" Type="http://schemas.openxmlformats.org/officeDocument/2006/relationships/image" Target="../media/image814.png"/><Relationship Id="rId390" Type="http://schemas.openxmlformats.org/officeDocument/2006/relationships/customXml" Target="../ink/ink880.xml"/><Relationship Id="rId404" Type="http://schemas.openxmlformats.org/officeDocument/2006/relationships/customXml" Target="../ink/ink887.xml"/><Relationship Id="rId250" Type="http://schemas.openxmlformats.org/officeDocument/2006/relationships/customXml" Target="../ink/ink810.xml"/><Relationship Id="rId292" Type="http://schemas.openxmlformats.org/officeDocument/2006/relationships/customXml" Target="../ink/ink831.xml"/><Relationship Id="rId306" Type="http://schemas.openxmlformats.org/officeDocument/2006/relationships/customXml" Target="../ink/ink838.xml"/><Relationship Id="rId45" Type="http://schemas.openxmlformats.org/officeDocument/2006/relationships/image" Target="../media/image717.png"/><Relationship Id="rId87" Type="http://schemas.openxmlformats.org/officeDocument/2006/relationships/image" Target="../media/image738.png"/><Relationship Id="rId110" Type="http://schemas.openxmlformats.org/officeDocument/2006/relationships/customXml" Target="../ink/ink740.xml"/><Relationship Id="rId348" Type="http://schemas.openxmlformats.org/officeDocument/2006/relationships/customXml" Target="../ink/ink859.xml"/><Relationship Id="rId152" Type="http://schemas.openxmlformats.org/officeDocument/2006/relationships/customXml" Target="../ink/ink761.xml"/><Relationship Id="rId194" Type="http://schemas.openxmlformats.org/officeDocument/2006/relationships/customXml" Target="../ink/ink782.xml"/><Relationship Id="rId208" Type="http://schemas.openxmlformats.org/officeDocument/2006/relationships/customXml" Target="../ink/ink789.xml"/><Relationship Id="rId415" Type="http://schemas.openxmlformats.org/officeDocument/2006/relationships/image" Target="../media/image902.png"/><Relationship Id="rId261" Type="http://schemas.openxmlformats.org/officeDocument/2006/relationships/image" Target="../media/image825.png"/><Relationship Id="rId14" Type="http://schemas.openxmlformats.org/officeDocument/2006/relationships/customXml" Target="../ink/ink692.xml"/><Relationship Id="rId56" Type="http://schemas.openxmlformats.org/officeDocument/2006/relationships/customXml" Target="../ink/ink713.xml"/><Relationship Id="rId317" Type="http://schemas.openxmlformats.org/officeDocument/2006/relationships/image" Target="../media/image853.png"/><Relationship Id="rId359" Type="http://schemas.openxmlformats.org/officeDocument/2006/relationships/image" Target="../media/image874.png"/><Relationship Id="rId98" Type="http://schemas.openxmlformats.org/officeDocument/2006/relationships/customXml" Target="../ink/ink734.xml"/><Relationship Id="rId121" Type="http://schemas.openxmlformats.org/officeDocument/2006/relationships/image" Target="../media/image755.png"/><Relationship Id="rId163" Type="http://schemas.openxmlformats.org/officeDocument/2006/relationships/image" Target="../media/image776.png"/><Relationship Id="rId219" Type="http://schemas.openxmlformats.org/officeDocument/2006/relationships/image" Target="../media/image804.png"/><Relationship Id="rId370" Type="http://schemas.openxmlformats.org/officeDocument/2006/relationships/customXml" Target="../ink/ink870.xml"/><Relationship Id="rId230" Type="http://schemas.openxmlformats.org/officeDocument/2006/relationships/customXml" Target="../ink/ink800.xml"/><Relationship Id="rId25" Type="http://schemas.openxmlformats.org/officeDocument/2006/relationships/image" Target="../media/image707.png"/><Relationship Id="rId67" Type="http://schemas.openxmlformats.org/officeDocument/2006/relationships/image" Target="../media/image728.png"/><Relationship Id="rId272" Type="http://schemas.openxmlformats.org/officeDocument/2006/relationships/customXml" Target="../ink/ink821.xml"/><Relationship Id="rId328" Type="http://schemas.openxmlformats.org/officeDocument/2006/relationships/customXml" Target="../ink/ink849.xml"/><Relationship Id="rId132" Type="http://schemas.openxmlformats.org/officeDocument/2006/relationships/customXml" Target="../ink/ink751.xml"/><Relationship Id="rId174" Type="http://schemas.openxmlformats.org/officeDocument/2006/relationships/customXml" Target="../ink/ink772.xml"/><Relationship Id="rId381" Type="http://schemas.openxmlformats.org/officeDocument/2006/relationships/image" Target="../media/image885.png"/><Relationship Id="rId241" Type="http://schemas.openxmlformats.org/officeDocument/2006/relationships/image" Target="../media/image815.png"/><Relationship Id="rId36" Type="http://schemas.openxmlformats.org/officeDocument/2006/relationships/customXml" Target="../ink/ink703.xml"/><Relationship Id="rId283" Type="http://schemas.openxmlformats.org/officeDocument/2006/relationships/image" Target="../media/image836.png"/><Relationship Id="rId339" Type="http://schemas.openxmlformats.org/officeDocument/2006/relationships/image" Target="../media/image864.png"/><Relationship Id="rId78" Type="http://schemas.openxmlformats.org/officeDocument/2006/relationships/customXml" Target="../ink/ink724.xml"/><Relationship Id="rId101" Type="http://schemas.openxmlformats.org/officeDocument/2006/relationships/image" Target="../media/image745.png"/><Relationship Id="rId143" Type="http://schemas.openxmlformats.org/officeDocument/2006/relationships/image" Target="../media/image766.png"/><Relationship Id="rId185" Type="http://schemas.openxmlformats.org/officeDocument/2006/relationships/image" Target="../media/image787.png"/><Relationship Id="rId350" Type="http://schemas.openxmlformats.org/officeDocument/2006/relationships/customXml" Target="../ink/ink860.xml"/><Relationship Id="rId406" Type="http://schemas.openxmlformats.org/officeDocument/2006/relationships/customXml" Target="../ink/ink888.xml"/><Relationship Id="rId9" Type="http://schemas.openxmlformats.org/officeDocument/2006/relationships/image" Target="../media/image699.png"/><Relationship Id="rId210" Type="http://schemas.openxmlformats.org/officeDocument/2006/relationships/customXml" Target="../ink/ink790.xml"/><Relationship Id="rId392" Type="http://schemas.openxmlformats.org/officeDocument/2006/relationships/customXml" Target="../ink/ink881.xml"/><Relationship Id="rId252" Type="http://schemas.openxmlformats.org/officeDocument/2006/relationships/customXml" Target="../ink/ink811.xml"/><Relationship Id="rId294" Type="http://schemas.openxmlformats.org/officeDocument/2006/relationships/customXml" Target="../ink/ink832.xml"/><Relationship Id="rId308" Type="http://schemas.openxmlformats.org/officeDocument/2006/relationships/customXml" Target="../ink/ink839.xml"/><Relationship Id="rId47" Type="http://schemas.openxmlformats.org/officeDocument/2006/relationships/image" Target="../media/image718.png"/><Relationship Id="rId89" Type="http://schemas.openxmlformats.org/officeDocument/2006/relationships/image" Target="../media/image739.png"/><Relationship Id="rId112" Type="http://schemas.openxmlformats.org/officeDocument/2006/relationships/customXml" Target="../ink/ink741.xml"/><Relationship Id="rId154" Type="http://schemas.openxmlformats.org/officeDocument/2006/relationships/customXml" Target="../ink/ink762.xml"/><Relationship Id="rId361" Type="http://schemas.openxmlformats.org/officeDocument/2006/relationships/image" Target="../media/image875.png"/><Relationship Id="rId196" Type="http://schemas.openxmlformats.org/officeDocument/2006/relationships/customXml" Target="../ink/ink783.xml"/><Relationship Id="rId417" Type="http://schemas.openxmlformats.org/officeDocument/2006/relationships/image" Target="../media/image903.png"/><Relationship Id="rId16" Type="http://schemas.openxmlformats.org/officeDocument/2006/relationships/customXml" Target="../ink/ink693.xml"/><Relationship Id="rId221" Type="http://schemas.openxmlformats.org/officeDocument/2006/relationships/image" Target="../media/image805.png"/><Relationship Id="rId263" Type="http://schemas.openxmlformats.org/officeDocument/2006/relationships/image" Target="../media/image826.png"/><Relationship Id="rId319" Type="http://schemas.openxmlformats.org/officeDocument/2006/relationships/image" Target="../media/image854.png"/><Relationship Id="rId58" Type="http://schemas.openxmlformats.org/officeDocument/2006/relationships/customXml" Target="../ink/ink714.xml"/><Relationship Id="rId123" Type="http://schemas.openxmlformats.org/officeDocument/2006/relationships/image" Target="../media/image756.png"/><Relationship Id="rId330" Type="http://schemas.openxmlformats.org/officeDocument/2006/relationships/customXml" Target="../ink/ink850.xml"/><Relationship Id="rId165" Type="http://schemas.openxmlformats.org/officeDocument/2006/relationships/image" Target="../media/image777.png"/><Relationship Id="rId372" Type="http://schemas.openxmlformats.org/officeDocument/2006/relationships/customXml" Target="../ink/ink871.xml"/><Relationship Id="rId232" Type="http://schemas.openxmlformats.org/officeDocument/2006/relationships/customXml" Target="../ink/ink801.xml"/><Relationship Id="rId274" Type="http://schemas.openxmlformats.org/officeDocument/2006/relationships/customXml" Target="../ink/ink822.xml"/><Relationship Id="rId27" Type="http://schemas.openxmlformats.org/officeDocument/2006/relationships/image" Target="../media/image708.png"/><Relationship Id="rId69" Type="http://schemas.openxmlformats.org/officeDocument/2006/relationships/image" Target="../media/image729.png"/><Relationship Id="rId134" Type="http://schemas.openxmlformats.org/officeDocument/2006/relationships/customXml" Target="../ink/ink752.xml"/><Relationship Id="rId80" Type="http://schemas.openxmlformats.org/officeDocument/2006/relationships/customXml" Target="../ink/ink725.xml"/><Relationship Id="rId176" Type="http://schemas.openxmlformats.org/officeDocument/2006/relationships/customXml" Target="../ink/ink773.xml"/><Relationship Id="rId341" Type="http://schemas.openxmlformats.org/officeDocument/2006/relationships/image" Target="../media/image865.png"/><Relationship Id="rId383" Type="http://schemas.openxmlformats.org/officeDocument/2006/relationships/image" Target="../media/image886.png"/><Relationship Id="rId201" Type="http://schemas.openxmlformats.org/officeDocument/2006/relationships/image" Target="../media/image795.png"/><Relationship Id="rId243" Type="http://schemas.openxmlformats.org/officeDocument/2006/relationships/image" Target="../media/image816.png"/><Relationship Id="rId285" Type="http://schemas.openxmlformats.org/officeDocument/2006/relationships/image" Target="../media/image837.png"/><Relationship Id="rId17" Type="http://schemas.openxmlformats.org/officeDocument/2006/relationships/image" Target="../media/image703.png"/><Relationship Id="rId38" Type="http://schemas.openxmlformats.org/officeDocument/2006/relationships/customXml" Target="../ink/ink704.xml"/><Relationship Id="rId59" Type="http://schemas.openxmlformats.org/officeDocument/2006/relationships/image" Target="../media/image724.png"/><Relationship Id="rId103" Type="http://schemas.openxmlformats.org/officeDocument/2006/relationships/image" Target="../media/image746.png"/><Relationship Id="rId124" Type="http://schemas.openxmlformats.org/officeDocument/2006/relationships/customXml" Target="../ink/ink747.xml"/><Relationship Id="rId310" Type="http://schemas.openxmlformats.org/officeDocument/2006/relationships/customXml" Target="../ink/ink840.xml"/><Relationship Id="rId70" Type="http://schemas.openxmlformats.org/officeDocument/2006/relationships/customXml" Target="../ink/ink720.xml"/><Relationship Id="rId91" Type="http://schemas.openxmlformats.org/officeDocument/2006/relationships/image" Target="../media/image740.png"/><Relationship Id="rId145" Type="http://schemas.openxmlformats.org/officeDocument/2006/relationships/image" Target="../media/image767.png"/><Relationship Id="rId166" Type="http://schemas.openxmlformats.org/officeDocument/2006/relationships/customXml" Target="../ink/ink768.xml"/><Relationship Id="rId187" Type="http://schemas.openxmlformats.org/officeDocument/2006/relationships/image" Target="../media/image788.png"/><Relationship Id="rId331" Type="http://schemas.openxmlformats.org/officeDocument/2006/relationships/image" Target="../media/image860.png"/><Relationship Id="rId352" Type="http://schemas.openxmlformats.org/officeDocument/2006/relationships/customXml" Target="../ink/ink861.xml"/><Relationship Id="rId373" Type="http://schemas.openxmlformats.org/officeDocument/2006/relationships/image" Target="../media/image881.png"/><Relationship Id="rId394" Type="http://schemas.openxmlformats.org/officeDocument/2006/relationships/customXml" Target="../ink/ink882.xml"/><Relationship Id="rId408" Type="http://schemas.openxmlformats.org/officeDocument/2006/relationships/customXml" Target="../ink/ink889.xml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791.xml"/><Relationship Id="rId233" Type="http://schemas.openxmlformats.org/officeDocument/2006/relationships/image" Target="../media/image811.png"/><Relationship Id="rId254" Type="http://schemas.openxmlformats.org/officeDocument/2006/relationships/customXml" Target="../ink/ink812.xml"/><Relationship Id="rId28" Type="http://schemas.openxmlformats.org/officeDocument/2006/relationships/customXml" Target="../ink/ink699.xml"/><Relationship Id="rId49" Type="http://schemas.openxmlformats.org/officeDocument/2006/relationships/image" Target="../media/image719.png"/><Relationship Id="rId114" Type="http://schemas.openxmlformats.org/officeDocument/2006/relationships/customXml" Target="../ink/ink742.xml"/><Relationship Id="rId275" Type="http://schemas.openxmlformats.org/officeDocument/2006/relationships/image" Target="../media/image832.png"/><Relationship Id="rId296" Type="http://schemas.openxmlformats.org/officeDocument/2006/relationships/customXml" Target="../ink/ink833.xml"/><Relationship Id="rId300" Type="http://schemas.openxmlformats.org/officeDocument/2006/relationships/customXml" Target="../ink/ink835.xml"/><Relationship Id="rId60" Type="http://schemas.openxmlformats.org/officeDocument/2006/relationships/customXml" Target="../ink/ink715.xml"/><Relationship Id="rId81" Type="http://schemas.openxmlformats.org/officeDocument/2006/relationships/image" Target="../media/image735.png"/><Relationship Id="rId135" Type="http://schemas.openxmlformats.org/officeDocument/2006/relationships/image" Target="../media/image762.png"/><Relationship Id="rId156" Type="http://schemas.openxmlformats.org/officeDocument/2006/relationships/customXml" Target="../ink/ink763.xml"/><Relationship Id="rId177" Type="http://schemas.openxmlformats.org/officeDocument/2006/relationships/image" Target="../media/image783.png"/><Relationship Id="rId198" Type="http://schemas.openxmlformats.org/officeDocument/2006/relationships/customXml" Target="../ink/ink784.xml"/><Relationship Id="rId321" Type="http://schemas.openxmlformats.org/officeDocument/2006/relationships/image" Target="../media/image855.png"/><Relationship Id="rId342" Type="http://schemas.openxmlformats.org/officeDocument/2006/relationships/customXml" Target="../ink/ink856.xml"/><Relationship Id="rId363" Type="http://schemas.openxmlformats.org/officeDocument/2006/relationships/image" Target="../media/image876.png"/><Relationship Id="rId384" Type="http://schemas.openxmlformats.org/officeDocument/2006/relationships/customXml" Target="../ink/ink877.xml"/><Relationship Id="rId419" Type="http://schemas.openxmlformats.org/officeDocument/2006/relationships/image" Target="../media/image904.png"/><Relationship Id="rId202" Type="http://schemas.openxmlformats.org/officeDocument/2006/relationships/customXml" Target="../ink/ink786.xml"/><Relationship Id="rId223" Type="http://schemas.openxmlformats.org/officeDocument/2006/relationships/image" Target="../media/image806.png"/><Relationship Id="rId244" Type="http://schemas.openxmlformats.org/officeDocument/2006/relationships/customXml" Target="../ink/ink807.xml"/><Relationship Id="rId18" Type="http://schemas.openxmlformats.org/officeDocument/2006/relationships/customXml" Target="../ink/ink694.xml"/><Relationship Id="rId39" Type="http://schemas.openxmlformats.org/officeDocument/2006/relationships/image" Target="../media/image714.png"/><Relationship Id="rId265" Type="http://schemas.openxmlformats.org/officeDocument/2006/relationships/image" Target="../media/image827.png"/><Relationship Id="rId286" Type="http://schemas.openxmlformats.org/officeDocument/2006/relationships/customXml" Target="../ink/ink828.xml"/><Relationship Id="rId50" Type="http://schemas.openxmlformats.org/officeDocument/2006/relationships/customXml" Target="../ink/ink710.xml"/><Relationship Id="rId104" Type="http://schemas.openxmlformats.org/officeDocument/2006/relationships/customXml" Target="../ink/ink737.xml"/><Relationship Id="rId125" Type="http://schemas.openxmlformats.org/officeDocument/2006/relationships/image" Target="../media/image757.png"/><Relationship Id="rId146" Type="http://schemas.openxmlformats.org/officeDocument/2006/relationships/customXml" Target="../ink/ink758.xml"/><Relationship Id="rId167" Type="http://schemas.openxmlformats.org/officeDocument/2006/relationships/image" Target="../media/image778.png"/><Relationship Id="rId188" Type="http://schemas.openxmlformats.org/officeDocument/2006/relationships/customXml" Target="../ink/ink779.xml"/><Relationship Id="rId311" Type="http://schemas.openxmlformats.org/officeDocument/2006/relationships/image" Target="../media/image850.png"/><Relationship Id="rId332" Type="http://schemas.openxmlformats.org/officeDocument/2006/relationships/customXml" Target="../ink/ink851.xml"/><Relationship Id="rId353" Type="http://schemas.openxmlformats.org/officeDocument/2006/relationships/image" Target="../media/image871.png"/><Relationship Id="rId374" Type="http://schemas.openxmlformats.org/officeDocument/2006/relationships/customXml" Target="../ink/ink872.xml"/><Relationship Id="rId395" Type="http://schemas.openxmlformats.org/officeDocument/2006/relationships/image" Target="../media/image892.png"/><Relationship Id="rId409" Type="http://schemas.openxmlformats.org/officeDocument/2006/relationships/image" Target="../media/image899.png"/><Relationship Id="rId71" Type="http://schemas.openxmlformats.org/officeDocument/2006/relationships/image" Target="../media/image730.png"/><Relationship Id="rId92" Type="http://schemas.openxmlformats.org/officeDocument/2006/relationships/customXml" Target="../ink/ink731.xml"/><Relationship Id="rId213" Type="http://schemas.openxmlformats.org/officeDocument/2006/relationships/image" Target="../media/image801.png"/><Relationship Id="rId234" Type="http://schemas.openxmlformats.org/officeDocument/2006/relationships/customXml" Target="../ink/ink802.xml"/><Relationship Id="rId420" Type="http://schemas.openxmlformats.org/officeDocument/2006/relationships/customXml" Target="../ink/ink895.xml"/><Relationship Id="rId2" Type="http://schemas.openxmlformats.org/officeDocument/2006/relationships/image" Target="../media/image696.png"/><Relationship Id="rId29" Type="http://schemas.openxmlformats.org/officeDocument/2006/relationships/image" Target="../media/image709.png"/><Relationship Id="rId255" Type="http://schemas.openxmlformats.org/officeDocument/2006/relationships/image" Target="../media/image822.png"/><Relationship Id="rId276" Type="http://schemas.openxmlformats.org/officeDocument/2006/relationships/customXml" Target="../ink/ink823.xml"/><Relationship Id="rId297" Type="http://schemas.openxmlformats.org/officeDocument/2006/relationships/image" Target="../media/image843.png"/><Relationship Id="rId40" Type="http://schemas.openxmlformats.org/officeDocument/2006/relationships/customXml" Target="../ink/ink705.xml"/><Relationship Id="rId115" Type="http://schemas.openxmlformats.org/officeDocument/2006/relationships/image" Target="../media/image752.png"/><Relationship Id="rId136" Type="http://schemas.openxmlformats.org/officeDocument/2006/relationships/customXml" Target="../ink/ink753.xml"/><Relationship Id="rId157" Type="http://schemas.openxmlformats.org/officeDocument/2006/relationships/image" Target="../media/image773.png"/><Relationship Id="rId178" Type="http://schemas.openxmlformats.org/officeDocument/2006/relationships/customXml" Target="../ink/ink774.xml"/><Relationship Id="rId301" Type="http://schemas.openxmlformats.org/officeDocument/2006/relationships/image" Target="../media/image845.png"/><Relationship Id="rId322" Type="http://schemas.openxmlformats.org/officeDocument/2006/relationships/customXml" Target="../ink/ink846.xml"/><Relationship Id="rId343" Type="http://schemas.openxmlformats.org/officeDocument/2006/relationships/image" Target="../media/image866.png"/><Relationship Id="rId364" Type="http://schemas.openxmlformats.org/officeDocument/2006/relationships/customXml" Target="../ink/ink867.xml"/><Relationship Id="rId61" Type="http://schemas.openxmlformats.org/officeDocument/2006/relationships/image" Target="../media/image725.png"/><Relationship Id="rId82" Type="http://schemas.openxmlformats.org/officeDocument/2006/relationships/customXml" Target="../ink/ink726.xml"/><Relationship Id="rId199" Type="http://schemas.openxmlformats.org/officeDocument/2006/relationships/image" Target="../media/image794.png"/><Relationship Id="rId203" Type="http://schemas.openxmlformats.org/officeDocument/2006/relationships/image" Target="../media/image796.png"/><Relationship Id="rId385" Type="http://schemas.openxmlformats.org/officeDocument/2006/relationships/image" Target="../media/image887.png"/><Relationship Id="rId19" Type="http://schemas.openxmlformats.org/officeDocument/2006/relationships/image" Target="../media/image704.png"/><Relationship Id="rId224" Type="http://schemas.openxmlformats.org/officeDocument/2006/relationships/customXml" Target="../ink/ink797.xml"/><Relationship Id="rId245" Type="http://schemas.openxmlformats.org/officeDocument/2006/relationships/image" Target="../media/image817.png"/><Relationship Id="rId266" Type="http://schemas.openxmlformats.org/officeDocument/2006/relationships/customXml" Target="../ink/ink818.xml"/><Relationship Id="rId287" Type="http://schemas.openxmlformats.org/officeDocument/2006/relationships/image" Target="../media/image838.png"/><Relationship Id="rId410" Type="http://schemas.openxmlformats.org/officeDocument/2006/relationships/customXml" Target="../ink/ink890.xml"/><Relationship Id="rId30" Type="http://schemas.openxmlformats.org/officeDocument/2006/relationships/customXml" Target="../ink/ink700.xml"/><Relationship Id="rId105" Type="http://schemas.openxmlformats.org/officeDocument/2006/relationships/image" Target="../media/image747.png"/><Relationship Id="rId126" Type="http://schemas.openxmlformats.org/officeDocument/2006/relationships/customXml" Target="../ink/ink748.xml"/><Relationship Id="rId147" Type="http://schemas.openxmlformats.org/officeDocument/2006/relationships/image" Target="../media/image768.png"/><Relationship Id="rId168" Type="http://schemas.openxmlformats.org/officeDocument/2006/relationships/customXml" Target="../ink/ink769.xml"/><Relationship Id="rId312" Type="http://schemas.openxmlformats.org/officeDocument/2006/relationships/customXml" Target="../ink/ink841.xml"/><Relationship Id="rId333" Type="http://schemas.openxmlformats.org/officeDocument/2006/relationships/image" Target="../media/image861.png"/><Relationship Id="rId354" Type="http://schemas.openxmlformats.org/officeDocument/2006/relationships/customXml" Target="../ink/ink862.xml"/><Relationship Id="rId51" Type="http://schemas.openxmlformats.org/officeDocument/2006/relationships/image" Target="../media/image720.png"/><Relationship Id="rId72" Type="http://schemas.openxmlformats.org/officeDocument/2006/relationships/customXml" Target="../ink/ink721.xml"/><Relationship Id="rId93" Type="http://schemas.openxmlformats.org/officeDocument/2006/relationships/image" Target="../media/image741.png"/><Relationship Id="rId189" Type="http://schemas.openxmlformats.org/officeDocument/2006/relationships/image" Target="../media/image789.png"/><Relationship Id="rId375" Type="http://schemas.openxmlformats.org/officeDocument/2006/relationships/image" Target="../media/image882.png"/><Relationship Id="rId396" Type="http://schemas.openxmlformats.org/officeDocument/2006/relationships/customXml" Target="../ink/ink883.xml"/><Relationship Id="rId3" Type="http://schemas.openxmlformats.org/officeDocument/2006/relationships/image" Target="../media/image1.jpg"/><Relationship Id="rId214" Type="http://schemas.openxmlformats.org/officeDocument/2006/relationships/customXml" Target="../ink/ink792.xml"/><Relationship Id="rId235" Type="http://schemas.openxmlformats.org/officeDocument/2006/relationships/image" Target="../media/image812.png"/><Relationship Id="rId256" Type="http://schemas.openxmlformats.org/officeDocument/2006/relationships/customXml" Target="../ink/ink813.xml"/><Relationship Id="rId277" Type="http://schemas.openxmlformats.org/officeDocument/2006/relationships/image" Target="../media/image833.png"/><Relationship Id="rId298" Type="http://schemas.openxmlformats.org/officeDocument/2006/relationships/customXml" Target="../ink/ink834.xml"/><Relationship Id="rId400" Type="http://schemas.openxmlformats.org/officeDocument/2006/relationships/customXml" Target="../ink/ink885.xml"/><Relationship Id="rId421" Type="http://schemas.openxmlformats.org/officeDocument/2006/relationships/image" Target="../media/image905.png"/><Relationship Id="rId116" Type="http://schemas.openxmlformats.org/officeDocument/2006/relationships/customXml" Target="../ink/ink743.xml"/><Relationship Id="rId137" Type="http://schemas.openxmlformats.org/officeDocument/2006/relationships/image" Target="../media/image763.png"/><Relationship Id="rId158" Type="http://schemas.openxmlformats.org/officeDocument/2006/relationships/customXml" Target="../ink/ink764.xml"/><Relationship Id="rId302" Type="http://schemas.openxmlformats.org/officeDocument/2006/relationships/customXml" Target="../ink/ink836.xml"/><Relationship Id="rId323" Type="http://schemas.openxmlformats.org/officeDocument/2006/relationships/image" Target="../media/image856.png"/><Relationship Id="rId344" Type="http://schemas.openxmlformats.org/officeDocument/2006/relationships/customXml" Target="../ink/ink857.xml"/><Relationship Id="rId20" Type="http://schemas.openxmlformats.org/officeDocument/2006/relationships/customXml" Target="../ink/ink695.xml"/><Relationship Id="rId41" Type="http://schemas.openxmlformats.org/officeDocument/2006/relationships/image" Target="../media/image715.png"/><Relationship Id="rId62" Type="http://schemas.openxmlformats.org/officeDocument/2006/relationships/customXml" Target="../ink/ink716.xml"/><Relationship Id="rId83" Type="http://schemas.openxmlformats.org/officeDocument/2006/relationships/image" Target="../media/image736.png"/><Relationship Id="rId179" Type="http://schemas.openxmlformats.org/officeDocument/2006/relationships/image" Target="../media/image784.png"/><Relationship Id="rId365" Type="http://schemas.openxmlformats.org/officeDocument/2006/relationships/image" Target="../media/image877.png"/><Relationship Id="rId386" Type="http://schemas.openxmlformats.org/officeDocument/2006/relationships/customXml" Target="../ink/ink878.xml"/><Relationship Id="rId190" Type="http://schemas.openxmlformats.org/officeDocument/2006/relationships/customXml" Target="../ink/ink780.xml"/><Relationship Id="rId204" Type="http://schemas.openxmlformats.org/officeDocument/2006/relationships/customXml" Target="../ink/ink787.xml"/><Relationship Id="rId225" Type="http://schemas.openxmlformats.org/officeDocument/2006/relationships/image" Target="../media/image807.png"/><Relationship Id="rId246" Type="http://schemas.openxmlformats.org/officeDocument/2006/relationships/customXml" Target="../ink/ink808.xml"/><Relationship Id="rId267" Type="http://schemas.openxmlformats.org/officeDocument/2006/relationships/image" Target="../media/image828.png"/><Relationship Id="rId288" Type="http://schemas.openxmlformats.org/officeDocument/2006/relationships/customXml" Target="../ink/ink829.xml"/><Relationship Id="rId411" Type="http://schemas.openxmlformats.org/officeDocument/2006/relationships/image" Target="../media/image900.png"/><Relationship Id="rId106" Type="http://schemas.openxmlformats.org/officeDocument/2006/relationships/customXml" Target="../ink/ink738.xml"/><Relationship Id="rId127" Type="http://schemas.openxmlformats.org/officeDocument/2006/relationships/image" Target="../media/image758.png"/><Relationship Id="rId313" Type="http://schemas.openxmlformats.org/officeDocument/2006/relationships/image" Target="../media/image851.png"/><Relationship Id="rId10" Type="http://schemas.openxmlformats.org/officeDocument/2006/relationships/customXml" Target="../ink/ink690.xml"/><Relationship Id="rId31" Type="http://schemas.openxmlformats.org/officeDocument/2006/relationships/image" Target="../media/image710.png"/><Relationship Id="rId52" Type="http://schemas.openxmlformats.org/officeDocument/2006/relationships/customXml" Target="../ink/ink711.xml"/><Relationship Id="rId73" Type="http://schemas.openxmlformats.org/officeDocument/2006/relationships/image" Target="../media/image731.png"/><Relationship Id="rId94" Type="http://schemas.openxmlformats.org/officeDocument/2006/relationships/customXml" Target="../ink/ink732.xml"/><Relationship Id="rId148" Type="http://schemas.openxmlformats.org/officeDocument/2006/relationships/customXml" Target="../ink/ink759.xml"/><Relationship Id="rId169" Type="http://schemas.openxmlformats.org/officeDocument/2006/relationships/image" Target="../media/image779.png"/><Relationship Id="rId334" Type="http://schemas.openxmlformats.org/officeDocument/2006/relationships/customXml" Target="../ink/ink852.xml"/><Relationship Id="rId355" Type="http://schemas.openxmlformats.org/officeDocument/2006/relationships/image" Target="../media/image872.png"/><Relationship Id="rId376" Type="http://schemas.openxmlformats.org/officeDocument/2006/relationships/customXml" Target="../ink/ink873.xml"/><Relationship Id="rId397" Type="http://schemas.openxmlformats.org/officeDocument/2006/relationships/image" Target="../media/image893.png"/><Relationship Id="rId4" Type="http://schemas.openxmlformats.org/officeDocument/2006/relationships/image" Target="../media/image2.png"/><Relationship Id="rId180" Type="http://schemas.openxmlformats.org/officeDocument/2006/relationships/customXml" Target="../ink/ink775.xml"/><Relationship Id="rId215" Type="http://schemas.openxmlformats.org/officeDocument/2006/relationships/image" Target="../media/image802.png"/><Relationship Id="rId236" Type="http://schemas.openxmlformats.org/officeDocument/2006/relationships/customXml" Target="../ink/ink803.xml"/><Relationship Id="rId257" Type="http://schemas.openxmlformats.org/officeDocument/2006/relationships/image" Target="../media/image823.png"/><Relationship Id="rId278" Type="http://schemas.openxmlformats.org/officeDocument/2006/relationships/customXml" Target="../ink/ink824.xml"/><Relationship Id="rId401" Type="http://schemas.openxmlformats.org/officeDocument/2006/relationships/image" Target="../media/image895.png"/><Relationship Id="rId422" Type="http://schemas.openxmlformats.org/officeDocument/2006/relationships/customXml" Target="../ink/ink896.xml"/><Relationship Id="rId303" Type="http://schemas.openxmlformats.org/officeDocument/2006/relationships/image" Target="../media/image846.png"/><Relationship Id="rId42" Type="http://schemas.openxmlformats.org/officeDocument/2006/relationships/customXml" Target="../ink/ink706.xml"/><Relationship Id="rId84" Type="http://schemas.openxmlformats.org/officeDocument/2006/relationships/customXml" Target="../ink/ink727.xml"/><Relationship Id="rId138" Type="http://schemas.openxmlformats.org/officeDocument/2006/relationships/customXml" Target="../ink/ink754.xml"/><Relationship Id="rId345" Type="http://schemas.openxmlformats.org/officeDocument/2006/relationships/image" Target="../media/image867.png"/><Relationship Id="rId387" Type="http://schemas.openxmlformats.org/officeDocument/2006/relationships/image" Target="../media/image888.png"/><Relationship Id="rId191" Type="http://schemas.openxmlformats.org/officeDocument/2006/relationships/image" Target="../media/image790.png"/><Relationship Id="rId205" Type="http://schemas.openxmlformats.org/officeDocument/2006/relationships/image" Target="../media/image797.png"/><Relationship Id="rId247" Type="http://schemas.openxmlformats.org/officeDocument/2006/relationships/image" Target="../media/image818.png"/><Relationship Id="rId412" Type="http://schemas.openxmlformats.org/officeDocument/2006/relationships/customXml" Target="../ink/ink891.xml"/><Relationship Id="rId107" Type="http://schemas.openxmlformats.org/officeDocument/2006/relationships/image" Target="../media/image748.png"/><Relationship Id="rId289" Type="http://schemas.openxmlformats.org/officeDocument/2006/relationships/image" Target="../media/image839.png"/><Relationship Id="rId11" Type="http://schemas.openxmlformats.org/officeDocument/2006/relationships/image" Target="../media/image700.png"/><Relationship Id="rId53" Type="http://schemas.openxmlformats.org/officeDocument/2006/relationships/image" Target="../media/image721.png"/><Relationship Id="rId149" Type="http://schemas.openxmlformats.org/officeDocument/2006/relationships/image" Target="../media/image769.png"/><Relationship Id="rId314" Type="http://schemas.openxmlformats.org/officeDocument/2006/relationships/customXml" Target="../ink/ink842.xml"/><Relationship Id="rId356" Type="http://schemas.openxmlformats.org/officeDocument/2006/relationships/customXml" Target="../ink/ink863.xml"/><Relationship Id="rId398" Type="http://schemas.openxmlformats.org/officeDocument/2006/relationships/customXml" Target="../ink/ink884.xml"/><Relationship Id="rId95" Type="http://schemas.openxmlformats.org/officeDocument/2006/relationships/image" Target="../media/image742.png"/><Relationship Id="rId160" Type="http://schemas.openxmlformats.org/officeDocument/2006/relationships/customXml" Target="../ink/ink765.xml"/><Relationship Id="rId216" Type="http://schemas.openxmlformats.org/officeDocument/2006/relationships/customXml" Target="../ink/ink793.xml"/><Relationship Id="rId423" Type="http://schemas.openxmlformats.org/officeDocument/2006/relationships/image" Target="../media/image906.png"/><Relationship Id="rId258" Type="http://schemas.openxmlformats.org/officeDocument/2006/relationships/customXml" Target="../ink/ink814.xml"/><Relationship Id="rId22" Type="http://schemas.openxmlformats.org/officeDocument/2006/relationships/customXml" Target="../ink/ink696.xml"/><Relationship Id="rId64" Type="http://schemas.openxmlformats.org/officeDocument/2006/relationships/customXml" Target="../ink/ink717.xml"/><Relationship Id="rId118" Type="http://schemas.openxmlformats.org/officeDocument/2006/relationships/customXml" Target="../ink/ink744.xml"/><Relationship Id="rId325" Type="http://schemas.openxmlformats.org/officeDocument/2006/relationships/image" Target="../media/image857.png"/><Relationship Id="rId367" Type="http://schemas.openxmlformats.org/officeDocument/2006/relationships/image" Target="../media/image878.png"/><Relationship Id="rId171" Type="http://schemas.openxmlformats.org/officeDocument/2006/relationships/image" Target="../media/image780.png"/><Relationship Id="rId227" Type="http://schemas.openxmlformats.org/officeDocument/2006/relationships/image" Target="../media/image808.png"/><Relationship Id="rId269" Type="http://schemas.openxmlformats.org/officeDocument/2006/relationships/image" Target="../media/image829.png"/><Relationship Id="rId33" Type="http://schemas.openxmlformats.org/officeDocument/2006/relationships/image" Target="../media/image711.png"/><Relationship Id="rId129" Type="http://schemas.openxmlformats.org/officeDocument/2006/relationships/image" Target="../media/image759.png"/><Relationship Id="rId280" Type="http://schemas.openxmlformats.org/officeDocument/2006/relationships/customXml" Target="../ink/ink825.xml"/><Relationship Id="rId336" Type="http://schemas.openxmlformats.org/officeDocument/2006/relationships/customXml" Target="../ink/ink853.xml"/><Relationship Id="rId75" Type="http://schemas.openxmlformats.org/officeDocument/2006/relationships/image" Target="../media/image732.png"/><Relationship Id="rId140" Type="http://schemas.openxmlformats.org/officeDocument/2006/relationships/customXml" Target="../ink/ink755.xml"/><Relationship Id="rId182" Type="http://schemas.openxmlformats.org/officeDocument/2006/relationships/customXml" Target="../ink/ink776.xml"/><Relationship Id="rId378" Type="http://schemas.openxmlformats.org/officeDocument/2006/relationships/customXml" Target="../ink/ink874.xml"/><Relationship Id="rId403" Type="http://schemas.openxmlformats.org/officeDocument/2006/relationships/image" Target="../media/image896.png"/><Relationship Id="rId6" Type="http://schemas.openxmlformats.org/officeDocument/2006/relationships/customXml" Target="../ink/ink688.xml"/><Relationship Id="rId238" Type="http://schemas.openxmlformats.org/officeDocument/2006/relationships/customXml" Target="../ink/ink804.xml"/><Relationship Id="rId291" Type="http://schemas.openxmlformats.org/officeDocument/2006/relationships/image" Target="../media/image840.png"/><Relationship Id="rId305" Type="http://schemas.openxmlformats.org/officeDocument/2006/relationships/image" Target="../media/image847.png"/><Relationship Id="rId347" Type="http://schemas.openxmlformats.org/officeDocument/2006/relationships/image" Target="../media/image868.png"/><Relationship Id="rId44" Type="http://schemas.openxmlformats.org/officeDocument/2006/relationships/customXml" Target="../ink/ink707.xml"/><Relationship Id="rId86" Type="http://schemas.openxmlformats.org/officeDocument/2006/relationships/customXml" Target="../ink/ink728.xml"/><Relationship Id="rId151" Type="http://schemas.openxmlformats.org/officeDocument/2006/relationships/image" Target="../media/image770.png"/><Relationship Id="rId389" Type="http://schemas.openxmlformats.org/officeDocument/2006/relationships/image" Target="../media/image889.png"/><Relationship Id="rId193" Type="http://schemas.openxmlformats.org/officeDocument/2006/relationships/image" Target="../media/image791.png"/><Relationship Id="rId207" Type="http://schemas.openxmlformats.org/officeDocument/2006/relationships/image" Target="../media/image798.png"/><Relationship Id="rId249" Type="http://schemas.openxmlformats.org/officeDocument/2006/relationships/image" Target="../media/image819.png"/><Relationship Id="rId414" Type="http://schemas.openxmlformats.org/officeDocument/2006/relationships/customXml" Target="../ink/ink892.xml"/><Relationship Id="rId13" Type="http://schemas.openxmlformats.org/officeDocument/2006/relationships/image" Target="../media/image701.png"/><Relationship Id="rId109" Type="http://schemas.openxmlformats.org/officeDocument/2006/relationships/image" Target="../media/image749.png"/><Relationship Id="rId260" Type="http://schemas.openxmlformats.org/officeDocument/2006/relationships/customXml" Target="../ink/ink815.xml"/><Relationship Id="rId316" Type="http://schemas.openxmlformats.org/officeDocument/2006/relationships/customXml" Target="../ink/ink843.xml"/><Relationship Id="rId55" Type="http://schemas.openxmlformats.org/officeDocument/2006/relationships/image" Target="../media/image722.png"/><Relationship Id="rId97" Type="http://schemas.openxmlformats.org/officeDocument/2006/relationships/image" Target="../media/image743.png"/><Relationship Id="rId120" Type="http://schemas.openxmlformats.org/officeDocument/2006/relationships/customXml" Target="../ink/ink745.xml"/><Relationship Id="rId358" Type="http://schemas.openxmlformats.org/officeDocument/2006/relationships/customXml" Target="../ink/ink864.xml"/><Relationship Id="rId162" Type="http://schemas.openxmlformats.org/officeDocument/2006/relationships/customXml" Target="../ink/ink766.xml"/><Relationship Id="rId218" Type="http://schemas.openxmlformats.org/officeDocument/2006/relationships/customXml" Target="../ink/ink794.xml"/><Relationship Id="rId271" Type="http://schemas.openxmlformats.org/officeDocument/2006/relationships/image" Target="../media/image830.png"/><Relationship Id="rId24" Type="http://schemas.openxmlformats.org/officeDocument/2006/relationships/customXml" Target="../ink/ink697.xml"/><Relationship Id="rId66" Type="http://schemas.openxmlformats.org/officeDocument/2006/relationships/customXml" Target="../ink/ink718.xml"/><Relationship Id="rId131" Type="http://schemas.openxmlformats.org/officeDocument/2006/relationships/image" Target="../media/image760.png"/><Relationship Id="rId327" Type="http://schemas.openxmlformats.org/officeDocument/2006/relationships/image" Target="../media/image858.png"/><Relationship Id="rId369" Type="http://schemas.openxmlformats.org/officeDocument/2006/relationships/image" Target="../media/image879.png"/><Relationship Id="rId173" Type="http://schemas.openxmlformats.org/officeDocument/2006/relationships/image" Target="../media/image781.png"/><Relationship Id="rId229" Type="http://schemas.openxmlformats.org/officeDocument/2006/relationships/image" Target="../media/image809.png"/><Relationship Id="rId380" Type="http://schemas.openxmlformats.org/officeDocument/2006/relationships/customXml" Target="../ink/ink875.xml"/><Relationship Id="rId240" Type="http://schemas.openxmlformats.org/officeDocument/2006/relationships/customXml" Target="../ink/ink805.xml"/><Relationship Id="rId35" Type="http://schemas.openxmlformats.org/officeDocument/2006/relationships/image" Target="../media/image712.png"/><Relationship Id="rId77" Type="http://schemas.openxmlformats.org/officeDocument/2006/relationships/image" Target="../media/image733.png"/><Relationship Id="rId100" Type="http://schemas.openxmlformats.org/officeDocument/2006/relationships/customXml" Target="../ink/ink735.xml"/><Relationship Id="rId282" Type="http://schemas.openxmlformats.org/officeDocument/2006/relationships/customXml" Target="../ink/ink826.xml"/><Relationship Id="rId338" Type="http://schemas.openxmlformats.org/officeDocument/2006/relationships/customXml" Target="../ink/ink854.xml"/><Relationship Id="rId8" Type="http://schemas.openxmlformats.org/officeDocument/2006/relationships/customXml" Target="../ink/ink689.xml"/><Relationship Id="rId142" Type="http://schemas.openxmlformats.org/officeDocument/2006/relationships/customXml" Target="../ink/ink756.xml"/><Relationship Id="rId184" Type="http://schemas.openxmlformats.org/officeDocument/2006/relationships/customXml" Target="../ink/ink777.xml"/><Relationship Id="rId391" Type="http://schemas.openxmlformats.org/officeDocument/2006/relationships/image" Target="../media/image890.png"/><Relationship Id="rId405" Type="http://schemas.openxmlformats.org/officeDocument/2006/relationships/image" Target="../media/image897.png"/><Relationship Id="rId251" Type="http://schemas.openxmlformats.org/officeDocument/2006/relationships/image" Target="../media/image820.png"/><Relationship Id="rId46" Type="http://schemas.openxmlformats.org/officeDocument/2006/relationships/customXml" Target="../ink/ink708.xml"/><Relationship Id="rId293" Type="http://schemas.openxmlformats.org/officeDocument/2006/relationships/image" Target="../media/image841.png"/><Relationship Id="rId307" Type="http://schemas.openxmlformats.org/officeDocument/2006/relationships/image" Target="../media/image848.png"/><Relationship Id="rId349" Type="http://schemas.openxmlformats.org/officeDocument/2006/relationships/image" Target="../media/image869.png"/><Relationship Id="rId88" Type="http://schemas.openxmlformats.org/officeDocument/2006/relationships/customXml" Target="../ink/ink729.xml"/><Relationship Id="rId111" Type="http://schemas.openxmlformats.org/officeDocument/2006/relationships/image" Target="../media/image750.png"/><Relationship Id="rId153" Type="http://schemas.openxmlformats.org/officeDocument/2006/relationships/image" Target="../media/image771.png"/><Relationship Id="rId195" Type="http://schemas.openxmlformats.org/officeDocument/2006/relationships/image" Target="../media/image792.png"/><Relationship Id="rId209" Type="http://schemas.openxmlformats.org/officeDocument/2006/relationships/image" Target="../media/image799.png"/><Relationship Id="rId360" Type="http://schemas.openxmlformats.org/officeDocument/2006/relationships/customXml" Target="../ink/ink865.xml"/><Relationship Id="rId416" Type="http://schemas.openxmlformats.org/officeDocument/2006/relationships/customXml" Target="../ink/ink893.xml"/><Relationship Id="rId220" Type="http://schemas.openxmlformats.org/officeDocument/2006/relationships/customXml" Target="../ink/ink795.xml"/><Relationship Id="rId15" Type="http://schemas.openxmlformats.org/officeDocument/2006/relationships/image" Target="../media/image702.png"/><Relationship Id="rId57" Type="http://schemas.openxmlformats.org/officeDocument/2006/relationships/image" Target="../media/image723.png"/><Relationship Id="rId262" Type="http://schemas.openxmlformats.org/officeDocument/2006/relationships/customXml" Target="../ink/ink816.xml"/><Relationship Id="rId318" Type="http://schemas.openxmlformats.org/officeDocument/2006/relationships/customXml" Target="../ink/ink844.xml"/><Relationship Id="rId99" Type="http://schemas.openxmlformats.org/officeDocument/2006/relationships/image" Target="../media/image744.png"/><Relationship Id="rId122" Type="http://schemas.openxmlformats.org/officeDocument/2006/relationships/customXml" Target="../ink/ink746.xml"/><Relationship Id="rId164" Type="http://schemas.openxmlformats.org/officeDocument/2006/relationships/customXml" Target="../ink/ink767.xml"/><Relationship Id="rId371" Type="http://schemas.openxmlformats.org/officeDocument/2006/relationships/image" Target="../media/image880.png"/><Relationship Id="rId26" Type="http://schemas.openxmlformats.org/officeDocument/2006/relationships/customXml" Target="../ink/ink698.xml"/><Relationship Id="rId231" Type="http://schemas.openxmlformats.org/officeDocument/2006/relationships/image" Target="../media/image810.png"/><Relationship Id="rId273" Type="http://schemas.openxmlformats.org/officeDocument/2006/relationships/image" Target="../media/image831.png"/><Relationship Id="rId329" Type="http://schemas.openxmlformats.org/officeDocument/2006/relationships/image" Target="../media/image859.png"/><Relationship Id="rId68" Type="http://schemas.openxmlformats.org/officeDocument/2006/relationships/customXml" Target="../ink/ink719.xml"/><Relationship Id="rId133" Type="http://schemas.openxmlformats.org/officeDocument/2006/relationships/image" Target="../media/image761.png"/><Relationship Id="rId175" Type="http://schemas.openxmlformats.org/officeDocument/2006/relationships/image" Target="../media/image782.png"/><Relationship Id="rId340" Type="http://schemas.openxmlformats.org/officeDocument/2006/relationships/customXml" Target="../ink/ink855.xml"/><Relationship Id="rId200" Type="http://schemas.openxmlformats.org/officeDocument/2006/relationships/customXml" Target="../ink/ink785.xml"/><Relationship Id="rId382" Type="http://schemas.openxmlformats.org/officeDocument/2006/relationships/customXml" Target="../ink/ink876.xml"/><Relationship Id="rId242" Type="http://schemas.openxmlformats.org/officeDocument/2006/relationships/customXml" Target="../ink/ink806.xml"/><Relationship Id="rId284" Type="http://schemas.openxmlformats.org/officeDocument/2006/relationships/customXml" Target="../ink/ink827.xml"/><Relationship Id="rId37" Type="http://schemas.openxmlformats.org/officeDocument/2006/relationships/image" Target="../media/image713.png"/><Relationship Id="rId79" Type="http://schemas.openxmlformats.org/officeDocument/2006/relationships/image" Target="../media/image734.png"/><Relationship Id="rId102" Type="http://schemas.openxmlformats.org/officeDocument/2006/relationships/customXml" Target="../ink/ink736.xml"/><Relationship Id="rId144" Type="http://schemas.openxmlformats.org/officeDocument/2006/relationships/customXml" Target="../ink/ink757.xml"/><Relationship Id="rId90" Type="http://schemas.openxmlformats.org/officeDocument/2006/relationships/customXml" Target="../ink/ink730.xml"/><Relationship Id="rId186" Type="http://schemas.openxmlformats.org/officeDocument/2006/relationships/customXml" Target="../ink/ink778.xml"/><Relationship Id="rId351" Type="http://schemas.openxmlformats.org/officeDocument/2006/relationships/image" Target="../media/image870.png"/><Relationship Id="rId393" Type="http://schemas.openxmlformats.org/officeDocument/2006/relationships/image" Target="../media/image891.png"/><Relationship Id="rId407" Type="http://schemas.openxmlformats.org/officeDocument/2006/relationships/image" Target="../media/image898.png"/><Relationship Id="rId211" Type="http://schemas.openxmlformats.org/officeDocument/2006/relationships/image" Target="../media/image800.png"/><Relationship Id="rId253" Type="http://schemas.openxmlformats.org/officeDocument/2006/relationships/image" Target="../media/image821.png"/><Relationship Id="rId295" Type="http://schemas.openxmlformats.org/officeDocument/2006/relationships/image" Target="../media/image842.png"/><Relationship Id="rId309" Type="http://schemas.openxmlformats.org/officeDocument/2006/relationships/image" Target="../media/image849.png"/><Relationship Id="rId48" Type="http://schemas.openxmlformats.org/officeDocument/2006/relationships/customXml" Target="../ink/ink709.xml"/><Relationship Id="rId113" Type="http://schemas.openxmlformats.org/officeDocument/2006/relationships/image" Target="../media/image751.png"/><Relationship Id="rId320" Type="http://schemas.openxmlformats.org/officeDocument/2006/relationships/customXml" Target="../ink/ink845.xml"/><Relationship Id="rId155" Type="http://schemas.openxmlformats.org/officeDocument/2006/relationships/image" Target="../media/image772.png"/><Relationship Id="rId197" Type="http://schemas.openxmlformats.org/officeDocument/2006/relationships/image" Target="../media/image793.png"/><Relationship Id="rId362" Type="http://schemas.openxmlformats.org/officeDocument/2006/relationships/customXml" Target="../ink/ink866.xml"/><Relationship Id="rId418" Type="http://schemas.openxmlformats.org/officeDocument/2006/relationships/customXml" Target="../ink/ink894.xml"/><Relationship Id="rId222" Type="http://schemas.openxmlformats.org/officeDocument/2006/relationships/customXml" Target="../ink/ink796.xml"/><Relationship Id="rId264" Type="http://schemas.openxmlformats.org/officeDocument/2006/relationships/customXml" Target="../ink/ink81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2.xml"/><Relationship Id="rId299" Type="http://schemas.openxmlformats.org/officeDocument/2006/relationships/customXml" Target="../ink/ink1043.xml"/><Relationship Id="rId21" Type="http://schemas.openxmlformats.org/officeDocument/2006/relationships/customXml" Target="../ink/ink904.xml"/><Relationship Id="rId63" Type="http://schemas.openxmlformats.org/officeDocument/2006/relationships/customXml" Target="../ink/ink925.xml"/><Relationship Id="rId159" Type="http://schemas.openxmlformats.org/officeDocument/2006/relationships/customXml" Target="../ink/ink973.xml"/><Relationship Id="rId324" Type="http://schemas.openxmlformats.org/officeDocument/2006/relationships/image" Target="../media/image1068.png"/><Relationship Id="rId170" Type="http://schemas.openxmlformats.org/officeDocument/2006/relationships/image" Target="../media/image991.png"/><Relationship Id="rId226" Type="http://schemas.openxmlformats.org/officeDocument/2006/relationships/image" Target="../media/image1019.png"/><Relationship Id="rId268" Type="http://schemas.openxmlformats.org/officeDocument/2006/relationships/image" Target="../media/image1040.png"/><Relationship Id="rId32" Type="http://schemas.openxmlformats.org/officeDocument/2006/relationships/image" Target="../media/image922.png"/><Relationship Id="rId74" Type="http://schemas.openxmlformats.org/officeDocument/2006/relationships/image" Target="../media/image943.png"/><Relationship Id="rId128" Type="http://schemas.openxmlformats.org/officeDocument/2006/relationships/image" Target="../media/image970.png"/><Relationship Id="rId5" Type="http://schemas.openxmlformats.org/officeDocument/2006/relationships/image" Target="../media/image908.png"/><Relationship Id="rId181" Type="http://schemas.openxmlformats.org/officeDocument/2006/relationships/customXml" Target="../ink/ink984.xml"/><Relationship Id="rId237" Type="http://schemas.openxmlformats.org/officeDocument/2006/relationships/customXml" Target="../ink/ink1012.xml"/><Relationship Id="rId279" Type="http://schemas.openxmlformats.org/officeDocument/2006/relationships/customXml" Target="../ink/ink1033.xml"/><Relationship Id="rId43" Type="http://schemas.openxmlformats.org/officeDocument/2006/relationships/customXml" Target="../ink/ink915.xml"/><Relationship Id="rId139" Type="http://schemas.openxmlformats.org/officeDocument/2006/relationships/customXml" Target="../ink/ink963.xml"/><Relationship Id="rId290" Type="http://schemas.openxmlformats.org/officeDocument/2006/relationships/image" Target="../media/image1051.png"/><Relationship Id="rId304" Type="http://schemas.openxmlformats.org/officeDocument/2006/relationships/image" Target="../media/image1058.png"/><Relationship Id="rId85" Type="http://schemas.openxmlformats.org/officeDocument/2006/relationships/customXml" Target="../ink/ink936.xml"/><Relationship Id="rId150" Type="http://schemas.openxmlformats.org/officeDocument/2006/relationships/image" Target="../media/image981.png"/><Relationship Id="rId192" Type="http://schemas.openxmlformats.org/officeDocument/2006/relationships/image" Target="../media/image1002.png"/><Relationship Id="rId206" Type="http://schemas.openxmlformats.org/officeDocument/2006/relationships/image" Target="../media/image1009.png"/><Relationship Id="rId248" Type="http://schemas.openxmlformats.org/officeDocument/2006/relationships/image" Target="../media/image1030.png"/><Relationship Id="rId12" Type="http://schemas.openxmlformats.org/officeDocument/2006/relationships/image" Target="../media/image912.png"/><Relationship Id="rId108" Type="http://schemas.openxmlformats.org/officeDocument/2006/relationships/image" Target="../media/image960.png"/><Relationship Id="rId315" Type="http://schemas.openxmlformats.org/officeDocument/2006/relationships/customXml" Target="../ink/ink1051.xml"/><Relationship Id="rId54" Type="http://schemas.openxmlformats.org/officeDocument/2006/relationships/image" Target="../media/image933.png"/><Relationship Id="rId96" Type="http://schemas.openxmlformats.org/officeDocument/2006/relationships/image" Target="../media/image954.png"/><Relationship Id="rId161" Type="http://schemas.openxmlformats.org/officeDocument/2006/relationships/customXml" Target="../ink/ink974.xml"/><Relationship Id="rId217" Type="http://schemas.openxmlformats.org/officeDocument/2006/relationships/customXml" Target="../ink/ink1002.xml"/><Relationship Id="rId259" Type="http://schemas.openxmlformats.org/officeDocument/2006/relationships/customXml" Target="../ink/ink1023.xml"/><Relationship Id="rId23" Type="http://schemas.openxmlformats.org/officeDocument/2006/relationships/customXml" Target="../ink/ink905.xml"/><Relationship Id="rId119" Type="http://schemas.openxmlformats.org/officeDocument/2006/relationships/customXml" Target="../ink/ink953.xml"/><Relationship Id="rId270" Type="http://schemas.openxmlformats.org/officeDocument/2006/relationships/image" Target="../media/image1041.png"/><Relationship Id="rId65" Type="http://schemas.openxmlformats.org/officeDocument/2006/relationships/customXml" Target="../ink/ink926.xml"/><Relationship Id="rId130" Type="http://schemas.openxmlformats.org/officeDocument/2006/relationships/image" Target="../media/image971.png"/><Relationship Id="rId172" Type="http://schemas.openxmlformats.org/officeDocument/2006/relationships/image" Target="../media/image992.png"/><Relationship Id="rId228" Type="http://schemas.openxmlformats.org/officeDocument/2006/relationships/image" Target="../media/image1020.png"/><Relationship Id="rId281" Type="http://schemas.openxmlformats.org/officeDocument/2006/relationships/customXml" Target="../ink/ink1034.xml"/><Relationship Id="rId34" Type="http://schemas.openxmlformats.org/officeDocument/2006/relationships/image" Target="../media/image923.png"/><Relationship Id="rId55" Type="http://schemas.openxmlformats.org/officeDocument/2006/relationships/customXml" Target="../ink/ink921.xml"/><Relationship Id="rId76" Type="http://schemas.openxmlformats.org/officeDocument/2006/relationships/image" Target="../media/image944.png"/><Relationship Id="rId97" Type="http://schemas.openxmlformats.org/officeDocument/2006/relationships/customXml" Target="../ink/ink942.xml"/><Relationship Id="rId120" Type="http://schemas.openxmlformats.org/officeDocument/2006/relationships/image" Target="../media/image966.png"/><Relationship Id="rId141" Type="http://schemas.openxmlformats.org/officeDocument/2006/relationships/customXml" Target="../ink/ink964.xml"/><Relationship Id="rId7" Type="http://schemas.openxmlformats.org/officeDocument/2006/relationships/customXml" Target="../ink/ink897.xml"/><Relationship Id="rId162" Type="http://schemas.openxmlformats.org/officeDocument/2006/relationships/image" Target="../media/image987.png"/><Relationship Id="rId183" Type="http://schemas.openxmlformats.org/officeDocument/2006/relationships/customXml" Target="../ink/ink985.xml"/><Relationship Id="rId218" Type="http://schemas.openxmlformats.org/officeDocument/2006/relationships/image" Target="../media/image1015.png"/><Relationship Id="rId239" Type="http://schemas.openxmlformats.org/officeDocument/2006/relationships/customXml" Target="../ink/ink1013.xml"/><Relationship Id="rId250" Type="http://schemas.openxmlformats.org/officeDocument/2006/relationships/image" Target="../media/image1031.png"/><Relationship Id="rId271" Type="http://schemas.openxmlformats.org/officeDocument/2006/relationships/customXml" Target="../ink/ink1029.xml"/><Relationship Id="rId292" Type="http://schemas.openxmlformats.org/officeDocument/2006/relationships/image" Target="../media/image1052.png"/><Relationship Id="rId306" Type="http://schemas.openxmlformats.org/officeDocument/2006/relationships/image" Target="../media/image1059.png"/><Relationship Id="rId24" Type="http://schemas.openxmlformats.org/officeDocument/2006/relationships/image" Target="../media/image918.png"/><Relationship Id="rId45" Type="http://schemas.openxmlformats.org/officeDocument/2006/relationships/customXml" Target="../ink/ink916.xml"/><Relationship Id="rId66" Type="http://schemas.openxmlformats.org/officeDocument/2006/relationships/image" Target="../media/image939.png"/><Relationship Id="rId87" Type="http://schemas.openxmlformats.org/officeDocument/2006/relationships/customXml" Target="../ink/ink937.xml"/><Relationship Id="rId110" Type="http://schemas.openxmlformats.org/officeDocument/2006/relationships/image" Target="../media/image961.png"/><Relationship Id="rId131" Type="http://schemas.openxmlformats.org/officeDocument/2006/relationships/customXml" Target="../ink/ink959.xml"/><Relationship Id="rId152" Type="http://schemas.openxmlformats.org/officeDocument/2006/relationships/image" Target="../media/image982.png"/><Relationship Id="rId173" Type="http://schemas.openxmlformats.org/officeDocument/2006/relationships/customXml" Target="../ink/ink980.xml"/><Relationship Id="rId194" Type="http://schemas.openxmlformats.org/officeDocument/2006/relationships/image" Target="../media/image1003.png"/><Relationship Id="rId208" Type="http://schemas.openxmlformats.org/officeDocument/2006/relationships/image" Target="../media/image1010.png"/><Relationship Id="rId229" Type="http://schemas.openxmlformats.org/officeDocument/2006/relationships/customXml" Target="../ink/ink1008.xml"/><Relationship Id="rId240" Type="http://schemas.openxmlformats.org/officeDocument/2006/relationships/image" Target="../media/image1026.png"/><Relationship Id="rId261" Type="http://schemas.openxmlformats.org/officeDocument/2006/relationships/customXml" Target="../ink/ink1024.xml"/><Relationship Id="rId14" Type="http://schemas.openxmlformats.org/officeDocument/2006/relationships/image" Target="../media/image913.png"/><Relationship Id="rId35" Type="http://schemas.openxmlformats.org/officeDocument/2006/relationships/customXml" Target="../ink/ink911.xml"/><Relationship Id="rId56" Type="http://schemas.openxmlformats.org/officeDocument/2006/relationships/image" Target="../media/image934.png"/><Relationship Id="rId77" Type="http://schemas.openxmlformats.org/officeDocument/2006/relationships/customXml" Target="../ink/ink932.xml"/><Relationship Id="rId100" Type="http://schemas.openxmlformats.org/officeDocument/2006/relationships/image" Target="../media/image956.png"/><Relationship Id="rId282" Type="http://schemas.openxmlformats.org/officeDocument/2006/relationships/image" Target="../media/image1047.png"/><Relationship Id="rId317" Type="http://schemas.openxmlformats.org/officeDocument/2006/relationships/customXml" Target="../ink/ink1052.xml"/><Relationship Id="rId8" Type="http://schemas.openxmlformats.org/officeDocument/2006/relationships/image" Target="../media/image910.png"/><Relationship Id="rId98" Type="http://schemas.openxmlformats.org/officeDocument/2006/relationships/image" Target="../media/image955.png"/><Relationship Id="rId121" Type="http://schemas.openxmlformats.org/officeDocument/2006/relationships/customXml" Target="../ink/ink954.xml"/><Relationship Id="rId142" Type="http://schemas.openxmlformats.org/officeDocument/2006/relationships/image" Target="../media/image977.png"/><Relationship Id="rId163" Type="http://schemas.openxmlformats.org/officeDocument/2006/relationships/customXml" Target="../ink/ink975.xml"/><Relationship Id="rId184" Type="http://schemas.openxmlformats.org/officeDocument/2006/relationships/image" Target="../media/image998.png"/><Relationship Id="rId219" Type="http://schemas.openxmlformats.org/officeDocument/2006/relationships/customXml" Target="../ink/ink1003.xml"/><Relationship Id="rId230" Type="http://schemas.openxmlformats.org/officeDocument/2006/relationships/image" Target="../media/image1021.png"/><Relationship Id="rId251" Type="http://schemas.openxmlformats.org/officeDocument/2006/relationships/customXml" Target="../ink/ink1019.xml"/><Relationship Id="rId25" Type="http://schemas.openxmlformats.org/officeDocument/2006/relationships/customXml" Target="../ink/ink906.xml"/><Relationship Id="rId46" Type="http://schemas.openxmlformats.org/officeDocument/2006/relationships/image" Target="../media/image929.png"/><Relationship Id="rId67" Type="http://schemas.openxmlformats.org/officeDocument/2006/relationships/customXml" Target="../ink/ink927.xml"/><Relationship Id="rId272" Type="http://schemas.openxmlformats.org/officeDocument/2006/relationships/image" Target="../media/image1042.png"/><Relationship Id="rId293" Type="http://schemas.openxmlformats.org/officeDocument/2006/relationships/customXml" Target="../ink/ink1040.xml"/><Relationship Id="rId307" Type="http://schemas.openxmlformats.org/officeDocument/2006/relationships/customXml" Target="../ink/ink1047.xml"/><Relationship Id="rId88" Type="http://schemas.openxmlformats.org/officeDocument/2006/relationships/image" Target="../media/image950.png"/><Relationship Id="rId111" Type="http://schemas.openxmlformats.org/officeDocument/2006/relationships/customXml" Target="../ink/ink949.xml"/><Relationship Id="rId132" Type="http://schemas.openxmlformats.org/officeDocument/2006/relationships/image" Target="../media/image972.png"/><Relationship Id="rId153" Type="http://schemas.openxmlformats.org/officeDocument/2006/relationships/customXml" Target="../ink/ink970.xml"/><Relationship Id="rId174" Type="http://schemas.openxmlformats.org/officeDocument/2006/relationships/image" Target="../media/image993.png"/><Relationship Id="rId195" Type="http://schemas.openxmlformats.org/officeDocument/2006/relationships/customXml" Target="../ink/ink991.xml"/><Relationship Id="rId209" Type="http://schemas.openxmlformats.org/officeDocument/2006/relationships/customXml" Target="../ink/ink998.xml"/><Relationship Id="rId220" Type="http://schemas.openxmlformats.org/officeDocument/2006/relationships/image" Target="../media/image1016.png"/><Relationship Id="rId241" Type="http://schemas.openxmlformats.org/officeDocument/2006/relationships/customXml" Target="../ink/ink1014.xml"/><Relationship Id="rId15" Type="http://schemas.openxmlformats.org/officeDocument/2006/relationships/customXml" Target="../ink/ink901.xml"/><Relationship Id="rId36" Type="http://schemas.openxmlformats.org/officeDocument/2006/relationships/image" Target="../media/image924.png"/><Relationship Id="rId57" Type="http://schemas.openxmlformats.org/officeDocument/2006/relationships/customXml" Target="../ink/ink922.xml"/><Relationship Id="rId262" Type="http://schemas.openxmlformats.org/officeDocument/2006/relationships/image" Target="../media/image1037.png"/><Relationship Id="rId283" Type="http://schemas.openxmlformats.org/officeDocument/2006/relationships/customXml" Target="../ink/ink1035.xml"/><Relationship Id="rId318" Type="http://schemas.openxmlformats.org/officeDocument/2006/relationships/image" Target="../media/image1065.png"/><Relationship Id="rId78" Type="http://schemas.openxmlformats.org/officeDocument/2006/relationships/image" Target="../media/image945.png"/><Relationship Id="rId99" Type="http://schemas.openxmlformats.org/officeDocument/2006/relationships/customXml" Target="../ink/ink943.xml"/><Relationship Id="rId101" Type="http://schemas.openxmlformats.org/officeDocument/2006/relationships/customXml" Target="../ink/ink944.xml"/><Relationship Id="rId122" Type="http://schemas.openxmlformats.org/officeDocument/2006/relationships/image" Target="../media/image967.png"/><Relationship Id="rId143" Type="http://schemas.openxmlformats.org/officeDocument/2006/relationships/customXml" Target="../ink/ink965.xml"/><Relationship Id="rId164" Type="http://schemas.openxmlformats.org/officeDocument/2006/relationships/image" Target="../media/image988.png"/><Relationship Id="rId185" Type="http://schemas.openxmlformats.org/officeDocument/2006/relationships/customXml" Target="../ink/ink986.xml"/><Relationship Id="rId9" Type="http://schemas.openxmlformats.org/officeDocument/2006/relationships/customXml" Target="../ink/ink898.xml"/><Relationship Id="rId210" Type="http://schemas.openxmlformats.org/officeDocument/2006/relationships/image" Target="../media/image1011.png"/><Relationship Id="rId26" Type="http://schemas.openxmlformats.org/officeDocument/2006/relationships/image" Target="../media/image919.png"/><Relationship Id="rId231" Type="http://schemas.openxmlformats.org/officeDocument/2006/relationships/customXml" Target="../ink/ink1009.xml"/><Relationship Id="rId252" Type="http://schemas.openxmlformats.org/officeDocument/2006/relationships/image" Target="../media/image1032.png"/><Relationship Id="rId273" Type="http://schemas.openxmlformats.org/officeDocument/2006/relationships/customXml" Target="../ink/ink1030.xml"/><Relationship Id="rId294" Type="http://schemas.openxmlformats.org/officeDocument/2006/relationships/image" Target="../media/image1053.png"/><Relationship Id="rId308" Type="http://schemas.openxmlformats.org/officeDocument/2006/relationships/image" Target="../media/image1060.png"/><Relationship Id="rId47" Type="http://schemas.openxmlformats.org/officeDocument/2006/relationships/customXml" Target="../ink/ink917.xml"/><Relationship Id="rId68" Type="http://schemas.openxmlformats.org/officeDocument/2006/relationships/image" Target="../media/image940.png"/><Relationship Id="rId89" Type="http://schemas.openxmlformats.org/officeDocument/2006/relationships/customXml" Target="../ink/ink938.xml"/><Relationship Id="rId112" Type="http://schemas.openxmlformats.org/officeDocument/2006/relationships/image" Target="../media/image962.png"/><Relationship Id="rId133" Type="http://schemas.openxmlformats.org/officeDocument/2006/relationships/customXml" Target="../ink/ink960.xml"/><Relationship Id="rId154" Type="http://schemas.openxmlformats.org/officeDocument/2006/relationships/image" Target="../media/image983.png"/><Relationship Id="rId175" Type="http://schemas.openxmlformats.org/officeDocument/2006/relationships/customXml" Target="../ink/ink981.xml"/><Relationship Id="rId196" Type="http://schemas.openxmlformats.org/officeDocument/2006/relationships/image" Target="../media/image1004.png"/><Relationship Id="rId200" Type="http://schemas.openxmlformats.org/officeDocument/2006/relationships/image" Target="../media/image1006.png"/><Relationship Id="rId16" Type="http://schemas.openxmlformats.org/officeDocument/2006/relationships/image" Target="../media/image914.png"/><Relationship Id="rId221" Type="http://schemas.openxmlformats.org/officeDocument/2006/relationships/customXml" Target="../ink/ink1004.xml"/><Relationship Id="rId242" Type="http://schemas.openxmlformats.org/officeDocument/2006/relationships/image" Target="../media/image1027.png"/><Relationship Id="rId263" Type="http://schemas.openxmlformats.org/officeDocument/2006/relationships/customXml" Target="../ink/ink1025.xml"/><Relationship Id="rId284" Type="http://schemas.openxmlformats.org/officeDocument/2006/relationships/image" Target="../media/image1048.png"/><Relationship Id="rId319" Type="http://schemas.openxmlformats.org/officeDocument/2006/relationships/customXml" Target="../ink/ink1053.xml"/><Relationship Id="rId37" Type="http://schemas.openxmlformats.org/officeDocument/2006/relationships/customXml" Target="../ink/ink912.xml"/><Relationship Id="rId58" Type="http://schemas.openxmlformats.org/officeDocument/2006/relationships/image" Target="../media/image935.png"/><Relationship Id="rId79" Type="http://schemas.openxmlformats.org/officeDocument/2006/relationships/customXml" Target="../ink/ink933.xml"/><Relationship Id="rId102" Type="http://schemas.openxmlformats.org/officeDocument/2006/relationships/image" Target="../media/image957.png"/><Relationship Id="rId123" Type="http://schemas.openxmlformats.org/officeDocument/2006/relationships/customXml" Target="../ink/ink955.xml"/><Relationship Id="rId144" Type="http://schemas.openxmlformats.org/officeDocument/2006/relationships/image" Target="../media/image978.png"/><Relationship Id="rId90" Type="http://schemas.openxmlformats.org/officeDocument/2006/relationships/image" Target="../media/image951.png"/><Relationship Id="rId165" Type="http://schemas.openxmlformats.org/officeDocument/2006/relationships/customXml" Target="../ink/ink976.xml"/><Relationship Id="rId186" Type="http://schemas.openxmlformats.org/officeDocument/2006/relationships/image" Target="../media/image999.png"/><Relationship Id="rId211" Type="http://schemas.openxmlformats.org/officeDocument/2006/relationships/customXml" Target="../ink/ink999.xml"/><Relationship Id="rId232" Type="http://schemas.openxmlformats.org/officeDocument/2006/relationships/image" Target="../media/image1022.png"/><Relationship Id="rId253" Type="http://schemas.openxmlformats.org/officeDocument/2006/relationships/customXml" Target="../ink/ink1020.xml"/><Relationship Id="rId274" Type="http://schemas.openxmlformats.org/officeDocument/2006/relationships/image" Target="../media/image1043.png"/><Relationship Id="rId295" Type="http://schemas.openxmlformats.org/officeDocument/2006/relationships/customXml" Target="../ink/ink1041.xml"/><Relationship Id="rId309" Type="http://schemas.openxmlformats.org/officeDocument/2006/relationships/customXml" Target="../ink/ink1048.xml"/><Relationship Id="rId27" Type="http://schemas.openxmlformats.org/officeDocument/2006/relationships/customXml" Target="../ink/ink907.xml"/><Relationship Id="rId48" Type="http://schemas.openxmlformats.org/officeDocument/2006/relationships/image" Target="../media/image930.png"/><Relationship Id="rId69" Type="http://schemas.openxmlformats.org/officeDocument/2006/relationships/customXml" Target="../ink/ink928.xml"/><Relationship Id="rId113" Type="http://schemas.openxmlformats.org/officeDocument/2006/relationships/customXml" Target="../ink/ink950.xml"/><Relationship Id="rId134" Type="http://schemas.openxmlformats.org/officeDocument/2006/relationships/image" Target="../media/image973.png"/><Relationship Id="rId320" Type="http://schemas.openxmlformats.org/officeDocument/2006/relationships/image" Target="../media/image1066.png"/><Relationship Id="rId80" Type="http://schemas.openxmlformats.org/officeDocument/2006/relationships/image" Target="../media/image946.png"/><Relationship Id="rId155" Type="http://schemas.openxmlformats.org/officeDocument/2006/relationships/customXml" Target="../ink/ink971.xml"/><Relationship Id="rId176" Type="http://schemas.openxmlformats.org/officeDocument/2006/relationships/image" Target="../media/image994.png"/><Relationship Id="rId197" Type="http://schemas.openxmlformats.org/officeDocument/2006/relationships/customXml" Target="../ink/ink992.xml"/><Relationship Id="rId201" Type="http://schemas.openxmlformats.org/officeDocument/2006/relationships/customXml" Target="../ink/ink994.xml"/><Relationship Id="rId222" Type="http://schemas.openxmlformats.org/officeDocument/2006/relationships/image" Target="../media/image1017.png"/><Relationship Id="rId243" Type="http://schemas.openxmlformats.org/officeDocument/2006/relationships/customXml" Target="../ink/ink1015.xml"/><Relationship Id="rId264" Type="http://schemas.openxmlformats.org/officeDocument/2006/relationships/image" Target="../media/image1038.png"/><Relationship Id="rId285" Type="http://schemas.openxmlformats.org/officeDocument/2006/relationships/customXml" Target="../ink/ink1036.xml"/><Relationship Id="rId17" Type="http://schemas.openxmlformats.org/officeDocument/2006/relationships/customXml" Target="../ink/ink902.xml"/><Relationship Id="rId38" Type="http://schemas.openxmlformats.org/officeDocument/2006/relationships/image" Target="../media/image925.png"/><Relationship Id="rId59" Type="http://schemas.openxmlformats.org/officeDocument/2006/relationships/customXml" Target="../ink/ink923.xml"/><Relationship Id="rId103" Type="http://schemas.openxmlformats.org/officeDocument/2006/relationships/customXml" Target="../ink/ink945.xml"/><Relationship Id="rId124" Type="http://schemas.openxmlformats.org/officeDocument/2006/relationships/image" Target="../media/image968.png"/><Relationship Id="rId310" Type="http://schemas.openxmlformats.org/officeDocument/2006/relationships/image" Target="../media/image1061.png"/><Relationship Id="rId70" Type="http://schemas.openxmlformats.org/officeDocument/2006/relationships/image" Target="../media/image941.png"/><Relationship Id="rId91" Type="http://schemas.openxmlformats.org/officeDocument/2006/relationships/customXml" Target="../ink/ink939.xml"/><Relationship Id="rId145" Type="http://schemas.openxmlformats.org/officeDocument/2006/relationships/customXml" Target="../ink/ink966.xml"/><Relationship Id="rId166" Type="http://schemas.openxmlformats.org/officeDocument/2006/relationships/image" Target="../media/image989.png"/><Relationship Id="rId187" Type="http://schemas.openxmlformats.org/officeDocument/2006/relationships/customXml" Target="../ink/ink987.xml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012.png"/><Relationship Id="rId233" Type="http://schemas.openxmlformats.org/officeDocument/2006/relationships/customXml" Target="../ink/ink1010.xml"/><Relationship Id="rId254" Type="http://schemas.openxmlformats.org/officeDocument/2006/relationships/image" Target="../media/image1033.png"/><Relationship Id="rId28" Type="http://schemas.openxmlformats.org/officeDocument/2006/relationships/image" Target="../media/image920.png"/><Relationship Id="rId49" Type="http://schemas.openxmlformats.org/officeDocument/2006/relationships/customXml" Target="../ink/ink918.xml"/><Relationship Id="rId114" Type="http://schemas.openxmlformats.org/officeDocument/2006/relationships/image" Target="../media/image963.png"/><Relationship Id="rId275" Type="http://schemas.openxmlformats.org/officeDocument/2006/relationships/customXml" Target="../ink/ink1031.xml"/><Relationship Id="rId296" Type="http://schemas.openxmlformats.org/officeDocument/2006/relationships/image" Target="../media/image1054.png"/><Relationship Id="rId300" Type="http://schemas.openxmlformats.org/officeDocument/2006/relationships/image" Target="../media/image1056.png"/><Relationship Id="rId60" Type="http://schemas.openxmlformats.org/officeDocument/2006/relationships/image" Target="../media/image936.png"/><Relationship Id="rId81" Type="http://schemas.openxmlformats.org/officeDocument/2006/relationships/customXml" Target="../ink/ink934.xml"/><Relationship Id="rId135" Type="http://schemas.openxmlformats.org/officeDocument/2006/relationships/customXml" Target="../ink/ink961.xml"/><Relationship Id="rId156" Type="http://schemas.openxmlformats.org/officeDocument/2006/relationships/image" Target="../media/image984.png"/><Relationship Id="rId177" Type="http://schemas.openxmlformats.org/officeDocument/2006/relationships/customXml" Target="../ink/ink982.xml"/><Relationship Id="rId198" Type="http://schemas.openxmlformats.org/officeDocument/2006/relationships/image" Target="../media/image1005.png"/><Relationship Id="rId321" Type="http://schemas.openxmlformats.org/officeDocument/2006/relationships/customXml" Target="../ink/ink1054.xml"/><Relationship Id="rId202" Type="http://schemas.openxmlformats.org/officeDocument/2006/relationships/image" Target="../media/image1007.png"/><Relationship Id="rId223" Type="http://schemas.openxmlformats.org/officeDocument/2006/relationships/customXml" Target="../ink/ink1005.xml"/><Relationship Id="rId244" Type="http://schemas.openxmlformats.org/officeDocument/2006/relationships/image" Target="../media/image1028.png"/><Relationship Id="rId18" Type="http://schemas.openxmlformats.org/officeDocument/2006/relationships/image" Target="../media/image915.png"/><Relationship Id="rId39" Type="http://schemas.openxmlformats.org/officeDocument/2006/relationships/customXml" Target="../ink/ink913.xml"/><Relationship Id="rId265" Type="http://schemas.openxmlformats.org/officeDocument/2006/relationships/customXml" Target="../ink/ink1026.xml"/><Relationship Id="rId286" Type="http://schemas.openxmlformats.org/officeDocument/2006/relationships/image" Target="../media/image1049.png"/><Relationship Id="rId50" Type="http://schemas.openxmlformats.org/officeDocument/2006/relationships/image" Target="../media/image931.png"/><Relationship Id="rId104" Type="http://schemas.openxmlformats.org/officeDocument/2006/relationships/image" Target="../media/image958.png"/><Relationship Id="rId125" Type="http://schemas.openxmlformats.org/officeDocument/2006/relationships/customXml" Target="../ink/ink956.xml"/><Relationship Id="rId146" Type="http://schemas.openxmlformats.org/officeDocument/2006/relationships/image" Target="../media/image979.png"/><Relationship Id="rId167" Type="http://schemas.openxmlformats.org/officeDocument/2006/relationships/customXml" Target="../ink/ink977.xml"/><Relationship Id="rId188" Type="http://schemas.openxmlformats.org/officeDocument/2006/relationships/image" Target="../media/image1000.png"/><Relationship Id="rId311" Type="http://schemas.openxmlformats.org/officeDocument/2006/relationships/customXml" Target="../ink/ink1049.xml"/><Relationship Id="rId71" Type="http://schemas.openxmlformats.org/officeDocument/2006/relationships/customXml" Target="../ink/ink929.xml"/><Relationship Id="rId92" Type="http://schemas.openxmlformats.org/officeDocument/2006/relationships/image" Target="../media/image952.png"/><Relationship Id="rId213" Type="http://schemas.openxmlformats.org/officeDocument/2006/relationships/customXml" Target="../ink/ink1000.xml"/><Relationship Id="rId234" Type="http://schemas.openxmlformats.org/officeDocument/2006/relationships/image" Target="../media/image1023.png"/><Relationship Id="rId2" Type="http://schemas.openxmlformats.org/officeDocument/2006/relationships/image" Target="../media/image907.png"/><Relationship Id="rId29" Type="http://schemas.openxmlformats.org/officeDocument/2006/relationships/customXml" Target="../ink/ink908.xml"/><Relationship Id="rId255" Type="http://schemas.openxmlformats.org/officeDocument/2006/relationships/customXml" Target="../ink/ink1021.xml"/><Relationship Id="rId276" Type="http://schemas.openxmlformats.org/officeDocument/2006/relationships/image" Target="../media/image1044.png"/><Relationship Id="rId297" Type="http://schemas.openxmlformats.org/officeDocument/2006/relationships/customXml" Target="../ink/ink1042.xml"/><Relationship Id="rId40" Type="http://schemas.openxmlformats.org/officeDocument/2006/relationships/image" Target="../media/image926.png"/><Relationship Id="rId115" Type="http://schemas.openxmlformats.org/officeDocument/2006/relationships/customXml" Target="../ink/ink951.xml"/><Relationship Id="rId136" Type="http://schemas.openxmlformats.org/officeDocument/2006/relationships/image" Target="../media/image974.png"/><Relationship Id="rId157" Type="http://schemas.openxmlformats.org/officeDocument/2006/relationships/customXml" Target="../ink/ink972.xml"/><Relationship Id="rId178" Type="http://schemas.openxmlformats.org/officeDocument/2006/relationships/image" Target="../media/image995.png"/><Relationship Id="rId301" Type="http://schemas.openxmlformats.org/officeDocument/2006/relationships/customXml" Target="../ink/ink1044.xml"/><Relationship Id="rId322" Type="http://schemas.openxmlformats.org/officeDocument/2006/relationships/image" Target="../media/image1067.png"/><Relationship Id="rId61" Type="http://schemas.openxmlformats.org/officeDocument/2006/relationships/customXml" Target="../ink/ink924.xml"/><Relationship Id="rId82" Type="http://schemas.openxmlformats.org/officeDocument/2006/relationships/image" Target="../media/image947.png"/><Relationship Id="rId199" Type="http://schemas.openxmlformats.org/officeDocument/2006/relationships/customXml" Target="../ink/ink993.xml"/><Relationship Id="rId203" Type="http://schemas.openxmlformats.org/officeDocument/2006/relationships/customXml" Target="../ink/ink995.xml"/><Relationship Id="rId19" Type="http://schemas.openxmlformats.org/officeDocument/2006/relationships/customXml" Target="../ink/ink903.xml"/><Relationship Id="rId224" Type="http://schemas.openxmlformats.org/officeDocument/2006/relationships/image" Target="../media/image1018.png"/><Relationship Id="rId245" Type="http://schemas.openxmlformats.org/officeDocument/2006/relationships/customXml" Target="../ink/ink1016.xml"/><Relationship Id="rId266" Type="http://schemas.openxmlformats.org/officeDocument/2006/relationships/image" Target="../media/image1039.png"/><Relationship Id="rId287" Type="http://schemas.openxmlformats.org/officeDocument/2006/relationships/customXml" Target="../ink/ink1037.xml"/><Relationship Id="rId30" Type="http://schemas.openxmlformats.org/officeDocument/2006/relationships/image" Target="../media/image921.png"/><Relationship Id="rId105" Type="http://schemas.openxmlformats.org/officeDocument/2006/relationships/customXml" Target="../ink/ink946.xml"/><Relationship Id="rId126" Type="http://schemas.openxmlformats.org/officeDocument/2006/relationships/image" Target="../media/image969.png"/><Relationship Id="rId147" Type="http://schemas.openxmlformats.org/officeDocument/2006/relationships/customXml" Target="../ink/ink967.xml"/><Relationship Id="rId168" Type="http://schemas.openxmlformats.org/officeDocument/2006/relationships/image" Target="../media/image990.png"/><Relationship Id="rId312" Type="http://schemas.openxmlformats.org/officeDocument/2006/relationships/image" Target="../media/image1062.png"/><Relationship Id="rId51" Type="http://schemas.openxmlformats.org/officeDocument/2006/relationships/customXml" Target="../ink/ink919.xml"/><Relationship Id="rId72" Type="http://schemas.openxmlformats.org/officeDocument/2006/relationships/image" Target="../media/image942.png"/><Relationship Id="rId93" Type="http://schemas.openxmlformats.org/officeDocument/2006/relationships/customXml" Target="../ink/ink940.xml"/><Relationship Id="rId189" Type="http://schemas.openxmlformats.org/officeDocument/2006/relationships/customXml" Target="../ink/ink988.xml"/><Relationship Id="rId3" Type="http://schemas.openxmlformats.org/officeDocument/2006/relationships/image" Target="../media/image1.jpg"/><Relationship Id="rId214" Type="http://schemas.openxmlformats.org/officeDocument/2006/relationships/image" Target="../media/image1013.png"/><Relationship Id="rId235" Type="http://schemas.openxmlformats.org/officeDocument/2006/relationships/customXml" Target="../ink/ink1011.xml"/><Relationship Id="rId256" Type="http://schemas.openxmlformats.org/officeDocument/2006/relationships/image" Target="../media/image1034.png"/><Relationship Id="rId277" Type="http://schemas.openxmlformats.org/officeDocument/2006/relationships/customXml" Target="../ink/ink1032.xml"/><Relationship Id="rId298" Type="http://schemas.openxmlformats.org/officeDocument/2006/relationships/image" Target="../media/image1055.png"/><Relationship Id="rId116" Type="http://schemas.openxmlformats.org/officeDocument/2006/relationships/image" Target="../media/image964.png"/><Relationship Id="rId137" Type="http://schemas.openxmlformats.org/officeDocument/2006/relationships/customXml" Target="../ink/ink962.xml"/><Relationship Id="rId158" Type="http://schemas.openxmlformats.org/officeDocument/2006/relationships/image" Target="../media/image985.png"/><Relationship Id="rId302" Type="http://schemas.openxmlformats.org/officeDocument/2006/relationships/image" Target="../media/image1057.png"/><Relationship Id="rId323" Type="http://schemas.openxmlformats.org/officeDocument/2006/relationships/customXml" Target="../ink/ink1055.xml"/><Relationship Id="rId20" Type="http://schemas.openxmlformats.org/officeDocument/2006/relationships/image" Target="../media/image916.png"/><Relationship Id="rId41" Type="http://schemas.openxmlformats.org/officeDocument/2006/relationships/customXml" Target="../ink/ink914.xml"/><Relationship Id="rId62" Type="http://schemas.openxmlformats.org/officeDocument/2006/relationships/image" Target="../media/image937.png"/><Relationship Id="rId83" Type="http://schemas.openxmlformats.org/officeDocument/2006/relationships/customXml" Target="../ink/ink935.xml"/><Relationship Id="rId179" Type="http://schemas.openxmlformats.org/officeDocument/2006/relationships/customXml" Target="../ink/ink983.xml"/><Relationship Id="rId190" Type="http://schemas.openxmlformats.org/officeDocument/2006/relationships/image" Target="../media/image1001.png"/><Relationship Id="rId204" Type="http://schemas.openxmlformats.org/officeDocument/2006/relationships/image" Target="../media/image1008.png"/><Relationship Id="rId225" Type="http://schemas.openxmlformats.org/officeDocument/2006/relationships/customXml" Target="../ink/ink1006.xml"/><Relationship Id="rId246" Type="http://schemas.openxmlformats.org/officeDocument/2006/relationships/image" Target="../media/image1029.png"/><Relationship Id="rId267" Type="http://schemas.openxmlformats.org/officeDocument/2006/relationships/customXml" Target="../ink/ink1027.xml"/><Relationship Id="rId288" Type="http://schemas.openxmlformats.org/officeDocument/2006/relationships/image" Target="../media/image1050.png"/><Relationship Id="rId106" Type="http://schemas.openxmlformats.org/officeDocument/2006/relationships/image" Target="../media/image959.png"/><Relationship Id="rId127" Type="http://schemas.openxmlformats.org/officeDocument/2006/relationships/customXml" Target="../ink/ink957.xml"/><Relationship Id="rId313" Type="http://schemas.openxmlformats.org/officeDocument/2006/relationships/customXml" Target="../ink/ink1050.xml"/><Relationship Id="rId10" Type="http://schemas.openxmlformats.org/officeDocument/2006/relationships/image" Target="../media/image911.png"/><Relationship Id="rId31" Type="http://schemas.openxmlformats.org/officeDocument/2006/relationships/customXml" Target="../ink/ink909.xml"/><Relationship Id="rId52" Type="http://schemas.openxmlformats.org/officeDocument/2006/relationships/image" Target="../media/image932.png"/><Relationship Id="rId73" Type="http://schemas.openxmlformats.org/officeDocument/2006/relationships/customXml" Target="../ink/ink930.xml"/><Relationship Id="rId94" Type="http://schemas.openxmlformats.org/officeDocument/2006/relationships/image" Target="../media/image953.png"/><Relationship Id="rId148" Type="http://schemas.openxmlformats.org/officeDocument/2006/relationships/image" Target="../media/image980.png"/><Relationship Id="rId169" Type="http://schemas.openxmlformats.org/officeDocument/2006/relationships/customXml" Target="../ink/ink978.xml"/><Relationship Id="rId4" Type="http://schemas.openxmlformats.org/officeDocument/2006/relationships/image" Target="../media/image2.png"/><Relationship Id="rId180" Type="http://schemas.openxmlformats.org/officeDocument/2006/relationships/image" Target="../media/image996.png"/><Relationship Id="rId215" Type="http://schemas.openxmlformats.org/officeDocument/2006/relationships/customXml" Target="../ink/ink1001.xml"/><Relationship Id="rId236" Type="http://schemas.openxmlformats.org/officeDocument/2006/relationships/image" Target="../media/image1024.png"/><Relationship Id="rId257" Type="http://schemas.openxmlformats.org/officeDocument/2006/relationships/customXml" Target="../ink/ink1022.xml"/><Relationship Id="rId278" Type="http://schemas.openxmlformats.org/officeDocument/2006/relationships/image" Target="../media/image1045.png"/><Relationship Id="rId303" Type="http://schemas.openxmlformats.org/officeDocument/2006/relationships/customXml" Target="../ink/ink1045.xml"/><Relationship Id="rId42" Type="http://schemas.openxmlformats.org/officeDocument/2006/relationships/image" Target="../media/image927.png"/><Relationship Id="rId84" Type="http://schemas.openxmlformats.org/officeDocument/2006/relationships/image" Target="../media/image948.png"/><Relationship Id="rId138" Type="http://schemas.openxmlformats.org/officeDocument/2006/relationships/image" Target="../media/image975.png"/><Relationship Id="rId191" Type="http://schemas.openxmlformats.org/officeDocument/2006/relationships/customXml" Target="../ink/ink989.xml"/><Relationship Id="rId205" Type="http://schemas.openxmlformats.org/officeDocument/2006/relationships/customXml" Target="../ink/ink996.xml"/><Relationship Id="rId247" Type="http://schemas.openxmlformats.org/officeDocument/2006/relationships/customXml" Target="../ink/ink1017.xml"/><Relationship Id="rId107" Type="http://schemas.openxmlformats.org/officeDocument/2006/relationships/customXml" Target="../ink/ink947.xml"/><Relationship Id="rId289" Type="http://schemas.openxmlformats.org/officeDocument/2006/relationships/customXml" Target="../ink/ink1038.xml"/><Relationship Id="rId11" Type="http://schemas.openxmlformats.org/officeDocument/2006/relationships/customXml" Target="../ink/ink899.xml"/><Relationship Id="rId53" Type="http://schemas.openxmlformats.org/officeDocument/2006/relationships/customXml" Target="../ink/ink920.xml"/><Relationship Id="rId149" Type="http://schemas.openxmlformats.org/officeDocument/2006/relationships/customXml" Target="../ink/ink968.xml"/><Relationship Id="rId314" Type="http://schemas.openxmlformats.org/officeDocument/2006/relationships/image" Target="../media/image1063.png"/><Relationship Id="rId95" Type="http://schemas.openxmlformats.org/officeDocument/2006/relationships/customXml" Target="../ink/ink941.xml"/><Relationship Id="rId160" Type="http://schemas.openxmlformats.org/officeDocument/2006/relationships/image" Target="../media/image986.png"/><Relationship Id="rId216" Type="http://schemas.openxmlformats.org/officeDocument/2006/relationships/image" Target="../media/image1014.png"/><Relationship Id="rId258" Type="http://schemas.openxmlformats.org/officeDocument/2006/relationships/image" Target="../media/image1035.png"/><Relationship Id="rId22" Type="http://schemas.openxmlformats.org/officeDocument/2006/relationships/image" Target="../media/image917.png"/><Relationship Id="rId64" Type="http://schemas.openxmlformats.org/officeDocument/2006/relationships/image" Target="../media/image938.png"/><Relationship Id="rId118" Type="http://schemas.openxmlformats.org/officeDocument/2006/relationships/image" Target="../media/image965.png"/><Relationship Id="rId171" Type="http://schemas.openxmlformats.org/officeDocument/2006/relationships/customXml" Target="../ink/ink979.xml"/><Relationship Id="rId227" Type="http://schemas.openxmlformats.org/officeDocument/2006/relationships/customXml" Target="../ink/ink1007.xml"/><Relationship Id="rId269" Type="http://schemas.openxmlformats.org/officeDocument/2006/relationships/customXml" Target="../ink/ink1028.xml"/><Relationship Id="rId33" Type="http://schemas.openxmlformats.org/officeDocument/2006/relationships/customXml" Target="../ink/ink910.xml"/><Relationship Id="rId129" Type="http://schemas.openxmlformats.org/officeDocument/2006/relationships/customXml" Target="../ink/ink958.xml"/><Relationship Id="rId280" Type="http://schemas.openxmlformats.org/officeDocument/2006/relationships/image" Target="../media/image1046.png"/><Relationship Id="rId75" Type="http://schemas.openxmlformats.org/officeDocument/2006/relationships/customXml" Target="../ink/ink931.xml"/><Relationship Id="rId140" Type="http://schemas.openxmlformats.org/officeDocument/2006/relationships/image" Target="../media/image976.png"/><Relationship Id="rId182" Type="http://schemas.openxmlformats.org/officeDocument/2006/relationships/image" Target="../media/image997.png"/><Relationship Id="rId6" Type="http://schemas.openxmlformats.org/officeDocument/2006/relationships/image" Target="../media/image909.png"/><Relationship Id="rId238" Type="http://schemas.openxmlformats.org/officeDocument/2006/relationships/image" Target="../media/image1025.png"/><Relationship Id="rId291" Type="http://schemas.openxmlformats.org/officeDocument/2006/relationships/customXml" Target="../ink/ink1039.xml"/><Relationship Id="rId305" Type="http://schemas.openxmlformats.org/officeDocument/2006/relationships/customXml" Target="../ink/ink1046.xml"/><Relationship Id="rId44" Type="http://schemas.openxmlformats.org/officeDocument/2006/relationships/image" Target="../media/image928.png"/><Relationship Id="rId86" Type="http://schemas.openxmlformats.org/officeDocument/2006/relationships/image" Target="../media/image949.png"/><Relationship Id="rId151" Type="http://schemas.openxmlformats.org/officeDocument/2006/relationships/customXml" Target="../ink/ink969.xml"/><Relationship Id="rId193" Type="http://schemas.openxmlformats.org/officeDocument/2006/relationships/customXml" Target="../ink/ink990.xml"/><Relationship Id="rId207" Type="http://schemas.openxmlformats.org/officeDocument/2006/relationships/customXml" Target="../ink/ink997.xml"/><Relationship Id="rId249" Type="http://schemas.openxmlformats.org/officeDocument/2006/relationships/customXml" Target="../ink/ink1018.xml"/><Relationship Id="rId13" Type="http://schemas.openxmlformats.org/officeDocument/2006/relationships/customXml" Target="../ink/ink900.xml"/><Relationship Id="rId109" Type="http://schemas.openxmlformats.org/officeDocument/2006/relationships/customXml" Target="../ink/ink948.xml"/><Relationship Id="rId260" Type="http://schemas.openxmlformats.org/officeDocument/2006/relationships/image" Target="../media/image1036.png"/><Relationship Id="rId316" Type="http://schemas.openxmlformats.org/officeDocument/2006/relationships/image" Target="../media/image106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2.xml"/><Relationship Id="rId299" Type="http://schemas.openxmlformats.org/officeDocument/2006/relationships/customXml" Target="../ink/ink1203.xml"/><Relationship Id="rId21" Type="http://schemas.openxmlformats.org/officeDocument/2006/relationships/customXml" Target="../ink/ink1064.xml"/><Relationship Id="rId63" Type="http://schemas.openxmlformats.org/officeDocument/2006/relationships/customXml" Target="../ink/ink1085.xml"/><Relationship Id="rId159" Type="http://schemas.openxmlformats.org/officeDocument/2006/relationships/customXml" Target="../ink/ink1133.xml"/><Relationship Id="rId324" Type="http://schemas.openxmlformats.org/officeDocument/2006/relationships/image" Target="../media/image1229.png"/><Relationship Id="rId366" Type="http://schemas.openxmlformats.org/officeDocument/2006/relationships/image" Target="../media/image1250.png"/><Relationship Id="rId170" Type="http://schemas.openxmlformats.org/officeDocument/2006/relationships/image" Target="../media/image1152.png"/><Relationship Id="rId226" Type="http://schemas.openxmlformats.org/officeDocument/2006/relationships/image" Target="../media/image1180.png"/><Relationship Id="rId433" Type="http://schemas.openxmlformats.org/officeDocument/2006/relationships/customXml" Target="../ink/ink1270.xml"/><Relationship Id="rId268" Type="http://schemas.openxmlformats.org/officeDocument/2006/relationships/image" Target="../media/image1201.png"/><Relationship Id="rId475" Type="http://schemas.openxmlformats.org/officeDocument/2006/relationships/customXml" Target="../ink/ink1291.xml"/><Relationship Id="rId32" Type="http://schemas.openxmlformats.org/officeDocument/2006/relationships/image" Target="../media/image1083.png"/><Relationship Id="rId74" Type="http://schemas.openxmlformats.org/officeDocument/2006/relationships/image" Target="../media/image1104.png"/><Relationship Id="rId128" Type="http://schemas.openxmlformats.org/officeDocument/2006/relationships/image" Target="../media/image1131.png"/><Relationship Id="rId335" Type="http://schemas.openxmlformats.org/officeDocument/2006/relationships/customXml" Target="../ink/ink1221.xml"/><Relationship Id="rId377" Type="http://schemas.openxmlformats.org/officeDocument/2006/relationships/customXml" Target="../ink/ink1242.xml"/><Relationship Id="rId5" Type="http://schemas.openxmlformats.org/officeDocument/2006/relationships/customXml" Target="../ink/ink1056.xml"/><Relationship Id="rId181" Type="http://schemas.openxmlformats.org/officeDocument/2006/relationships/customXml" Target="../ink/ink1144.xml"/><Relationship Id="rId237" Type="http://schemas.openxmlformats.org/officeDocument/2006/relationships/customXml" Target="../ink/ink1172.xml"/><Relationship Id="rId402" Type="http://schemas.openxmlformats.org/officeDocument/2006/relationships/image" Target="../media/image1268.png"/><Relationship Id="rId279" Type="http://schemas.openxmlformats.org/officeDocument/2006/relationships/customXml" Target="../ink/ink1193.xml"/><Relationship Id="rId444" Type="http://schemas.openxmlformats.org/officeDocument/2006/relationships/image" Target="../media/image1289.png"/><Relationship Id="rId486" Type="http://schemas.openxmlformats.org/officeDocument/2006/relationships/image" Target="../media/image1310.png"/><Relationship Id="rId43" Type="http://schemas.openxmlformats.org/officeDocument/2006/relationships/customXml" Target="../ink/ink1075.xml"/><Relationship Id="rId139" Type="http://schemas.openxmlformats.org/officeDocument/2006/relationships/customXml" Target="../ink/ink1123.xml"/><Relationship Id="rId290" Type="http://schemas.openxmlformats.org/officeDocument/2006/relationships/image" Target="../media/image1212.png"/><Relationship Id="rId304" Type="http://schemas.openxmlformats.org/officeDocument/2006/relationships/image" Target="../media/image1219.png"/><Relationship Id="rId346" Type="http://schemas.openxmlformats.org/officeDocument/2006/relationships/image" Target="../media/image1240.png"/><Relationship Id="rId388" Type="http://schemas.openxmlformats.org/officeDocument/2006/relationships/image" Target="../media/image1261.png"/><Relationship Id="rId85" Type="http://schemas.openxmlformats.org/officeDocument/2006/relationships/customXml" Target="../ink/ink1096.xml"/><Relationship Id="rId150" Type="http://schemas.openxmlformats.org/officeDocument/2006/relationships/image" Target="../media/image1142.png"/><Relationship Id="rId192" Type="http://schemas.openxmlformats.org/officeDocument/2006/relationships/image" Target="../media/image1163.png"/><Relationship Id="rId206" Type="http://schemas.openxmlformats.org/officeDocument/2006/relationships/image" Target="../media/image1170.png"/><Relationship Id="rId413" Type="http://schemas.openxmlformats.org/officeDocument/2006/relationships/customXml" Target="../ink/ink1260.xml"/><Relationship Id="rId248" Type="http://schemas.openxmlformats.org/officeDocument/2006/relationships/image" Target="../media/image1191.png"/><Relationship Id="rId455" Type="http://schemas.openxmlformats.org/officeDocument/2006/relationships/customXml" Target="../ink/ink1281.xml"/><Relationship Id="rId12" Type="http://schemas.openxmlformats.org/officeDocument/2006/relationships/image" Target="../media/image1073.png"/><Relationship Id="rId108" Type="http://schemas.openxmlformats.org/officeDocument/2006/relationships/image" Target="../media/image1121.png"/><Relationship Id="rId315" Type="http://schemas.openxmlformats.org/officeDocument/2006/relationships/customXml" Target="../ink/ink1211.xml"/><Relationship Id="rId357" Type="http://schemas.openxmlformats.org/officeDocument/2006/relationships/customXml" Target="../ink/ink1232.xml"/><Relationship Id="rId54" Type="http://schemas.openxmlformats.org/officeDocument/2006/relationships/image" Target="../media/image1094.png"/><Relationship Id="rId96" Type="http://schemas.openxmlformats.org/officeDocument/2006/relationships/image" Target="../media/image1115.png"/><Relationship Id="rId161" Type="http://schemas.openxmlformats.org/officeDocument/2006/relationships/customXml" Target="../ink/ink1134.xml"/><Relationship Id="rId217" Type="http://schemas.openxmlformats.org/officeDocument/2006/relationships/customXml" Target="../ink/ink1162.xml"/><Relationship Id="rId399" Type="http://schemas.openxmlformats.org/officeDocument/2006/relationships/customXml" Target="../ink/ink1253.xml"/><Relationship Id="rId259" Type="http://schemas.openxmlformats.org/officeDocument/2006/relationships/customXml" Target="../ink/ink1183.xml"/><Relationship Id="rId424" Type="http://schemas.openxmlformats.org/officeDocument/2006/relationships/image" Target="../media/image1279.png"/><Relationship Id="rId466" Type="http://schemas.openxmlformats.org/officeDocument/2006/relationships/image" Target="../media/image1300.png"/><Relationship Id="rId23" Type="http://schemas.openxmlformats.org/officeDocument/2006/relationships/customXml" Target="../ink/ink1065.xml"/><Relationship Id="rId119" Type="http://schemas.openxmlformats.org/officeDocument/2006/relationships/customXml" Target="../ink/ink1113.xml"/><Relationship Id="rId270" Type="http://schemas.openxmlformats.org/officeDocument/2006/relationships/image" Target="../media/image1202.png"/><Relationship Id="rId326" Type="http://schemas.openxmlformats.org/officeDocument/2006/relationships/image" Target="../media/image1230.png"/><Relationship Id="rId65" Type="http://schemas.openxmlformats.org/officeDocument/2006/relationships/customXml" Target="../ink/ink1086.xml"/><Relationship Id="rId130" Type="http://schemas.openxmlformats.org/officeDocument/2006/relationships/image" Target="../media/image1132.png"/><Relationship Id="rId368" Type="http://schemas.openxmlformats.org/officeDocument/2006/relationships/image" Target="../media/image1251.png"/><Relationship Id="rId172" Type="http://schemas.openxmlformats.org/officeDocument/2006/relationships/image" Target="../media/image1153.png"/><Relationship Id="rId228" Type="http://schemas.openxmlformats.org/officeDocument/2006/relationships/image" Target="../media/image1181.png"/><Relationship Id="rId435" Type="http://schemas.openxmlformats.org/officeDocument/2006/relationships/customXml" Target="../ink/ink1271.xml"/><Relationship Id="rId477" Type="http://schemas.openxmlformats.org/officeDocument/2006/relationships/customXml" Target="../ink/ink1292.xml"/><Relationship Id="rId281" Type="http://schemas.openxmlformats.org/officeDocument/2006/relationships/customXml" Target="../ink/ink1194.xml"/><Relationship Id="rId337" Type="http://schemas.openxmlformats.org/officeDocument/2006/relationships/customXml" Target="../ink/ink1222.xml"/><Relationship Id="rId34" Type="http://schemas.openxmlformats.org/officeDocument/2006/relationships/image" Target="../media/image1084.png"/><Relationship Id="rId76" Type="http://schemas.openxmlformats.org/officeDocument/2006/relationships/image" Target="../media/image1105.png"/><Relationship Id="rId141" Type="http://schemas.openxmlformats.org/officeDocument/2006/relationships/customXml" Target="../ink/ink1124.xml"/><Relationship Id="rId379" Type="http://schemas.openxmlformats.org/officeDocument/2006/relationships/customXml" Target="../ink/ink1243.xml"/><Relationship Id="rId7" Type="http://schemas.openxmlformats.org/officeDocument/2006/relationships/customXml" Target="../ink/ink1057.xml"/><Relationship Id="rId183" Type="http://schemas.openxmlformats.org/officeDocument/2006/relationships/customXml" Target="../ink/ink1145.xml"/><Relationship Id="rId239" Type="http://schemas.openxmlformats.org/officeDocument/2006/relationships/customXml" Target="../ink/ink1173.xml"/><Relationship Id="rId390" Type="http://schemas.openxmlformats.org/officeDocument/2006/relationships/image" Target="../media/image1262.png"/><Relationship Id="rId404" Type="http://schemas.openxmlformats.org/officeDocument/2006/relationships/image" Target="../media/image1269.png"/><Relationship Id="rId446" Type="http://schemas.openxmlformats.org/officeDocument/2006/relationships/image" Target="../media/image1290.png"/><Relationship Id="rId250" Type="http://schemas.openxmlformats.org/officeDocument/2006/relationships/image" Target="../media/image1192.png"/><Relationship Id="rId292" Type="http://schemas.openxmlformats.org/officeDocument/2006/relationships/image" Target="../media/image1213.png"/><Relationship Id="rId306" Type="http://schemas.openxmlformats.org/officeDocument/2006/relationships/image" Target="../media/image1220.png"/><Relationship Id="rId45" Type="http://schemas.openxmlformats.org/officeDocument/2006/relationships/customXml" Target="../ink/ink1076.xml"/><Relationship Id="rId87" Type="http://schemas.openxmlformats.org/officeDocument/2006/relationships/customXml" Target="../ink/ink1097.xml"/><Relationship Id="rId110" Type="http://schemas.openxmlformats.org/officeDocument/2006/relationships/image" Target="../media/image1122.png"/><Relationship Id="rId348" Type="http://schemas.openxmlformats.org/officeDocument/2006/relationships/image" Target="../media/image1241.png"/><Relationship Id="rId152" Type="http://schemas.openxmlformats.org/officeDocument/2006/relationships/image" Target="../media/image1143.png"/><Relationship Id="rId194" Type="http://schemas.openxmlformats.org/officeDocument/2006/relationships/image" Target="../media/image1164.png"/><Relationship Id="rId208" Type="http://schemas.openxmlformats.org/officeDocument/2006/relationships/image" Target="../media/image1171.png"/><Relationship Id="rId415" Type="http://schemas.openxmlformats.org/officeDocument/2006/relationships/customXml" Target="../ink/ink1261.xml"/><Relationship Id="rId457" Type="http://schemas.openxmlformats.org/officeDocument/2006/relationships/customXml" Target="../ink/ink1282.xml"/><Relationship Id="rId261" Type="http://schemas.openxmlformats.org/officeDocument/2006/relationships/customXml" Target="../ink/ink1184.xml"/><Relationship Id="rId14" Type="http://schemas.openxmlformats.org/officeDocument/2006/relationships/image" Target="../media/image1074.png"/><Relationship Id="rId56" Type="http://schemas.openxmlformats.org/officeDocument/2006/relationships/image" Target="../media/image1095.png"/><Relationship Id="rId317" Type="http://schemas.openxmlformats.org/officeDocument/2006/relationships/customXml" Target="../ink/ink1212.xml"/><Relationship Id="rId359" Type="http://schemas.openxmlformats.org/officeDocument/2006/relationships/customXml" Target="../ink/ink1233.xml"/><Relationship Id="rId98" Type="http://schemas.openxmlformats.org/officeDocument/2006/relationships/image" Target="../media/image1116.png"/><Relationship Id="rId121" Type="http://schemas.openxmlformats.org/officeDocument/2006/relationships/customXml" Target="../ink/ink1114.xml"/><Relationship Id="rId163" Type="http://schemas.openxmlformats.org/officeDocument/2006/relationships/customXml" Target="../ink/ink1135.xml"/><Relationship Id="rId219" Type="http://schemas.openxmlformats.org/officeDocument/2006/relationships/customXml" Target="../ink/ink1163.xml"/><Relationship Id="rId370" Type="http://schemas.openxmlformats.org/officeDocument/2006/relationships/image" Target="../media/image1252.png"/><Relationship Id="rId426" Type="http://schemas.openxmlformats.org/officeDocument/2006/relationships/image" Target="../media/image1280.png"/><Relationship Id="rId230" Type="http://schemas.openxmlformats.org/officeDocument/2006/relationships/image" Target="../media/image1182.png"/><Relationship Id="rId468" Type="http://schemas.openxmlformats.org/officeDocument/2006/relationships/image" Target="../media/image1301.png"/><Relationship Id="rId25" Type="http://schemas.openxmlformats.org/officeDocument/2006/relationships/customXml" Target="../ink/ink1066.xml"/><Relationship Id="rId67" Type="http://schemas.openxmlformats.org/officeDocument/2006/relationships/customXml" Target="../ink/ink1087.xml"/><Relationship Id="rId272" Type="http://schemas.openxmlformats.org/officeDocument/2006/relationships/image" Target="../media/image1203.png"/><Relationship Id="rId328" Type="http://schemas.openxmlformats.org/officeDocument/2006/relationships/image" Target="../media/image1231.png"/><Relationship Id="rId132" Type="http://schemas.openxmlformats.org/officeDocument/2006/relationships/image" Target="../media/image1133.png"/><Relationship Id="rId174" Type="http://schemas.openxmlformats.org/officeDocument/2006/relationships/image" Target="../media/image1154.png"/><Relationship Id="rId381" Type="http://schemas.openxmlformats.org/officeDocument/2006/relationships/customXml" Target="../ink/ink1244.xml"/><Relationship Id="rId241" Type="http://schemas.openxmlformats.org/officeDocument/2006/relationships/customXml" Target="../ink/ink1174.xml"/><Relationship Id="rId437" Type="http://schemas.openxmlformats.org/officeDocument/2006/relationships/customXml" Target="../ink/ink1272.xml"/><Relationship Id="rId479" Type="http://schemas.openxmlformats.org/officeDocument/2006/relationships/customXml" Target="../ink/ink1293.xml"/><Relationship Id="rId36" Type="http://schemas.openxmlformats.org/officeDocument/2006/relationships/image" Target="../media/image1085.png"/><Relationship Id="rId283" Type="http://schemas.openxmlformats.org/officeDocument/2006/relationships/customXml" Target="../ink/ink1195.xml"/><Relationship Id="rId339" Type="http://schemas.openxmlformats.org/officeDocument/2006/relationships/customXml" Target="../ink/ink1223.xml"/><Relationship Id="rId78" Type="http://schemas.openxmlformats.org/officeDocument/2006/relationships/image" Target="../media/image1106.png"/><Relationship Id="rId101" Type="http://schemas.openxmlformats.org/officeDocument/2006/relationships/customXml" Target="../ink/ink1104.xml"/><Relationship Id="rId143" Type="http://schemas.openxmlformats.org/officeDocument/2006/relationships/customXml" Target="../ink/ink1125.xml"/><Relationship Id="rId185" Type="http://schemas.openxmlformats.org/officeDocument/2006/relationships/customXml" Target="../ink/ink1146.xml"/><Relationship Id="rId350" Type="http://schemas.openxmlformats.org/officeDocument/2006/relationships/image" Target="../media/image1242.png"/><Relationship Id="rId406" Type="http://schemas.openxmlformats.org/officeDocument/2006/relationships/image" Target="../media/image1270.png"/><Relationship Id="rId9" Type="http://schemas.openxmlformats.org/officeDocument/2006/relationships/customXml" Target="../ink/ink1058.xml"/><Relationship Id="rId210" Type="http://schemas.openxmlformats.org/officeDocument/2006/relationships/image" Target="../media/image1172.png"/><Relationship Id="rId392" Type="http://schemas.openxmlformats.org/officeDocument/2006/relationships/image" Target="../media/image1263.png"/><Relationship Id="rId448" Type="http://schemas.openxmlformats.org/officeDocument/2006/relationships/image" Target="../media/image1291.png"/><Relationship Id="rId252" Type="http://schemas.openxmlformats.org/officeDocument/2006/relationships/image" Target="../media/image1193.png"/><Relationship Id="rId294" Type="http://schemas.openxmlformats.org/officeDocument/2006/relationships/image" Target="../media/image1214.png"/><Relationship Id="rId308" Type="http://schemas.openxmlformats.org/officeDocument/2006/relationships/image" Target="../media/image1221.png"/><Relationship Id="rId47" Type="http://schemas.openxmlformats.org/officeDocument/2006/relationships/customXml" Target="../ink/ink1077.xml"/><Relationship Id="rId89" Type="http://schemas.openxmlformats.org/officeDocument/2006/relationships/customXml" Target="../ink/ink1098.xml"/><Relationship Id="rId112" Type="http://schemas.openxmlformats.org/officeDocument/2006/relationships/image" Target="../media/image1123.png"/><Relationship Id="rId154" Type="http://schemas.openxmlformats.org/officeDocument/2006/relationships/image" Target="../media/image1144.png"/><Relationship Id="rId361" Type="http://schemas.openxmlformats.org/officeDocument/2006/relationships/customXml" Target="../ink/ink1234.xml"/><Relationship Id="rId196" Type="http://schemas.openxmlformats.org/officeDocument/2006/relationships/image" Target="../media/image1165.png"/><Relationship Id="rId417" Type="http://schemas.openxmlformats.org/officeDocument/2006/relationships/customXml" Target="../ink/ink1262.xml"/><Relationship Id="rId459" Type="http://schemas.openxmlformats.org/officeDocument/2006/relationships/customXml" Target="../ink/ink1283.xml"/><Relationship Id="rId16" Type="http://schemas.openxmlformats.org/officeDocument/2006/relationships/image" Target="../media/image1075.png"/><Relationship Id="rId221" Type="http://schemas.openxmlformats.org/officeDocument/2006/relationships/customXml" Target="../ink/ink1164.xml"/><Relationship Id="rId263" Type="http://schemas.openxmlformats.org/officeDocument/2006/relationships/customXml" Target="../ink/ink1185.xml"/><Relationship Id="rId319" Type="http://schemas.openxmlformats.org/officeDocument/2006/relationships/customXml" Target="../ink/ink1213.xml"/><Relationship Id="rId470" Type="http://schemas.openxmlformats.org/officeDocument/2006/relationships/image" Target="../media/image1302.png"/><Relationship Id="rId58" Type="http://schemas.openxmlformats.org/officeDocument/2006/relationships/image" Target="../media/image1096.png"/><Relationship Id="rId123" Type="http://schemas.openxmlformats.org/officeDocument/2006/relationships/customXml" Target="../ink/ink1115.xml"/><Relationship Id="rId330" Type="http://schemas.openxmlformats.org/officeDocument/2006/relationships/image" Target="../media/image1232.png"/><Relationship Id="rId165" Type="http://schemas.openxmlformats.org/officeDocument/2006/relationships/customXml" Target="../ink/ink1136.xml"/><Relationship Id="rId372" Type="http://schemas.openxmlformats.org/officeDocument/2006/relationships/image" Target="../media/image1253.png"/><Relationship Id="rId428" Type="http://schemas.openxmlformats.org/officeDocument/2006/relationships/image" Target="../media/image1281.png"/><Relationship Id="rId232" Type="http://schemas.openxmlformats.org/officeDocument/2006/relationships/image" Target="../media/image1183.png"/><Relationship Id="rId274" Type="http://schemas.openxmlformats.org/officeDocument/2006/relationships/image" Target="../media/image1204.png"/><Relationship Id="rId481" Type="http://schemas.openxmlformats.org/officeDocument/2006/relationships/customXml" Target="../ink/ink1294.xml"/><Relationship Id="rId27" Type="http://schemas.openxmlformats.org/officeDocument/2006/relationships/customXml" Target="../ink/ink1067.xml"/><Relationship Id="rId69" Type="http://schemas.openxmlformats.org/officeDocument/2006/relationships/customXml" Target="../ink/ink1088.xml"/><Relationship Id="rId134" Type="http://schemas.openxmlformats.org/officeDocument/2006/relationships/image" Target="../media/image1134.png"/><Relationship Id="rId80" Type="http://schemas.openxmlformats.org/officeDocument/2006/relationships/image" Target="../media/image1107.png"/><Relationship Id="rId176" Type="http://schemas.openxmlformats.org/officeDocument/2006/relationships/image" Target="../media/image1155.png"/><Relationship Id="rId341" Type="http://schemas.openxmlformats.org/officeDocument/2006/relationships/customXml" Target="../ink/ink1224.xml"/><Relationship Id="rId383" Type="http://schemas.openxmlformats.org/officeDocument/2006/relationships/customXml" Target="../ink/ink1245.xml"/><Relationship Id="rId439" Type="http://schemas.openxmlformats.org/officeDocument/2006/relationships/customXml" Target="../ink/ink1273.xml"/><Relationship Id="rId201" Type="http://schemas.openxmlformats.org/officeDocument/2006/relationships/customXml" Target="../ink/ink1154.xml"/><Relationship Id="rId243" Type="http://schemas.openxmlformats.org/officeDocument/2006/relationships/customXml" Target="../ink/ink1175.xml"/><Relationship Id="rId285" Type="http://schemas.openxmlformats.org/officeDocument/2006/relationships/customXml" Target="../ink/ink1196.xml"/><Relationship Id="rId450" Type="http://schemas.openxmlformats.org/officeDocument/2006/relationships/image" Target="../media/image1292.png"/><Relationship Id="rId38" Type="http://schemas.openxmlformats.org/officeDocument/2006/relationships/image" Target="../media/image1086.png"/><Relationship Id="rId103" Type="http://schemas.openxmlformats.org/officeDocument/2006/relationships/customXml" Target="../ink/ink1105.xml"/><Relationship Id="rId310" Type="http://schemas.openxmlformats.org/officeDocument/2006/relationships/image" Target="../media/image1222.png"/><Relationship Id="rId91" Type="http://schemas.openxmlformats.org/officeDocument/2006/relationships/customXml" Target="../ink/ink1099.xml"/><Relationship Id="rId145" Type="http://schemas.openxmlformats.org/officeDocument/2006/relationships/customXml" Target="../ink/ink1126.xml"/><Relationship Id="rId187" Type="http://schemas.openxmlformats.org/officeDocument/2006/relationships/customXml" Target="../ink/ink1147.xml"/><Relationship Id="rId352" Type="http://schemas.openxmlformats.org/officeDocument/2006/relationships/image" Target="../media/image1243.png"/><Relationship Id="rId394" Type="http://schemas.openxmlformats.org/officeDocument/2006/relationships/image" Target="../media/image1264.png"/><Relationship Id="rId408" Type="http://schemas.openxmlformats.org/officeDocument/2006/relationships/image" Target="../media/image1271.png"/><Relationship Id="rId212" Type="http://schemas.openxmlformats.org/officeDocument/2006/relationships/image" Target="../media/image1173.png"/><Relationship Id="rId254" Type="http://schemas.openxmlformats.org/officeDocument/2006/relationships/image" Target="../media/image1194.png"/><Relationship Id="rId49" Type="http://schemas.openxmlformats.org/officeDocument/2006/relationships/customXml" Target="../ink/ink1078.xml"/><Relationship Id="rId114" Type="http://schemas.openxmlformats.org/officeDocument/2006/relationships/image" Target="../media/image1124.png"/><Relationship Id="rId296" Type="http://schemas.openxmlformats.org/officeDocument/2006/relationships/image" Target="../media/image1215.png"/><Relationship Id="rId461" Type="http://schemas.openxmlformats.org/officeDocument/2006/relationships/customXml" Target="../ink/ink1284.xml"/><Relationship Id="rId60" Type="http://schemas.openxmlformats.org/officeDocument/2006/relationships/image" Target="../media/image1097.png"/><Relationship Id="rId156" Type="http://schemas.openxmlformats.org/officeDocument/2006/relationships/image" Target="../media/image1145.png"/><Relationship Id="rId198" Type="http://schemas.openxmlformats.org/officeDocument/2006/relationships/image" Target="../media/image1166.png"/><Relationship Id="rId321" Type="http://schemas.openxmlformats.org/officeDocument/2006/relationships/customXml" Target="../ink/ink1214.xml"/><Relationship Id="rId363" Type="http://schemas.openxmlformats.org/officeDocument/2006/relationships/customXml" Target="../ink/ink1235.xml"/><Relationship Id="rId419" Type="http://schemas.openxmlformats.org/officeDocument/2006/relationships/customXml" Target="../ink/ink1263.xml"/><Relationship Id="rId223" Type="http://schemas.openxmlformats.org/officeDocument/2006/relationships/customXml" Target="../ink/ink1165.xml"/><Relationship Id="rId430" Type="http://schemas.openxmlformats.org/officeDocument/2006/relationships/image" Target="../media/image1282.png"/><Relationship Id="rId18" Type="http://schemas.openxmlformats.org/officeDocument/2006/relationships/image" Target="../media/image1076.png"/><Relationship Id="rId265" Type="http://schemas.openxmlformats.org/officeDocument/2006/relationships/customXml" Target="../ink/ink1186.xml"/><Relationship Id="rId472" Type="http://schemas.openxmlformats.org/officeDocument/2006/relationships/image" Target="../media/image1303.png"/><Relationship Id="rId125" Type="http://schemas.openxmlformats.org/officeDocument/2006/relationships/customXml" Target="../ink/ink1116.xml"/><Relationship Id="rId167" Type="http://schemas.openxmlformats.org/officeDocument/2006/relationships/customXml" Target="../ink/ink1137.xml"/><Relationship Id="rId332" Type="http://schemas.openxmlformats.org/officeDocument/2006/relationships/image" Target="../media/image1233.png"/><Relationship Id="rId374" Type="http://schemas.openxmlformats.org/officeDocument/2006/relationships/image" Target="../media/image1254.png"/><Relationship Id="rId71" Type="http://schemas.openxmlformats.org/officeDocument/2006/relationships/customXml" Target="../ink/ink1089.xml"/><Relationship Id="rId234" Type="http://schemas.openxmlformats.org/officeDocument/2006/relationships/image" Target="../media/image1184.png"/><Relationship Id="rId2" Type="http://schemas.openxmlformats.org/officeDocument/2006/relationships/image" Target="../media/image1069.png"/><Relationship Id="rId29" Type="http://schemas.openxmlformats.org/officeDocument/2006/relationships/customXml" Target="../ink/ink1068.xml"/><Relationship Id="rId276" Type="http://schemas.openxmlformats.org/officeDocument/2006/relationships/image" Target="../media/image1205.png"/><Relationship Id="rId441" Type="http://schemas.openxmlformats.org/officeDocument/2006/relationships/customXml" Target="../ink/ink1274.xml"/><Relationship Id="rId483" Type="http://schemas.openxmlformats.org/officeDocument/2006/relationships/customXml" Target="../ink/ink1295.xml"/><Relationship Id="rId40" Type="http://schemas.openxmlformats.org/officeDocument/2006/relationships/image" Target="../media/image1087.png"/><Relationship Id="rId136" Type="http://schemas.openxmlformats.org/officeDocument/2006/relationships/image" Target="../media/image1135.png"/><Relationship Id="rId178" Type="http://schemas.openxmlformats.org/officeDocument/2006/relationships/image" Target="../media/image1156.png"/><Relationship Id="rId301" Type="http://schemas.openxmlformats.org/officeDocument/2006/relationships/customXml" Target="../ink/ink1204.xml"/><Relationship Id="rId343" Type="http://schemas.openxmlformats.org/officeDocument/2006/relationships/customXml" Target="../ink/ink1225.xml"/><Relationship Id="rId82" Type="http://schemas.openxmlformats.org/officeDocument/2006/relationships/image" Target="../media/image1108.png"/><Relationship Id="rId203" Type="http://schemas.openxmlformats.org/officeDocument/2006/relationships/customXml" Target="../ink/ink1155.xml"/><Relationship Id="rId385" Type="http://schemas.openxmlformats.org/officeDocument/2006/relationships/customXml" Target="../ink/ink1246.xml"/><Relationship Id="rId245" Type="http://schemas.openxmlformats.org/officeDocument/2006/relationships/customXml" Target="../ink/ink1176.xml"/><Relationship Id="rId287" Type="http://schemas.openxmlformats.org/officeDocument/2006/relationships/customXml" Target="../ink/ink1197.xml"/><Relationship Id="rId410" Type="http://schemas.openxmlformats.org/officeDocument/2006/relationships/image" Target="../media/image1272.png"/><Relationship Id="rId452" Type="http://schemas.openxmlformats.org/officeDocument/2006/relationships/image" Target="../media/image1293.png"/><Relationship Id="rId105" Type="http://schemas.openxmlformats.org/officeDocument/2006/relationships/customXml" Target="../ink/ink1106.xml"/><Relationship Id="rId147" Type="http://schemas.openxmlformats.org/officeDocument/2006/relationships/customXml" Target="../ink/ink1127.xml"/><Relationship Id="rId312" Type="http://schemas.openxmlformats.org/officeDocument/2006/relationships/image" Target="../media/image1223.png"/><Relationship Id="rId354" Type="http://schemas.openxmlformats.org/officeDocument/2006/relationships/image" Target="../media/image1244.png"/><Relationship Id="rId51" Type="http://schemas.openxmlformats.org/officeDocument/2006/relationships/customXml" Target="../ink/ink1079.xml"/><Relationship Id="rId93" Type="http://schemas.openxmlformats.org/officeDocument/2006/relationships/customXml" Target="../ink/ink1100.xml"/><Relationship Id="rId189" Type="http://schemas.openxmlformats.org/officeDocument/2006/relationships/customXml" Target="../ink/ink1148.xml"/><Relationship Id="rId396" Type="http://schemas.openxmlformats.org/officeDocument/2006/relationships/image" Target="../media/image1265.png"/><Relationship Id="rId214" Type="http://schemas.openxmlformats.org/officeDocument/2006/relationships/image" Target="../media/image1174.png"/><Relationship Id="rId256" Type="http://schemas.openxmlformats.org/officeDocument/2006/relationships/image" Target="../media/image1195.png"/><Relationship Id="rId298" Type="http://schemas.openxmlformats.org/officeDocument/2006/relationships/image" Target="../media/image1216.png"/><Relationship Id="rId421" Type="http://schemas.openxmlformats.org/officeDocument/2006/relationships/customXml" Target="../ink/ink1264.xml"/><Relationship Id="rId463" Type="http://schemas.openxmlformats.org/officeDocument/2006/relationships/customXml" Target="../ink/ink1285.xml"/><Relationship Id="rId116" Type="http://schemas.openxmlformats.org/officeDocument/2006/relationships/image" Target="../media/image1125.png"/><Relationship Id="rId137" Type="http://schemas.openxmlformats.org/officeDocument/2006/relationships/customXml" Target="../ink/ink1122.xml"/><Relationship Id="rId158" Type="http://schemas.openxmlformats.org/officeDocument/2006/relationships/image" Target="../media/image1146.png"/><Relationship Id="rId302" Type="http://schemas.openxmlformats.org/officeDocument/2006/relationships/image" Target="../media/image1218.png"/><Relationship Id="rId323" Type="http://schemas.openxmlformats.org/officeDocument/2006/relationships/customXml" Target="../ink/ink1215.xml"/><Relationship Id="rId344" Type="http://schemas.openxmlformats.org/officeDocument/2006/relationships/image" Target="../media/image1239.png"/><Relationship Id="rId20" Type="http://schemas.openxmlformats.org/officeDocument/2006/relationships/image" Target="../media/image1077.png"/><Relationship Id="rId41" Type="http://schemas.openxmlformats.org/officeDocument/2006/relationships/customXml" Target="../ink/ink1074.xml"/><Relationship Id="rId62" Type="http://schemas.openxmlformats.org/officeDocument/2006/relationships/image" Target="../media/image1098.png"/><Relationship Id="rId83" Type="http://schemas.openxmlformats.org/officeDocument/2006/relationships/customXml" Target="../ink/ink1095.xml"/><Relationship Id="rId179" Type="http://schemas.openxmlformats.org/officeDocument/2006/relationships/customXml" Target="../ink/ink1143.xml"/><Relationship Id="rId365" Type="http://schemas.openxmlformats.org/officeDocument/2006/relationships/customXml" Target="../ink/ink1236.xml"/><Relationship Id="rId386" Type="http://schemas.openxmlformats.org/officeDocument/2006/relationships/image" Target="../media/image1260.png"/><Relationship Id="rId190" Type="http://schemas.openxmlformats.org/officeDocument/2006/relationships/image" Target="../media/image1162.png"/><Relationship Id="rId204" Type="http://schemas.openxmlformats.org/officeDocument/2006/relationships/image" Target="../media/image1169.png"/><Relationship Id="rId225" Type="http://schemas.openxmlformats.org/officeDocument/2006/relationships/customXml" Target="../ink/ink1166.xml"/><Relationship Id="rId246" Type="http://schemas.openxmlformats.org/officeDocument/2006/relationships/image" Target="../media/image1190.png"/><Relationship Id="rId267" Type="http://schemas.openxmlformats.org/officeDocument/2006/relationships/customXml" Target="../ink/ink1187.xml"/><Relationship Id="rId288" Type="http://schemas.openxmlformats.org/officeDocument/2006/relationships/image" Target="../media/image1211.png"/><Relationship Id="rId411" Type="http://schemas.openxmlformats.org/officeDocument/2006/relationships/customXml" Target="../ink/ink1259.xml"/><Relationship Id="rId432" Type="http://schemas.openxmlformats.org/officeDocument/2006/relationships/image" Target="../media/image1283.png"/><Relationship Id="rId453" Type="http://schemas.openxmlformats.org/officeDocument/2006/relationships/customXml" Target="../ink/ink1280.xml"/><Relationship Id="rId474" Type="http://schemas.openxmlformats.org/officeDocument/2006/relationships/image" Target="../media/image1304.png"/><Relationship Id="rId106" Type="http://schemas.openxmlformats.org/officeDocument/2006/relationships/image" Target="../media/image1120.png"/><Relationship Id="rId127" Type="http://schemas.openxmlformats.org/officeDocument/2006/relationships/customXml" Target="../ink/ink1117.xml"/><Relationship Id="rId313" Type="http://schemas.openxmlformats.org/officeDocument/2006/relationships/customXml" Target="../ink/ink1210.xml"/><Relationship Id="rId10" Type="http://schemas.openxmlformats.org/officeDocument/2006/relationships/image" Target="../media/image1072.png"/><Relationship Id="rId31" Type="http://schemas.openxmlformats.org/officeDocument/2006/relationships/customXml" Target="../ink/ink1069.xml"/><Relationship Id="rId52" Type="http://schemas.openxmlformats.org/officeDocument/2006/relationships/image" Target="../media/image1093.png"/><Relationship Id="rId73" Type="http://schemas.openxmlformats.org/officeDocument/2006/relationships/customXml" Target="../ink/ink1090.xml"/><Relationship Id="rId94" Type="http://schemas.openxmlformats.org/officeDocument/2006/relationships/image" Target="../media/image1114.png"/><Relationship Id="rId148" Type="http://schemas.openxmlformats.org/officeDocument/2006/relationships/image" Target="../media/image1141.png"/><Relationship Id="rId169" Type="http://schemas.openxmlformats.org/officeDocument/2006/relationships/customXml" Target="../ink/ink1138.xml"/><Relationship Id="rId334" Type="http://schemas.openxmlformats.org/officeDocument/2006/relationships/image" Target="../media/image1234.png"/><Relationship Id="rId355" Type="http://schemas.openxmlformats.org/officeDocument/2006/relationships/customXml" Target="../ink/ink1231.xml"/><Relationship Id="rId376" Type="http://schemas.openxmlformats.org/officeDocument/2006/relationships/image" Target="../media/image1255.png"/><Relationship Id="rId397" Type="http://schemas.openxmlformats.org/officeDocument/2006/relationships/customXml" Target="../ink/ink1252.xml"/><Relationship Id="rId4" Type="http://schemas.openxmlformats.org/officeDocument/2006/relationships/image" Target="../media/image2.png"/><Relationship Id="rId180" Type="http://schemas.openxmlformats.org/officeDocument/2006/relationships/image" Target="../media/image1157.png"/><Relationship Id="rId215" Type="http://schemas.openxmlformats.org/officeDocument/2006/relationships/customXml" Target="../ink/ink1161.xml"/><Relationship Id="rId236" Type="http://schemas.openxmlformats.org/officeDocument/2006/relationships/image" Target="../media/image1185.png"/><Relationship Id="rId257" Type="http://schemas.openxmlformats.org/officeDocument/2006/relationships/customXml" Target="../ink/ink1182.xml"/><Relationship Id="rId278" Type="http://schemas.openxmlformats.org/officeDocument/2006/relationships/image" Target="../media/image1206.png"/><Relationship Id="rId401" Type="http://schemas.openxmlformats.org/officeDocument/2006/relationships/customXml" Target="../ink/ink1254.xml"/><Relationship Id="rId422" Type="http://schemas.openxmlformats.org/officeDocument/2006/relationships/image" Target="../media/image1278.png"/><Relationship Id="rId443" Type="http://schemas.openxmlformats.org/officeDocument/2006/relationships/customXml" Target="../ink/ink1275.xml"/><Relationship Id="rId464" Type="http://schemas.openxmlformats.org/officeDocument/2006/relationships/image" Target="../media/image1299.png"/><Relationship Id="rId303" Type="http://schemas.openxmlformats.org/officeDocument/2006/relationships/customXml" Target="../ink/ink1205.xml"/><Relationship Id="rId485" Type="http://schemas.openxmlformats.org/officeDocument/2006/relationships/customXml" Target="../ink/ink1296.xml"/><Relationship Id="rId42" Type="http://schemas.openxmlformats.org/officeDocument/2006/relationships/image" Target="../media/image1088.png"/><Relationship Id="rId84" Type="http://schemas.openxmlformats.org/officeDocument/2006/relationships/image" Target="../media/image1109.png"/><Relationship Id="rId138" Type="http://schemas.openxmlformats.org/officeDocument/2006/relationships/image" Target="../media/image1136.png"/><Relationship Id="rId345" Type="http://schemas.openxmlformats.org/officeDocument/2006/relationships/customXml" Target="../ink/ink1226.xml"/><Relationship Id="rId387" Type="http://schemas.openxmlformats.org/officeDocument/2006/relationships/customXml" Target="../ink/ink1247.xml"/><Relationship Id="rId191" Type="http://schemas.openxmlformats.org/officeDocument/2006/relationships/customXml" Target="../ink/ink1149.xml"/><Relationship Id="rId205" Type="http://schemas.openxmlformats.org/officeDocument/2006/relationships/customXml" Target="../ink/ink1156.xml"/><Relationship Id="rId247" Type="http://schemas.openxmlformats.org/officeDocument/2006/relationships/customXml" Target="../ink/ink1177.xml"/><Relationship Id="rId412" Type="http://schemas.openxmlformats.org/officeDocument/2006/relationships/image" Target="../media/image1273.png"/><Relationship Id="rId107" Type="http://schemas.openxmlformats.org/officeDocument/2006/relationships/customXml" Target="../ink/ink1107.xml"/><Relationship Id="rId289" Type="http://schemas.openxmlformats.org/officeDocument/2006/relationships/customXml" Target="../ink/ink1198.xml"/><Relationship Id="rId454" Type="http://schemas.openxmlformats.org/officeDocument/2006/relationships/image" Target="../media/image1294.png"/><Relationship Id="rId11" Type="http://schemas.openxmlformats.org/officeDocument/2006/relationships/customXml" Target="../ink/ink1059.xml"/><Relationship Id="rId53" Type="http://schemas.openxmlformats.org/officeDocument/2006/relationships/customXml" Target="../ink/ink1080.xml"/><Relationship Id="rId149" Type="http://schemas.openxmlformats.org/officeDocument/2006/relationships/customXml" Target="../ink/ink1128.xml"/><Relationship Id="rId314" Type="http://schemas.openxmlformats.org/officeDocument/2006/relationships/image" Target="../media/image1224.png"/><Relationship Id="rId356" Type="http://schemas.openxmlformats.org/officeDocument/2006/relationships/image" Target="../media/image1245.png"/><Relationship Id="rId398" Type="http://schemas.openxmlformats.org/officeDocument/2006/relationships/image" Target="../media/image1266.png"/><Relationship Id="rId95" Type="http://schemas.openxmlformats.org/officeDocument/2006/relationships/customXml" Target="../ink/ink1101.xml"/><Relationship Id="rId160" Type="http://schemas.openxmlformats.org/officeDocument/2006/relationships/image" Target="../media/image1147.png"/><Relationship Id="rId216" Type="http://schemas.openxmlformats.org/officeDocument/2006/relationships/image" Target="../media/image1175.png"/><Relationship Id="rId423" Type="http://schemas.openxmlformats.org/officeDocument/2006/relationships/customXml" Target="../ink/ink1265.xml"/><Relationship Id="rId258" Type="http://schemas.openxmlformats.org/officeDocument/2006/relationships/image" Target="../media/image1196.png"/><Relationship Id="rId465" Type="http://schemas.openxmlformats.org/officeDocument/2006/relationships/customXml" Target="../ink/ink1286.xml"/><Relationship Id="rId22" Type="http://schemas.openxmlformats.org/officeDocument/2006/relationships/image" Target="../media/image1078.png"/><Relationship Id="rId64" Type="http://schemas.openxmlformats.org/officeDocument/2006/relationships/image" Target="../media/image1099.png"/><Relationship Id="rId118" Type="http://schemas.openxmlformats.org/officeDocument/2006/relationships/image" Target="../media/image1126.png"/><Relationship Id="rId325" Type="http://schemas.openxmlformats.org/officeDocument/2006/relationships/customXml" Target="../ink/ink1216.xml"/><Relationship Id="rId367" Type="http://schemas.openxmlformats.org/officeDocument/2006/relationships/customXml" Target="../ink/ink1237.xml"/><Relationship Id="rId171" Type="http://schemas.openxmlformats.org/officeDocument/2006/relationships/customXml" Target="../ink/ink1139.xml"/><Relationship Id="rId227" Type="http://schemas.openxmlformats.org/officeDocument/2006/relationships/customXml" Target="../ink/ink1167.xml"/><Relationship Id="rId269" Type="http://schemas.openxmlformats.org/officeDocument/2006/relationships/customXml" Target="../ink/ink1188.xml"/><Relationship Id="rId434" Type="http://schemas.openxmlformats.org/officeDocument/2006/relationships/image" Target="../media/image1284.png"/><Relationship Id="rId476" Type="http://schemas.openxmlformats.org/officeDocument/2006/relationships/image" Target="../media/image1305.png"/><Relationship Id="rId33" Type="http://schemas.openxmlformats.org/officeDocument/2006/relationships/customXml" Target="../ink/ink1070.xml"/><Relationship Id="rId129" Type="http://schemas.openxmlformats.org/officeDocument/2006/relationships/customXml" Target="../ink/ink1118.xml"/><Relationship Id="rId280" Type="http://schemas.openxmlformats.org/officeDocument/2006/relationships/image" Target="../media/image1207.png"/><Relationship Id="rId336" Type="http://schemas.openxmlformats.org/officeDocument/2006/relationships/image" Target="../media/image1235.png"/><Relationship Id="rId75" Type="http://schemas.openxmlformats.org/officeDocument/2006/relationships/customXml" Target="../ink/ink1091.xml"/><Relationship Id="rId140" Type="http://schemas.openxmlformats.org/officeDocument/2006/relationships/image" Target="../media/image1137.png"/><Relationship Id="rId182" Type="http://schemas.openxmlformats.org/officeDocument/2006/relationships/image" Target="../media/image1158.png"/><Relationship Id="rId378" Type="http://schemas.openxmlformats.org/officeDocument/2006/relationships/image" Target="../media/image1256.png"/><Relationship Id="rId403" Type="http://schemas.openxmlformats.org/officeDocument/2006/relationships/customXml" Target="../ink/ink1255.xml"/><Relationship Id="rId6" Type="http://schemas.openxmlformats.org/officeDocument/2006/relationships/image" Target="../media/image1070.png"/><Relationship Id="rId238" Type="http://schemas.openxmlformats.org/officeDocument/2006/relationships/image" Target="../media/image1186.png"/><Relationship Id="rId445" Type="http://schemas.openxmlformats.org/officeDocument/2006/relationships/customXml" Target="../ink/ink1276.xml"/><Relationship Id="rId291" Type="http://schemas.openxmlformats.org/officeDocument/2006/relationships/customXml" Target="../ink/ink1199.xml"/><Relationship Id="rId305" Type="http://schemas.openxmlformats.org/officeDocument/2006/relationships/customXml" Target="../ink/ink1206.xml"/><Relationship Id="rId347" Type="http://schemas.openxmlformats.org/officeDocument/2006/relationships/customXml" Target="../ink/ink1227.xml"/><Relationship Id="rId44" Type="http://schemas.openxmlformats.org/officeDocument/2006/relationships/image" Target="../media/image1089.png"/><Relationship Id="rId86" Type="http://schemas.openxmlformats.org/officeDocument/2006/relationships/image" Target="../media/image1110.png"/><Relationship Id="rId151" Type="http://schemas.openxmlformats.org/officeDocument/2006/relationships/customXml" Target="../ink/ink1129.xml"/><Relationship Id="rId389" Type="http://schemas.openxmlformats.org/officeDocument/2006/relationships/customXml" Target="../ink/ink1248.xml"/><Relationship Id="rId193" Type="http://schemas.openxmlformats.org/officeDocument/2006/relationships/customXml" Target="../ink/ink1150.xml"/><Relationship Id="rId207" Type="http://schemas.openxmlformats.org/officeDocument/2006/relationships/customXml" Target="../ink/ink1157.xml"/><Relationship Id="rId249" Type="http://schemas.openxmlformats.org/officeDocument/2006/relationships/customXml" Target="../ink/ink1178.xml"/><Relationship Id="rId414" Type="http://schemas.openxmlformats.org/officeDocument/2006/relationships/image" Target="../media/image1274.png"/><Relationship Id="rId456" Type="http://schemas.openxmlformats.org/officeDocument/2006/relationships/image" Target="../media/image1295.png"/><Relationship Id="rId13" Type="http://schemas.openxmlformats.org/officeDocument/2006/relationships/customXml" Target="../ink/ink1060.xml"/><Relationship Id="rId109" Type="http://schemas.openxmlformats.org/officeDocument/2006/relationships/customXml" Target="../ink/ink1108.xml"/><Relationship Id="rId260" Type="http://schemas.openxmlformats.org/officeDocument/2006/relationships/image" Target="../media/image1197.png"/><Relationship Id="rId316" Type="http://schemas.openxmlformats.org/officeDocument/2006/relationships/image" Target="../media/image1225.png"/><Relationship Id="rId55" Type="http://schemas.openxmlformats.org/officeDocument/2006/relationships/customXml" Target="../ink/ink1081.xml"/><Relationship Id="rId97" Type="http://schemas.openxmlformats.org/officeDocument/2006/relationships/customXml" Target="../ink/ink1102.xml"/><Relationship Id="rId120" Type="http://schemas.openxmlformats.org/officeDocument/2006/relationships/image" Target="../media/image1127.png"/><Relationship Id="rId358" Type="http://schemas.openxmlformats.org/officeDocument/2006/relationships/image" Target="../media/image1246.png"/><Relationship Id="rId162" Type="http://schemas.openxmlformats.org/officeDocument/2006/relationships/image" Target="../media/image1148.png"/><Relationship Id="rId218" Type="http://schemas.openxmlformats.org/officeDocument/2006/relationships/image" Target="../media/image1176.png"/><Relationship Id="rId425" Type="http://schemas.openxmlformats.org/officeDocument/2006/relationships/customXml" Target="../ink/ink1266.xml"/><Relationship Id="rId467" Type="http://schemas.openxmlformats.org/officeDocument/2006/relationships/customXml" Target="../ink/ink1287.xml"/><Relationship Id="rId271" Type="http://schemas.openxmlformats.org/officeDocument/2006/relationships/customXml" Target="../ink/ink1189.xml"/><Relationship Id="rId24" Type="http://schemas.openxmlformats.org/officeDocument/2006/relationships/image" Target="../media/image1079.png"/><Relationship Id="rId66" Type="http://schemas.openxmlformats.org/officeDocument/2006/relationships/image" Target="../media/image1100.png"/><Relationship Id="rId131" Type="http://schemas.openxmlformats.org/officeDocument/2006/relationships/customXml" Target="../ink/ink1119.xml"/><Relationship Id="rId327" Type="http://schemas.openxmlformats.org/officeDocument/2006/relationships/customXml" Target="../ink/ink1217.xml"/><Relationship Id="rId369" Type="http://schemas.openxmlformats.org/officeDocument/2006/relationships/customXml" Target="../ink/ink1238.xml"/><Relationship Id="rId173" Type="http://schemas.openxmlformats.org/officeDocument/2006/relationships/customXml" Target="../ink/ink1140.xml"/><Relationship Id="rId229" Type="http://schemas.openxmlformats.org/officeDocument/2006/relationships/customXml" Target="../ink/ink1168.xml"/><Relationship Id="rId380" Type="http://schemas.openxmlformats.org/officeDocument/2006/relationships/image" Target="../media/image1257.png"/><Relationship Id="rId436" Type="http://schemas.openxmlformats.org/officeDocument/2006/relationships/image" Target="../media/image1285.png"/><Relationship Id="rId240" Type="http://schemas.openxmlformats.org/officeDocument/2006/relationships/image" Target="../media/image1187.png"/><Relationship Id="rId478" Type="http://schemas.openxmlformats.org/officeDocument/2006/relationships/image" Target="../media/image1306.png"/><Relationship Id="rId35" Type="http://schemas.openxmlformats.org/officeDocument/2006/relationships/customXml" Target="../ink/ink1071.xml"/><Relationship Id="rId77" Type="http://schemas.openxmlformats.org/officeDocument/2006/relationships/customXml" Target="../ink/ink1092.xml"/><Relationship Id="rId100" Type="http://schemas.openxmlformats.org/officeDocument/2006/relationships/image" Target="../media/image1117.png"/><Relationship Id="rId282" Type="http://schemas.openxmlformats.org/officeDocument/2006/relationships/image" Target="../media/image1208.png"/><Relationship Id="rId338" Type="http://schemas.openxmlformats.org/officeDocument/2006/relationships/image" Target="../media/image1236.png"/><Relationship Id="rId8" Type="http://schemas.openxmlformats.org/officeDocument/2006/relationships/image" Target="../media/image1071.png"/><Relationship Id="rId142" Type="http://schemas.openxmlformats.org/officeDocument/2006/relationships/image" Target="../media/image1138.png"/><Relationship Id="rId184" Type="http://schemas.openxmlformats.org/officeDocument/2006/relationships/image" Target="../media/image1159.png"/><Relationship Id="rId391" Type="http://schemas.openxmlformats.org/officeDocument/2006/relationships/customXml" Target="../ink/ink1249.xml"/><Relationship Id="rId405" Type="http://schemas.openxmlformats.org/officeDocument/2006/relationships/customXml" Target="../ink/ink1256.xml"/><Relationship Id="rId447" Type="http://schemas.openxmlformats.org/officeDocument/2006/relationships/customXml" Target="../ink/ink1277.xml"/><Relationship Id="rId251" Type="http://schemas.openxmlformats.org/officeDocument/2006/relationships/customXml" Target="../ink/ink1179.xml"/><Relationship Id="rId46" Type="http://schemas.openxmlformats.org/officeDocument/2006/relationships/image" Target="../media/image1090.png"/><Relationship Id="rId293" Type="http://schemas.openxmlformats.org/officeDocument/2006/relationships/customXml" Target="../ink/ink1200.xml"/><Relationship Id="rId307" Type="http://schemas.openxmlformats.org/officeDocument/2006/relationships/customXml" Target="../ink/ink1207.xml"/><Relationship Id="rId349" Type="http://schemas.openxmlformats.org/officeDocument/2006/relationships/customXml" Target="../ink/ink1228.xml"/><Relationship Id="rId88" Type="http://schemas.openxmlformats.org/officeDocument/2006/relationships/image" Target="../media/image1111.png"/><Relationship Id="rId111" Type="http://schemas.openxmlformats.org/officeDocument/2006/relationships/customXml" Target="../ink/ink1109.xml"/><Relationship Id="rId153" Type="http://schemas.openxmlformats.org/officeDocument/2006/relationships/customXml" Target="../ink/ink1130.xml"/><Relationship Id="rId195" Type="http://schemas.openxmlformats.org/officeDocument/2006/relationships/customXml" Target="../ink/ink1151.xml"/><Relationship Id="rId209" Type="http://schemas.openxmlformats.org/officeDocument/2006/relationships/customXml" Target="../ink/ink1158.xml"/><Relationship Id="rId360" Type="http://schemas.openxmlformats.org/officeDocument/2006/relationships/image" Target="../media/image1247.png"/><Relationship Id="rId416" Type="http://schemas.openxmlformats.org/officeDocument/2006/relationships/image" Target="../media/image1275.png"/><Relationship Id="rId220" Type="http://schemas.openxmlformats.org/officeDocument/2006/relationships/image" Target="../media/image1177.png"/><Relationship Id="rId458" Type="http://schemas.openxmlformats.org/officeDocument/2006/relationships/image" Target="../media/image1296.png"/><Relationship Id="rId15" Type="http://schemas.openxmlformats.org/officeDocument/2006/relationships/customXml" Target="../ink/ink1061.xml"/><Relationship Id="rId57" Type="http://schemas.openxmlformats.org/officeDocument/2006/relationships/customXml" Target="../ink/ink1082.xml"/><Relationship Id="rId262" Type="http://schemas.openxmlformats.org/officeDocument/2006/relationships/image" Target="../media/image1198.png"/><Relationship Id="rId318" Type="http://schemas.openxmlformats.org/officeDocument/2006/relationships/image" Target="../media/image1226.png"/><Relationship Id="rId99" Type="http://schemas.openxmlformats.org/officeDocument/2006/relationships/customXml" Target="../ink/ink1103.xml"/><Relationship Id="rId122" Type="http://schemas.openxmlformats.org/officeDocument/2006/relationships/image" Target="../media/image1128.png"/><Relationship Id="rId164" Type="http://schemas.openxmlformats.org/officeDocument/2006/relationships/image" Target="../media/image1149.png"/><Relationship Id="rId371" Type="http://schemas.openxmlformats.org/officeDocument/2006/relationships/customXml" Target="../ink/ink1239.xml"/><Relationship Id="rId427" Type="http://schemas.openxmlformats.org/officeDocument/2006/relationships/customXml" Target="../ink/ink1267.xml"/><Relationship Id="rId469" Type="http://schemas.openxmlformats.org/officeDocument/2006/relationships/customXml" Target="../ink/ink1288.xml"/><Relationship Id="rId26" Type="http://schemas.openxmlformats.org/officeDocument/2006/relationships/image" Target="../media/image1080.png"/><Relationship Id="rId231" Type="http://schemas.openxmlformats.org/officeDocument/2006/relationships/customXml" Target="../ink/ink1169.xml"/><Relationship Id="rId273" Type="http://schemas.openxmlformats.org/officeDocument/2006/relationships/customXml" Target="../ink/ink1190.xml"/><Relationship Id="rId329" Type="http://schemas.openxmlformats.org/officeDocument/2006/relationships/customXml" Target="../ink/ink1218.xml"/><Relationship Id="rId480" Type="http://schemas.openxmlformats.org/officeDocument/2006/relationships/image" Target="../media/image1307.png"/><Relationship Id="rId68" Type="http://schemas.openxmlformats.org/officeDocument/2006/relationships/image" Target="../media/image1101.png"/><Relationship Id="rId133" Type="http://schemas.openxmlformats.org/officeDocument/2006/relationships/customXml" Target="../ink/ink1120.xml"/><Relationship Id="rId175" Type="http://schemas.openxmlformats.org/officeDocument/2006/relationships/customXml" Target="../ink/ink1141.xml"/><Relationship Id="rId340" Type="http://schemas.openxmlformats.org/officeDocument/2006/relationships/image" Target="../media/image1237.png"/><Relationship Id="rId200" Type="http://schemas.openxmlformats.org/officeDocument/2006/relationships/image" Target="../media/image1167.png"/><Relationship Id="rId382" Type="http://schemas.openxmlformats.org/officeDocument/2006/relationships/image" Target="../media/image1258.png"/><Relationship Id="rId438" Type="http://schemas.openxmlformats.org/officeDocument/2006/relationships/image" Target="../media/image1286.png"/><Relationship Id="rId242" Type="http://schemas.openxmlformats.org/officeDocument/2006/relationships/image" Target="../media/image1188.png"/><Relationship Id="rId284" Type="http://schemas.openxmlformats.org/officeDocument/2006/relationships/image" Target="../media/image1209.png"/><Relationship Id="rId37" Type="http://schemas.openxmlformats.org/officeDocument/2006/relationships/customXml" Target="../ink/ink1072.xml"/><Relationship Id="rId79" Type="http://schemas.openxmlformats.org/officeDocument/2006/relationships/customXml" Target="../ink/ink1093.xml"/><Relationship Id="rId102" Type="http://schemas.openxmlformats.org/officeDocument/2006/relationships/image" Target="../media/image1118.png"/><Relationship Id="rId144" Type="http://schemas.openxmlformats.org/officeDocument/2006/relationships/image" Target="../media/image1139.png"/><Relationship Id="rId90" Type="http://schemas.openxmlformats.org/officeDocument/2006/relationships/image" Target="../media/image1112.png"/><Relationship Id="rId186" Type="http://schemas.openxmlformats.org/officeDocument/2006/relationships/image" Target="../media/image1160.png"/><Relationship Id="rId351" Type="http://schemas.openxmlformats.org/officeDocument/2006/relationships/customXml" Target="../ink/ink1229.xml"/><Relationship Id="rId393" Type="http://schemas.openxmlformats.org/officeDocument/2006/relationships/customXml" Target="../ink/ink1250.xml"/><Relationship Id="rId407" Type="http://schemas.openxmlformats.org/officeDocument/2006/relationships/customXml" Target="../ink/ink1257.xml"/><Relationship Id="rId449" Type="http://schemas.openxmlformats.org/officeDocument/2006/relationships/customXml" Target="../ink/ink1278.xml"/><Relationship Id="rId211" Type="http://schemas.openxmlformats.org/officeDocument/2006/relationships/customXml" Target="../ink/ink1159.xml"/><Relationship Id="rId253" Type="http://schemas.openxmlformats.org/officeDocument/2006/relationships/customXml" Target="../ink/ink1180.xml"/><Relationship Id="rId295" Type="http://schemas.openxmlformats.org/officeDocument/2006/relationships/customXml" Target="../ink/ink1201.xml"/><Relationship Id="rId309" Type="http://schemas.openxmlformats.org/officeDocument/2006/relationships/customXml" Target="../ink/ink1208.xml"/><Relationship Id="rId460" Type="http://schemas.openxmlformats.org/officeDocument/2006/relationships/image" Target="../media/image1297.png"/><Relationship Id="rId48" Type="http://schemas.openxmlformats.org/officeDocument/2006/relationships/image" Target="../media/image1091.png"/><Relationship Id="rId113" Type="http://schemas.openxmlformats.org/officeDocument/2006/relationships/customXml" Target="../ink/ink1110.xml"/><Relationship Id="rId320" Type="http://schemas.openxmlformats.org/officeDocument/2006/relationships/image" Target="../media/image1227.png"/><Relationship Id="rId155" Type="http://schemas.openxmlformats.org/officeDocument/2006/relationships/customXml" Target="../ink/ink1131.xml"/><Relationship Id="rId197" Type="http://schemas.openxmlformats.org/officeDocument/2006/relationships/customXml" Target="../ink/ink1152.xml"/><Relationship Id="rId362" Type="http://schemas.openxmlformats.org/officeDocument/2006/relationships/image" Target="../media/image1248.png"/><Relationship Id="rId418" Type="http://schemas.openxmlformats.org/officeDocument/2006/relationships/image" Target="../media/image1276.png"/><Relationship Id="rId222" Type="http://schemas.openxmlformats.org/officeDocument/2006/relationships/image" Target="../media/image1178.png"/><Relationship Id="rId264" Type="http://schemas.openxmlformats.org/officeDocument/2006/relationships/image" Target="../media/image1199.png"/><Relationship Id="rId471" Type="http://schemas.openxmlformats.org/officeDocument/2006/relationships/customXml" Target="../ink/ink1289.xml"/><Relationship Id="rId17" Type="http://schemas.openxmlformats.org/officeDocument/2006/relationships/customXml" Target="../ink/ink1062.xml"/><Relationship Id="rId59" Type="http://schemas.openxmlformats.org/officeDocument/2006/relationships/customXml" Target="../ink/ink1083.xml"/><Relationship Id="rId124" Type="http://schemas.openxmlformats.org/officeDocument/2006/relationships/image" Target="../media/image1129.png"/><Relationship Id="rId70" Type="http://schemas.openxmlformats.org/officeDocument/2006/relationships/image" Target="../media/image1102.png"/><Relationship Id="rId166" Type="http://schemas.openxmlformats.org/officeDocument/2006/relationships/image" Target="../media/image1150.png"/><Relationship Id="rId331" Type="http://schemas.openxmlformats.org/officeDocument/2006/relationships/customXml" Target="../ink/ink1219.xml"/><Relationship Id="rId373" Type="http://schemas.openxmlformats.org/officeDocument/2006/relationships/customXml" Target="../ink/ink1240.xml"/><Relationship Id="rId429" Type="http://schemas.openxmlformats.org/officeDocument/2006/relationships/customXml" Target="../ink/ink1268.xml"/><Relationship Id="rId1" Type="http://schemas.openxmlformats.org/officeDocument/2006/relationships/slideLayout" Target="../slideLayouts/slideLayout5.xml"/><Relationship Id="rId233" Type="http://schemas.openxmlformats.org/officeDocument/2006/relationships/customXml" Target="../ink/ink1170.xml"/><Relationship Id="rId440" Type="http://schemas.openxmlformats.org/officeDocument/2006/relationships/image" Target="../media/image1287.png"/><Relationship Id="rId28" Type="http://schemas.openxmlformats.org/officeDocument/2006/relationships/image" Target="../media/image1081.png"/><Relationship Id="rId275" Type="http://schemas.openxmlformats.org/officeDocument/2006/relationships/customXml" Target="../ink/ink1191.xml"/><Relationship Id="rId300" Type="http://schemas.openxmlformats.org/officeDocument/2006/relationships/image" Target="../media/image1217.png"/><Relationship Id="rId482" Type="http://schemas.openxmlformats.org/officeDocument/2006/relationships/image" Target="../media/image1308.png"/><Relationship Id="rId81" Type="http://schemas.openxmlformats.org/officeDocument/2006/relationships/customXml" Target="../ink/ink1094.xml"/><Relationship Id="rId135" Type="http://schemas.openxmlformats.org/officeDocument/2006/relationships/customXml" Target="../ink/ink1121.xml"/><Relationship Id="rId177" Type="http://schemas.openxmlformats.org/officeDocument/2006/relationships/customXml" Target="../ink/ink1142.xml"/><Relationship Id="rId342" Type="http://schemas.openxmlformats.org/officeDocument/2006/relationships/image" Target="../media/image1238.png"/><Relationship Id="rId384" Type="http://schemas.openxmlformats.org/officeDocument/2006/relationships/image" Target="../media/image1259.png"/><Relationship Id="rId202" Type="http://schemas.openxmlformats.org/officeDocument/2006/relationships/image" Target="../media/image1168.png"/><Relationship Id="rId244" Type="http://schemas.openxmlformats.org/officeDocument/2006/relationships/image" Target="../media/image1189.png"/><Relationship Id="rId39" Type="http://schemas.openxmlformats.org/officeDocument/2006/relationships/customXml" Target="../ink/ink1073.xml"/><Relationship Id="rId286" Type="http://schemas.openxmlformats.org/officeDocument/2006/relationships/image" Target="../media/image1210.png"/><Relationship Id="rId451" Type="http://schemas.openxmlformats.org/officeDocument/2006/relationships/customXml" Target="../ink/ink1279.xml"/><Relationship Id="rId50" Type="http://schemas.openxmlformats.org/officeDocument/2006/relationships/image" Target="../media/image1092.png"/><Relationship Id="rId104" Type="http://schemas.openxmlformats.org/officeDocument/2006/relationships/image" Target="../media/image1119.png"/><Relationship Id="rId146" Type="http://schemas.openxmlformats.org/officeDocument/2006/relationships/image" Target="../media/image1140.png"/><Relationship Id="rId188" Type="http://schemas.openxmlformats.org/officeDocument/2006/relationships/image" Target="../media/image1161.png"/><Relationship Id="rId311" Type="http://schemas.openxmlformats.org/officeDocument/2006/relationships/customXml" Target="../ink/ink1209.xml"/><Relationship Id="rId353" Type="http://schemas.openxmlformats.org/officeDocument/2006/relationships/customXml" Target="../ink/ink1230.xml"/><Relationship Id="rId395" Type="http://schemas.openxmlformats.org/officeDocument/2006/relationships/customXml" Target="../ink/ink1251.xml"/><Relationship Id="rId409" Type="http://schemas.openxmlformats.org/officeDocument/2006/relationships/customXml" Target="../ink/ink1258.xml"/><Relationship Id="rId92" Type="http://schemas.openxmlformats.org/officeDocument/2006/relationships/image" Target="../media/image1113.png"/><Relationship Id="rId213" Type="http://schemas.openxmlformats.org/officeDocument/2006/relationships/customXml" Target="../ink/ink1160.xml"/><Relationship Id="rId420" Type="http://schemas.openxmlformats.org/officeDocument/2006/relationships/image" Target="../media/image1277.png"/><Relationship Id="rId255" Type="http://schemas.openxmlformats.org/officeDocument/2006/relationships/customXml" Target="../ink/ink1181.xml"/><Relationship Id="rId297" Type="http://schemas.openxmlformats.org/officeDocument/2006/relationships/customXml" Target="../ink/ink1202.xml"/><Relationship Id="rId462" Type="http://schemas.openxmlformats.org/officeDocument/2006/relationships/image" Target="../media/image1298.png"/><Relationship Id="rId115" Type="http://schemas.openxmlformats.org/officeDocument/2006/relationships/customXml" Target="../ink/ink1111.xml"/><Relationship Id="rId157" Type="http://schemas.openxmlformats.org/officeDocument/2006/relationships/customXml" Target="../ink/ink1132.xml"/><Relationship Id="rId322" Type="http://schemas.openxmlformats.org/officeDocument/2006/relationships/image" Target="../media/image1228.png"/><Relationship Id="rId364" Type="http://schemas.openxmlformats.org/officeDocument/2006/relationships/image" Target="../media/image1249.png"/><Relationship Id="rId61" Type="http://schemas.openxmlformats.org/officeDocument/2006/relationships/customXml" Target="../ink/ink1084.xml"/><Relationship Id="rId199" Type="http://schemas.openxmlformats.org/officeDocument/2006/relationships/customXml" Target="../ink/ink1153.xml"/><Relationship Id="rId19" Type="http://schemas.openxmlformats.org/officeDocument/2006/relationships/customXml" Target="../ink/ink1063.xml"/><Relationship Id="rId224" Type="http://schemas.openxmlformats.org/officeDocument/2006/relationships/image" Target="../media/image1179.png"/><Relationship Id="rId266" Type="http://schemas.openxmlformats.org/officeDocument/2006/relationships/image" Target="../media/image1200.png"/><Relationship Id="rId431" Type="http://schemas.openxmlformats.org/officeDocument/2006/relationships/customXml" Target="../ink/ink1269.xml"/><Relationship Id="rId473" Type="http://schemas.openxmlformats.org/officeDocument/2006/relationships/customXml" Target="../ink/ink1290.xml"/><Relationship Id="rId30" Type="http://schemas.openxmlformats.org/officeDocument/2006/relationships/image" Target="../media/image1082.png"/><Relationship Id="rId126" Type="http://schemas.openxmlformats.org/officeDocument/2006/relationships/image" Target="../media/image1130.png"/><Relationship Id="rId168" Type="http://schemas.openxmlformats.org/officeDocument/2006/relationships/image" Target="../media/image1151.png"/><Relationship Id="rId333" Type="http://schemas.openxmlformats.org/officeDocument/2006/relationships/customXml" Target="../ink/ink1220.xml"/><Relationship Id="rId72" Type="http://schemas.openxmlformats.org/officeDocument/2006/relationships/image" Target="../media/image1103.png"/><Relationship Id="rId375" Type="http://schemas.openxmlformats.org/officeDocument/2006/relationships/customXml" Target="../ink/ink1241.xml"/><Relationship Id="rId3" Type="http://schemas.openxmlformats.org/officeDocument/2006/relationships/image" Target="../media/image1.jpg"/><Relationship Id="rId235" Type="http://schemas.openxmlformats.org/officeDocument/2006/relationships/customXml" Target="../ink/ink1171.xml"/><Relationship Id="rId277" Type="http://schemas.openxmlformats.org/officeDocument/2006/relationships/customXml" Target="../ink/ink1192.xml"/><Relationship Id="rId400" Type="http://schemas.openxmlformats.org/officeDocument/2006/relationships/image" Target="../media/image1267.png"/><Relationship Id="rId442" Type="http://schemas.openxmlformats.org/officeDocument/2006/relationships/image" Target="../media/image1288.png"/><Relationship Id="rId484" Type="http://schemas.openxmlformats.org/officeDocument/2006/relationships/image" Target="../media/image13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7952" y="2116042"/>
            <a:ext cx="269811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14" dirty="0"/>
              <a:t>10. </a:t>
            </a:r>
            <a:r>
              <a:rPr spc="135" dirty="0"/>
              <a:t>컴퓨터 산술</a:t>
            </a:r>
            <a:r>
              <a:rPr spc="-335" dirty="0"/>
              <a:t> </a:t>
            </a:r>
            <a:r>
              <a:rPr spc="135" dirty="0"/>
              <a:t>연산</a:t>
            </a: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11632"/>
            <a:ext cx="4530725" cy="2336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산술</a:t>
            </a:r>
            <a:r>
              <a:rPr sz="190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연산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수를 대상으로 한</a:t>
            </a:r>
            <a:r>
              <a:rPr sz="1700" b="0" spc="-21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110" dirty="0">
                <a:latin typeface="나눔스퀘어OTF_ac Light"/>
                <a:cs typeface="나눔스퀘어OTF_ac Light"/>
              </a:rPr>
              <a:t>덧셈, 뺄셈, 곱셈,</a:t>
            </a:r>
            <a:r>
              <a:rPr sz="1700" b="0" spc="-27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나눗셈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데이터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70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이진 또는</a:t>
            </a:r>
            <a:r>
              <a:rPr sz="1450" b="0" spc="-5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십진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고정 소수점 또는 부동</a:t>
            </a:r>
            <a:r>
              <a:rPr sz="1450" b="0" spc="-16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소수점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0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정수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140" dirty="0">
                <a:latin typeface="나눔스퀘어OTF_ac Light"/>
                <a:cs typeface="나눔스퀘어OTF_ac Light"/>
              </a:rPr>
              <a:t>: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70" dirty="0">
                <a:latin typeface="나눔스퀘어OTF_ac Light"/>
                <a:cs typeface="나눔스퀘어OTF_ac Light"/>
              </a:rPr>
              <a:t>부호-절대값,</a:t>
            </a:r>
            <a:r>
              <a:rPr sz="1450" b="0" spc="2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보수</a:t>
            </a:r>
            <a:r>
              <a:rPr sz="1450" b="0" spc="1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표현(예:</a:t>
            </a:r>
            <a:r>
              <a:rPr sz="1450" b="0" spc="20" dirty="0">
                <a:latin typeface="나눔스퀘어OTF_ac Light"/>
                <a:cs typeface="나눔스퀘어OTF_ac Light"/>
              </a:rPr>
              <a:t> </a:t>
            </a:r>
            <a:r>
              <a:rPr sz="1450" b="0" spc="45" dirty="0">
                <a:latin typeface="나눔스퀘어OTF_ac Light"/>
                <a:cs typeface="나눔스퀘어OTF_ac Light"/>
              </a:rPr>
              <a:t>1의</a:t>
            </a:r>
            <a:r>
              <a:rPr sz="1450" b="0" spc="-10" dirty="0">
                <a:latin typeface="나눔스퀘어OTF_ac Light"/>
                <a:cs typeface="나눔스퀘어OTF_ac Light"/>
              </a:rPr>
              <a:t> </a:t>
            </a:r>
            <a:r>
              <a:rPr sz="1450" b="0" spc="90" dirty="0">
                <a:latin typeface="나눔스퀘어OTF_ac Light"/>
                <a:cs typeface="나눔스퀘어OTF_ac Light"/>
              </a:rPr>
              <a:t>보수,</a:t>
            </a:r>
            <a:r>
              <a:rPr sz="1450" b="0" spc="10" dirty="0">
                <a:latin typeface="나눔스퀘어OTF_ac Light"/>
                <a:cs typeface="나눔스퀘어OTF_ac Light"/>
              </a:rPr>
              <a:t> </a:t>
            </a:r>
            <a:r>
              <a:rPr sz="1450" b="0" spc="45" dirty="0">
                <a:latin typeface="나눔스퀘어OTF_ac Light"/>
                <a:cs typeface="나눔스퀘어OTF_ac Light"/>
              </a:rPr>
              <a:t>2의</a:t>
            </a:r>
            <a:r>
              <a:rPr sz="1450" b="0" spc="-1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보수)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9F7CC3-61A2-9AB6-8F45-9B01C8BE3FF9}"/>
              </a:ext>
            </a:extLst>
          </p:cNvPr>
          <p:cNvGrpSpPr/>
          <p:nvPr/>
        </p:nvGrpSpPr>
        <p:grpSpPr>
          <a:xfrm>
            <a:off x="204046" y="8010265"/>
            <a:ext cx="1657800" cy="749880"/>
            <a:chOff x="204046" y="8010265"/>
            <a:chExt cx="1657800" cy="74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94F25AE-ED0C-F137-8E23-9EAAF22B3B77}"/>
                    </a:ext>
                  </a:extLst>
                </p14:cNvPr>
                <p14:cNvContentPartPr/>
                <p14:nvPr/>
              </p14:nvContentPartPr>
              <p14:xfrm>
                <a:off x="966886" y="8055625"/>
                <a:ext cx="894960" cy="47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94F25AE-ED0C-F137-8E23-9EAAF22B3B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7886" y="8046625"/>
                  <a:ext cx="912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DCC14C6-92AF-A241-FF58-A31DCC273858}"/>
                    </a:ext>
                  </a:extLst>
                </p14:cNvPr>
                <p14:cNvContentPartPr/>
                <p14:nvPr/>
              </p14:nvContentPartPr>
              <p14:xfrm>
                <a:off x="543166" y="8010265"/>
                <a:ext cx="493920" cy="1634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DCC14C6-92AF-A241-FF58-A31DCC2738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166" y="8001625"/>
                  <a:ext cx="51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DDCD047-6728-A969-0FB6-68AE495859C3}"/>
                    </a:ext>
                  </a:extLst>
                </p14:cNvPr>
                <p14:cNvContentPartPr/>
                <p14:nvPr/>
              </p14:nvContentPartPr>
              <p14:xfrm>
                <a:off x="417166" y="8098465"/>
                <a:ext cx="160920" cy="1000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DDCD047-6728-A969-0FB6-68AE495859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8526" y="8089465"/>
                  <a:ext cx="178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01EC315-5C88-F1A6-82E5-7922DB7A6775}"/>
                    </a:ext>
                  </a:extLst>
                </p14:cNvPr>
                <p14:cNvContentPartPr/>
                <p14:nvPr/>
              </p14:nvContentPartPr>
              <p14:xfrm>
                <a:off x="204046" y="8332465"/>
                <a:ext cx="82440" cy="102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01EC315-5C88-F1A6-82E5-7922DB7A67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046" y="8323825"/>
                  <a:ext cx="1000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D0207B5-F7B2-50F8-87BD-410A2E9ED57D}"/>
                    </a:ext>
                  </a:extLst>
                </p14:cNvPr>
                <p14:cNvContentPartPr/>
                <p14:nvPr/>
              </p14:nvContentPartPr>
              <p14:xfrm>
                <a:off x="269926" y="8300785"/>
                <a:ext cx="43560" cy="107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D0207B5-F7B2-50F8-87BD-410A2E9ED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926" y="8291785"/>
                  <a:ext cx="61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7938487-CFA3-4B4C-4C55-F554929CF8F5}"/>
                    </a:ext>
                  </a:extLst>
                </p14:cNvPr>
                <p14:cNvContentPartPr/>
                <p14:nvPr/>
              </p14:nvContentPartPr>
              <p14:xfrm>
                <a:off x="292966" y="8423545"/>
                <a:ext cx="81000" cy="511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7938487-CFA3-4B4C-4C55-F554929CF8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966" y="8414545"/>
                  <a:ext cx="98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337E7E5-01CC-3698-A8BA-85188A135719}"/>
                    </a:ext>
                  </a:extLst>
                </p14:cNvPr>
                <p14:cNvContentPartPr/>
                <p14:nvPr/>
              </p14:nvContentPartPr>
              <p14:xfrm>
                <a:off x="315646" y="8320585"/>
                <a:ext cx="86040" cy="69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337E7E5-01CC-3698-A8BA-85188A1357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646" y="8311945"/>
                  <a:ext cx="103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C74782A-2FB7-1FB6-AB15-03F2F8C89558}"/>
                    </a:ext>
                  </a:extLst>
                </p14:cNvPr>
                <p14:cNvContentPartPr/>
                <p14:nvPr/>
              </p14:nvContentPartPr>
              <p14:xfrm>
                <a:off x="401326" y="8304745"/>
                <a:ext cx="98640" cy="130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C74782A-2FB7-1FB6-AB15-03F2F8C895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2686" y="8296105"/>
                  <a:ext cx="116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7B278C-D734-1885-A335-FDB30814434F}"/>
                    </a:ext>
                  </a:extLst>
                </p14:cNvPr>
                <p14:cNvContentPartPr/>
                <p14:nvPr/>
              </p14:nvContentPartPr>
              <p14:xfrm>
                <a:off x="438406" y="8292145"/>
                <a:ext cx="113040" cy="68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7B278C-D734-1885-A335-FDB3081443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766" y="8283505"/>
                  <a:ext cx="130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279A42D-E449-A667-E794-2568BD5E59D0}"/>
                    </a:ext>
                  </a:extLst>
                </p14:cNvPr>
                <p14:cNvContentPartPr/>
                <p14:nvPr/>
              </p14:nvContentPartPr>
              <p14:xfrm>
                <a:off x="485206" y="8259745"/>
                <a:ext cx="112320" cy="131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279A42D-E449-A667-E794-2568BD5E59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6206" y="8251105"/>
                  <a:ext cx="12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9B907D8-E584-1C82-907F-A2B71F7D215B}"/>
                    </a:ext>
                  </a:extLst>
                </p14:cNvPr>
                <p14:cNvContentPartPr/>
                <p14:nvPr/>
              </p14:nvContentPartPr>
              <p14:xfrm>
                <a:off x="558286" y="8258665"/>
                <a:ext cx="103680" cy="122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9B907D8-E584-1C82-907F-A2B71F7D21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286" y="8250025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282F0B4-0F10-2573-5D92-B62FC5EBC76A}"/>
                    </a:ext>
                  </a:extLst>
                </p14:cNvPr>
                <p14:cNvContentPartPr/>
                <p14:nvPr/>
              </p14:nvContentPartPr>
              <p14:xfrm>
                <a:off x="601846" y="8230225"/>
                <a:ext cx="197280" cy="141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282F0B4-0F10-2573-5D92-B62FC5EBC7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2846" y="8221585"/>
                  <a:ext cx="214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813CBC-495A-0898-689A-6BEF03D7FA86}"/>
                    </a:ext>
                  </a:extLst>
                </p14:cNvPr>
                <p14:cNvContentPartPr/>
                <p14:nvPr/>
              </p14:nvContentPartPr>
              <p14:xfrm>
                <a:off x="283606" y="8614705"/>
                <a:ext cx="78120" cy="88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813CBC-495A-0898-689A-6BEF03D7FA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966" y="8605705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DB83C17-8568-1221-79D2-8FECD18DB9B8}"/>
                    </a:ext>
                  </a:extLst>
                </p14:cNvPr>
                <p14:cNvContentPartPr/>
                <p14:nvPr/>
              </p14:nvContentPartPr>
              <p14:xfrm>
                <a:off x="330766" y="8709025"/>
                <a:ext cx="60480" cy="51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DB83C17-8568-1221-79D2-8FECD18DB9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2126" y="8700385"/>
                  <a:ext cx="78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153A79-2957-34CE-3465-99CCFAF5C285}"/>
                    </a:ext>
                  </a:extLst>
                </p14:cNvPr>
                <p14:cNvContentPartPr/>
                <p14:nvPr/>
              </p14:nvContentPartPr>
              <p14:xfrm>
                <a:off x="388006" y="8599225"/>
                <a:ext cx="99360" cy="110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153A79-2957-34CE-3465-99CCFAF5C2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366" y="8590225"/>
                  <a:ext cx="117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63111B-5450-CB17-E63E-8E3AAD3812F2}"/>
                    </a:ext>
                  </a:extLst>
                </p14:cNvPr>
                <p14:cNvContentPartPr/>
                <p14:nvPr/>
              </p14:nvContentPartPr>
              <p14:xfrm>
                <a:off x="437326" y="8567545"/>
                <a:ext cx="113400" cy="89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63111B-5450-CB17-E63E-8E3AAD3812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8326" y="8558905"/>
                  <a:ext cx="131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20B4695-8D7F-20ED-3428-42B00C92FC3D}"/>
                    </a:ext>
                  </a:extLst>
                </p14:cNvPr>
                <p14:cNvContentPartPr/>
                <p14:nvPr/>
              </p14:nvContentPartPr>
              <p14:xfrm>
                <a:off x="478006" y="8544505"/>
                <a:ext cx="91440" cy="964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20B4695-8D7F-20ED-3428-42B00C92FC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9366" y="8535865"/>
                  <a:ext cx="109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45432B7-4AB6-5017-A362-D0365D831397}"/>
                    </a:ext>
                  </a:extLst>
                </p14:cNvPr>
                <p14:cNvContentPartPr/>
                <p14:nvPr/>
              </p14:nvContentPartPr>
              <p14:xfrm>
                <a:off x="563326" y="8654305"/>
                <a:ext cx="74880" cy="568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45432B7-4AB6-5017-A362-D0365D8313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4686" y="8645665"/>
                  <a:ext cx="9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C4C9711-29DB-EE61-90C5-8D2DCC09D5BD}"/>
                    </a:ext>
                  </a:extLst>
                </p14:cNvPr>
                <p14:cNvContentPartPr/>
                <p14:nvPr/>
              </p14:nvContentPartPr>
              <p14:xfrm>
                <a:off x="566566" y="8529385"/>
                <a:ext cx="85320" cy="62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C4C9711-29DB-EE61-90C5-8D2DCC09D5B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7926" y="8520745"/>
                  <a:ext cx="10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6F7F86C-058A-EA87-D0C6-B66D77CFA241}"/>
                    </a:ext>
                  </a:extLst>
                </p14:cNvPr>
                <p14:cNvContentPartPr/>
                <p14:nvPr/>
              </p14:nvContentPartPr>
              <p14:xfrm>
                <a:off x="645046" y="8527225"/>
                <a:ext cx="69480" cy="74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6F7F86C-058A-EA87-D0C6-B66D77CFA2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6046" y="8518585"/>
                  <a:ext cx="87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1FDEA0D-2AA7-4AE6-576E-4B558072AEBA}"/>
                    </a:ext>
                  </a:extLst>
                </p14:cNvPr>
                <p14:cNvContentPartPr/>
                <p14:nvPr/>
              </p14:nvContentPartPr>
              <p14:xfrm>
                <a:off x="669886" y="8477545"/>
                <a:ext cx="137880" cy="92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1FDEA0D-2AA7-4AE6-576E-4B558072AE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246" y="8468545"/>
                  <a:ext cx="155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B54E0D4-DF54-EB99-85C2-EA4168BBCDDA}"/>
                    </a:ext>
                  </a:extLst>
                </p14:cNvPr>
                <p14:cNvContentPartPr/>
                <p14:nvPr/>
              </p14:nvContentPartPr>
              <p14:xfrm>
                <a:off x="764926" y="8559265"/>
                <a:ext cx="64440" cy="626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B54E0D4-DF54-EB99-85C2-EA4168BBCDD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5926" y="8550265"/>
                  <a:ext cx="820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A41CDE9-4E47-A76A-2F64-D92699DCDD01}"/>
                    </a:ext>
                  </a:extLst>
                </p14:cNvPr>
                <p14:cNvContentPartPr/>
                <p14:nvPr/>
              </p14:nvContentPartPr>
              <p14:xfrm>
                <a:off x="817486" y="8397265"/>
                <a:ext cx="125280" cy="152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A41CDE9-4E47-A76A-2F64-D92699DCDD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8846" y="8388265"/>
                  <a:ext cx="142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C15D08B-509A-3058-EE17-4AD3C327DEEB}"/>
                    </a:ext>
                  </a:extLst>
                </p14:cNvPr>
                <p14:cNvContentPartPr/>
                <p14:nvPr/>
              </p14:nvContentPartPr>
              <p14:xfrm>
                <a:off x="889486" y="8415265"/>
                <a:ext cx="97920" cy="69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C15D08B-509A-3058-EE17-4AD3C327DEE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0486" y="8406265"/>
                  <a:ext cx="115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B7FAF05-E78A-F791-32A4-0AE025B00A50}"/>
                    </a:ext>
                  </a:extLst>
                </p14:cNvPr>
                <p14:cNvContentPartPr/>
                <p14:nvPr/>
              </p14:nvContentPartPr>
              <p14:xfrm>
                <a:off x="940606" y="8475745"/>
                <a:ext cx="119160" cy="68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B7FAF05-E78A-F791-32A4-0AE025B00A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1966" y="8466745"/>
                  <a:ext cx="1368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FC69152-E861-5AF8-BA29-A5F2CB89A01C}"/>
                    </a:ext>
                  </a:extLst>
                </p14:cNvPr>
                <p14:cNvContentPartPr/>
                <p14:nvPr/>
              </p14:nvContentPartPr>
              <p14:xfrm>
                <a:off x="944926" y="8398345"/>
                <a:ext cx="109800" cy="658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FC69152-E861-5AF8-BA29-A5F2CB89A0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5926" y="8389345"/>
                  <a:ext cx="127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5F2B5D8-CDF1-5AA0-E0AD-62316A86E754}"/>
                    </a:ext>
                  </a:extLst>
                </p14:cNvPr>
                <p14:cNvContentPartPr/>
                <p14:nvPr/>
              </p14:nvContentPartPr>
              <p14:xfrm>
                <a:off x="995686" y="8356945"/>
                <a:ext cx="133920" cy="85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5F2B5D8-CDF1-5AA0-E0AD-62316A86E7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6686" y="8347945"/>
                  <a:ext cx="151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73E6C6D-DBBD-B03E-50AD-97CCCAB029D0}"/>
                    </a:ext>
                  </a:extLst>
                </p14:cNvPr>
                <p14:cNvContentPartPr/>
                <p14:nvPr/>
              </p14:nvContentPartPr>
              <p14:xfrm>
                <a:off x="1080646" y="8454865"/>
                <a:ext cx="76320" cy="550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73E6C6D-DBBD-B03E-50AD-97CCCAB029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2006" y="8446225"/>
                  <a:ext cx="93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5F5E02A-34E6-D0C6-CD2A-3368E066CEA3}"/>
                    </a:ext>
                  </a:extLst>
                </p14:cNvPr>
                <p14:cNvContentPartPr/>
                <p14:nvPr/>
              </p14:nvContentPartPr>
              <p14:xfrm>
                <a:off x="1120246" y="8498785"/>
                <a:ext cx="169200" cy="60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5F5E02A-34E6-D0C6-CD2A-3368E066CE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1606" y="8490145"/>
                  <a:ext cx="1868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C77B4E1-2BAE-558A-4F30-A8034C18BB62}"/>
              </a:ext>
            </a:extLst>
          </p:cNvPr>
          <p:cNvGrpSpPr/>
          <p:nvPr/>
        </p:nvGrpSpPr>
        <p:grpSpPr>
          <a:xfrm>
            <a:off x="2377006" y="7490065"/>
            <a:ext cx="2256120" cy="619920"/>
            <a:chOff x="2377006" y="7490065"/>
            <a:chExt cx="2256120" cy="6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BF65A82-4CE4-FA6D-4CA0-73F976043D9B}"/>
                    </a:ext>
                  </a:extLst>
                </p14:cNvPr>
                <p14:cNvContentPartPr/>
                <p14:nvPr/>
              </p14:nvContentPartPr>
              <p14:xfrm>
                <a:off x="2377006" y="8034745"/>
                <a:ext cx="805680" cy="597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BF65A82-4CE4-FA6D-4CA0-73F976043D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68366" y="8026105"/>
                  <a:ext cx="823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77C3B9C-508D-7B53-03EC-E83833573C13}"/>
                    </a:ext>
                  </a:extLst>
                </p14:cNvPr>
                <p14:cNvContentPartPr/>
                <p14:nvPr/>
              </p14:nvContentPartPr>
              <p14:xfrm>
                <a:off x="2974246" y="7964905"/>
                <a:ext cx="446040" cy="1450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77C3B9C-508D-7B53-03EC-E83833573C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65246" y="7956265"/>
                  <a:ext cx="463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F657445-4BFD-5C0E-8EBF-58045CCC5AF9}"/>
                    </a:ext>
                  </a:extLst>
                </p14:cNvPr>
                <p14:cNvContentPartPr/>
                <p14:nvPr/>
              </p14:nvContentPartPr>
              <p14:xfrm>
                <a:off x="3347206" y="7920265"/>
                <a:ext cx="98280" cy="119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F657445-4BFD-5C0E-8EBF-58045CCC5A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38206" y="7911265"/>
                  <a:ext cx="115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671B065-5E2A-7190-E70E-54B1E5E9FE25}"/>
                    </a:ext>
                  </a:extLst>
                </p14:cNvPr>
                <p14:cNvContentPartPr/>
                <p14:nvPr/>
              </p14:nvContentPartPr>
              <p14:xfrm>
                <a:off x="3422086" y="7719745"/>
                <a:ext cx="72720" cy="802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671B065-5E2A-7190-E70E-54B1E5E9FE2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13086" y="7711105"/>
                  <a:ext cx="903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53CD360-1047-2C9E-4CC5-11829A80A294}"/>
                    </a:ext>
                  </a:extLst>
                </p14:cNvPr>
                <p14:cNvContentPartPr/>
                <p14:nvPr/>
              </p14:nvContentPartPr>
              <p14:xfrm>
                <a:off x="3477166" y="7661425"/>
                <a:ext cx="47160" cy="932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53CD360-1047-2C9E-4CC5-11829A80A2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68526" y="7652785"/>
                  <a:ext cx="6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1A70113-0BDC-A159-225C-8DC6A579A339}"/>
                    </a:ext>
                  </a:extLst>
                </p14:cNvPr>
                <p14:cNvContentPartPr/>
                <p14:nvPr/>
              </p14:nvContentPartPr>
              <p14:xfrm>
                <a:off x="3485806" y="7758625"/>
                <a:ext cx="110520" cy="648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1A70113-0BDC-A159-225C-8DC6A579A3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77166" y="7749985"/>
                  <a:ext cx="128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95B053C-AD9F-B189-DE21-7BE7AD85E317}"/>
                    </a:ext>
                  </a:extLst>
                </p14:cNvPr>
                <p14:cNvContentPartPr/>
                <p14:nvPr/>
              </p14:nvContentPartPr>
              <p14:xfrm>
                <a:off x="3538366" y="7602025"/>
                <a:ext cx="148680" cy="99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95B053C-AD9F-B189-DE21-7BE7AD85E31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29726" y="7593385"/>
                  <a:ext cx="166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634FC3E-6FA6-BBD5-73CB-BD9261A37E7D}"/>
                    </a:ext>
                  </a:extLst>
                </p14:cNvPr>
                <p14:cNvContentPartPr/>
                <p14:nvPr/>
              </p14:nvContentPartPr>
              <p14:xfrm>
                <a:off x="3646726" y="7665745"/>
                <a:ext cx="66240" cy="511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634FC3E-6FA6-BBD5-73CB-BD9261A37E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37726" y="7656745"/>
                  <a:ext cx="83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ECC664D-489A-5F14-6290-840773C92CB1}"/>
                    </a:ext>
                  </a:extLst>
                </p14:cNvPr>
                <p14:cNvContentPartPr/>
                <p14:nvPr/>
              </p14:nvContentPartPr>
              <p14:xfrm>
                <a:off x="3633766" y="7549465"/>
                <a:ext cx="123120" cy="853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ECC664D-489A-5F14-6290-840773C92C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5126" y="7540825"/>
                  <a:ext cx="1407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54F7C33-D7FB-53F0-C3D4-6EC341875CD9}"/>
                    </a:ext>
                  </a:extLst>
                </p14:cNvPr>
                <p14:cNvContentPartPr/>
                <p14:nvPr/>
              </p14:nvContentPartPr>
              <p14:xfrm>
                <a:off x="3700006" y="7533625"/>
                <a:ext cx="144360" cy="1562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54F7C33-D7FB-53F0-C3D4-6EC341875C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91366" y="7524625"/>
                  <a:ext cx="162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C960DB2-CA0A-DFAB-1D4E-CCB381B9134E}"/>
                    </a:ext>
                  </a:extLst>
                </p14:cNvPr>
                <p14:cNvContentPartPr/>
                <p14:nvPr/>
              </p14:nvContentPartPr>
              <p14:xfrm>
                <a:off x="3805126" y="7523905"/>
                <a:ext cx="132840" cy="1094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C960DB2-CA0A-DFAB-1D4E-CCB381B913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96486" y="7514905"/>
                  <a:ext cx="150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AFD5D79-DE65-3E7D-151B-6600448753D8}"/>
                    </a:ext>
                  </a:extLst>
                </p14:cNvPr>
                <p14:cNvContentPartPr/>
                <p14:nvPr/>
              </p14:nvContentPartPr>
              <p14:xfrm>
                <a:off x="3854446" y="7490065"/>
                <a:ext cx="138600" cy="1234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AFD5D79-DE65-3E7D-151B-6600448753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45446" y="7481065"/>
                  <a:ext cx="156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699BEAD-F33D-7C9F-35AC-D162CCFCF98E}"/>
                    </a:ext>
                  </a:extLst>
                </p14:cNvPr>
                <p14:cNvContentPartPr/>
                <p14:nvPr/>
              </p14:nvContentPartPr>
              <p14:xfrm>
                <a:off x="3567886" y="7841065"/>
                <a:ext cx="85680" cy="111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699BEAD-F33D-7C9F-35AC-D162CCFCF98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59246" y="7832065"/>
                  <a:ext cx="103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4144562-A8E2-D609-0BF2-43DCCDFDCC9F}"/>
                    </a:ext>
                  </a:extLst>
                </p14:cNvPr>
                <p14:cNvContentPartPr/>
                <p14:nvPr/>
              </p14:nvContentPartPr>
              <p14:xfrm>
                <a:off x="3625846" y="7909105"/>
                <a:ext cx="65520" cy="514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4144562-A8E2-D609-0BF2-43DCCDFDCC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16846" y="7900105"/>
                  <a:ext cx="83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D23AB3C-7EBA-C01F-E525-1693403C9188}"/>
                    </a:ext>
                  </a:extLst>
                </p14:cNvPr>
                <p14:cNvContentPartPr/>
                <p14:nvPr/>
              </p14:nvContentPartPr>
              <p14:xfrm>
                <a:off x="3657886" y="7807225"/>
                <a:ext cx="79200" cy="89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D23AB3C-7EBA-C01F-E525-1693403C91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49246" y="7798225"/>
                  <a:ext cx="96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1FA1A5E-CA85-3974-EA55-F94C81CF0AC6}"/>
                    </a:ext>
                  </a:extLst>
                </p14:cNvPr>
                <p14:cNvContentPartPr/>
                <p14:nvPr/>
              </p14:nvContentPartPr>
              <p14:xfrm>
                <a:off x="3693886" y="7858705"/>
                <a:ext cx="106920" cy="66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1FA1A5E-CA85-3974-EA55-F94C81CF0AC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5246" y="7850065"/>
                  <a:ext cx="124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DD77FD3-B45D-239E-063D-6B6EFDFFF463}"/>
                    </a:ext>
                  </a:extLst>
                </p14:cNvPr>
                <p14:cNvContentPartPr/>
                <p14:nvPr/>
              </p14:nvContentPartPr>
              <p14:xfrm>
                <a:off x="3729166" y="7770865"/>
                <a:ext cx="111600" cy="968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DD77FD3-B45D-239E-063D-6B6EFDFFF4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20526" y="7761865"/>
                  <a:ext cx="129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87961AB-1AB5-04F0-247B-13857CC36169}"/>
                    </a:ext>
                  </a:extLst>
                </p14:cNvPr>
                <p14:cNvContentPartPr/>
                <p14:nvPr/>
              </p14:nvContentPartPr>
              <p14:xfrm>
                <a:off x="3820606" y="7750705"/>
                <a:ext cx="43560" cy="103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87961AB-1AB5-04F0-247B-13857CC361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11966" y="7742065"/>
                  <a:ext cx="61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92F31A1-CC4E-E8FE-D1F2-B774E0065C38}"/>
                    </a:ext>
                  </a:extLst>
                </p14:cNvPr>
                <p14:cNvContentPartPr/>
                <p14:nvPr/>
              </p14:nvContentPartPr>
              <p14:xfrm>
                <a:off x="3866326" y="7836025"/>
                <a:ext cx="45720" cy="63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92F31A1-CC4E-E8FE-D1F2-B774E0065C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857326" y="7827385"/>
                  <a:ext cx="63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4FED576-8BEB-5D3D-0187-9FCE6BC00C3E}"/>
                    </a:ext>
                  </a:extLst>
                </p14:cNvPr>
                <p14:cNvContentPartPr/>
                <p14:nvPr/>
              </p14:nvContentPartPr>
              <p14:xfrm>
                <a:off x="3888646" y="7699945"/>
                <a:ext cx="154800" cy="128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4FED576-8BEB-5D3D-0187-9FCE6BC00C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0006" y="7690945"/>
                  <a:ext cx="172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61B5ABC-DF09-DDBF-9BCB-3CF2B0066312}"/>
                    </a:ext>
                  </a:extLst>
                </p14:cNvPr>
                <p14:cNvContentPartPr/>
                <p14:nvPr/>
              </p14:nvContentPartPr>
              <p14:xfrm>
                <a:off x="4013566" y="7661425"/>
                <a:ext cx="84960" cy="1692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61B5ABC-DF09-DDBF-9BCB-3CF2B00663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04566" y="7652425"/>
                  <a:ext cx="102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8EA24A2-ED5F-3DBE-E41C-622CD8EB7A7E}"/>
                    </a:ext>
                  </a:extLst>
                </p14:cNvPr>
                <p14:cNvContentPartPr/>
                <p14:nvPr/>
              </p14:nvContentPartPr>
              <p14:xfrm>
                <a:off x="4035166" y="7637665"/>
                <a:ext cx="131400" cy="144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8EA24A2-ED5F-3DBE-E41C-622CD8EB7A7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26166" y="7629025"/>
                  <a:ext cx="149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DAB66F2-10A5-09F8-9187-148AD0B98813}"/>
                    </a:ext>
                  </a:extLst>
                </p14:cNvPr>
                <p14:cNvContentPartPr/>
                <p14:nvPr/>
              </p14:nvContentPartPr>
              <p14:xfrm>
                <a:off x="3820966" y="7968865"/>
                <a:ext cx="99360" cy="51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DAB66F2-10A5-09F8-9187-148AD0B9881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11966" y="7959865"/>
                  <a:ext cx="1170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66C5B73-7E78-9578-3260-72609B213C57}"/>
                    </a:ext>
                  </a:extLst>
                </p14:cNvPr>
                <p14:cNvContentPartPr/>
                <p14:nvPr/>
              </p14:nvContentPartPr>
              <p14:xfrm>
                <a:off x="3927886" y="7952665"/>
                <a:ext cx="81000" cy="84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66C5B73-7E78-9578-3260-72609B213C5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18886" y="7943665"/>
                  <a:ext cx="98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93FBA70-65C9-92A9-AF9A-2D222AF70EC2}"/>
                    </a:ext>
                  </a:extLst>
                </p14:cNvPr>
                <p14:cNvContentPartPr/>
                <p14:nvPr/>
              </p14:nvContentPartPr>
              <p14:xfrm>
                <a:off x="3962806" y="7909465"/>
                <a:ext cx="116280" cy="72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93FBA70-65C9-92A9-AF9A-2D222AF70E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54166" y="7900825"/>
                  <a:ext cx="1339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DB179AD-C3FB-00F6-6DDB-E5100EE43A3A}"/>
                    </a:ext>
                  </a:extLst>
                </p14:cNvPr>
                <p14:cNvContentPartPr/>
                <p14:nvPr/>
              </p14:nvContentPartPr>
              <p14:xfrm>
                <a:off x="4049926" y="7893985"/>
                <a:ext cx="122760" cy="1198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DB179AD-C3FB-00F6-6DDB-E5100EE43A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41286" y="7884985"/>
                  <a:ext cx="14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4C074EF-089F-45A3-F4FF-0DEE4AD5232E}"/>
                    </a:ext>
                  </a:extLst>
                </p14:cNvPr>
                <p14:cNvContentPartPr/>
                <p14:nvPr/>
              </p14:nvContentPartPr>
              <p14:xfrm>
                <a:off x="4173766" y="7827385"/>
                <a:ext cx="123120" cy="1267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4C074EF-089F-45A3-F4FF-0DEE4AD5232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165126" y="7818385"/>
                  <a:ext cx="140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09A6B3B-F4A3-FEF9-ADAC-3823D87D0E25}"/>
                    </a:ext>
                  </a:extLst>
                </p14:cNvPr>
                <p14:cNvContentPartPr/>
                <p14:nvPr/>
              </p14:nvContentPartPr>
              <p14:xfrm>
                <a:off x="4266286" y="7802185"/>
                <a:ext cx="123120" cy="1576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09A6B3B-F4A3-FEF9-ADAC-3823D87D0E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57286" y="7793545"/>
                  <a:ext cx="140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8BBC5AB-29F9-969D-08A4-F097065848DB}"/>
                    </a:ext>
                  </a:extLst>
                </p14:cNvPr>
                <p14:cNvContentPartPr/>
                <p14:nvPr/>
              </p14:nvContentPartPr>
              <p14:xfrm>
                <a:off x="4304086" y="7776265"/>
                <a:ext cx="128160" cy="87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8BBC5AB-29F9-969D-08A4-F097065848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95446" y="7767265"/>
                  <a:ext cx="145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014AFCC-E3B6-3D22-ACAD-FA4097565F6A}"/>
                    </a:ext>
                  </a:extLst>
                </p14:cNvPr>
                <p14:cNvContentPartPr/>
                <p14:nvPr/>
              </p14:nvContentPartPr>
              <p14:xfrm>
                <a:off x="4372126" y="7730545"/>
                <a:ext cx="110160" cy="74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014AFCC-E3B6-3D22-ACAD-FA4097565F6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63486" y="7721905"/>
                  <a:ext cx="1278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18FE4E26-15E0-F93E-1636-783840DFD309}"/>
                    </a:ext>
                  </a:extLst>
                </p14:cNvPr>
                <p14:cNvContentPartPr/>
                <p14:nvPr/>
              </p14:nvContentPartPr>
              <p14:xfrm>
                <a:off x="4453846" y="7800385"/>
                <a:ext cx="68400" cy="612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18FE4E26-15E0-F93E-1636-783840DFD30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44846" y="7791385"/>
                  <a:ext cx="86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7E15CCA2-9711-BC63-BB10-79AA148461E3}"/>
                    </a:ext>
                  </a:extLst>
                </p14:cNvPr>
                <p14:cNvContentPartPr/>
                <p14:nvPr/>
              </p14:nvContentPartPr>
              <p14:xfrm>
                <a:off x="4479046" y="7844305"/>
                <a:ext cx="154080" cy="619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7E15CCA2-9711-BC63-BB10-79AA148461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70406" y="7835305"/>
                  <a:ext cx="171720" cy="7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3E12CF5A-C66E-E07F-C5F9-3A29F124B07D}"/>
                  </a:ext>
                </a:extLst>
              </p14:cNvPr>
              <p14:cNvContentPartPr/>
              <p14:nvPr/>
            </p14:nvContentPartPr>
            <p14:xfrm>
              <a:off x="3907653" y="153933"/>
              <a:ext cx="104400" cy="15912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3E12CF5A-C66E-E07F-C5F9-3A29F124B07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98653" y="144933"/>
                <a:ext cx="122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65E532F1-0B88-2303-DDC2-1A6799E39973}"/>
                  </a:ext>
                </a:extLst>
              </p14:cNvPr>
              <p14:cNvContentPartPr/>
              <p14:nvPr/>
            </p14:nvContentPartPr>
            <p14:xfrm>
              <a:off x="4067133" y="145653"/>
              <a:ext cx="29160" cy="14400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65E532F1-0B88-2303-DDC2-1A6799E3997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58493" y="136653"/>
                <a:ext cx="468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E50748D3-91F4-BAE3-E289-B335E481E0FF}"/>
                  </a:ext>
                </a:extLst>
              </p14:cNvPr>
              <p14:cNvContentPartPr/>
              <p14:nvPr/>
            </p14:nvContentPartPr>
            <p14:xfrm>
              <a:off x="4058133" y="149253"/>
              <a:ext cx="79560" cy="15984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E50748D3-91F4-BAE3-E289-B335E481E0F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49493" y="140253"/>
                <a:ext cx="97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D6CB905-6A6B-C5AE-6E61-99FAA5E6B5A6}"/>
                  </a:ext>
                </a:extLst>
              </p14:cNvPr>
              <p14:cNvContentPartPr/>
              <p14:nvPr/>
            </p14:nvContentPartPr>
            <p14:xfrm>
              <a:off x="4166133" y="168693"/>
              <a:ext cx="18720" cy="12240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D6CB905-6A6B-C5AE-6E61-99FAA5E6B5A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57493" y="160053"/>
                <a:ext cx="36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69DF4C62-FF20-CD6B-AABB-A38A2DD5F95D}"/>
                  </a:ext>
                </a:extLst>
              </p14:cNvPr>
              <p14:cNvContentPartPr/>
              <p14:nvPr/>
            </p14:nvContentPartPr>
            <p14:xfrm>
              <a:off x="4210413" y="173013"/>
              <a:ext cx="99360" cy="576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69DF4C62-FF20-CD6B-AABB-A38A2DD5F95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01773" y="164373"/>
                <a:ext cx="1170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1ECB5ECE-E573-097A-4AF2-DB14ACE9DFD8}"/>
                  </a:ext>
                </a:extLst>
              </p14:cNvPr>
              <p14:cNvContentPartPr/>
              <p14:nvPr/>
            </p14:nvContentPartPr>
            <p14:xfrm>
              <a:off x="4247133" y="128733"/>
              <a:ext cx="37440" cy="16668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1ECB5ECE-E573-097A-4AF2-DB14ACE9DFD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238133" y="119733"/>
                <a:ext cx="55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98E4A3EA-6F70-AC0F-182E-6A7C64F2B7AD}"/>
                  </a:ext>
                </a:extLst>
              </p14:cNvPr>
              <p14:cNvContentPartPr/>
              <p14:nvPr/>
            </p14:nvContentPartPr>
            <p14:xfrm>
              <a:off x="4471053" y="101373"/>
              <a:ext cx="110160" cy="11844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98E4A3EA-6F70-AC0F-182E-6A7C64F2B7A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62053" y="92373"/>
                <a:ext cx="1278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12091B8D-07B7-79B7-5DBA-14743450EC53}"/>
                  </a:ext>
                </a:extLst>
              </p14:cNvPr>
              <p14:cNvContentPartPr/>
              <p14:nvPr/>
            </p14:nvContentPartPr>
            <p14:xfrm>
              <a:off x="4491933" y="257253"/>
              <a:ext cx="103320" cy="7560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12091B8D-07B7-79B7-5DBA-14743450EC5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82933" y="248253"/>
                <a:ext cx="1209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FE8B3688-CB55-23A7-887D-40401EA76F4D}"/>
                  </a:ext>
                </a:extLst>
              </p14:cNvPr>
              <p14:cNvContentPartPr/>
              <p14:nvPr/>
            </p14:nvContentPartPr>
            <p14:xfrm>
              <a:off x="4622613" y="130893"/>
              <a:ext cx="78120" cy="103320"/>
            </p14:xfrm>
          </p:contentPart>
        </mc:Choice>
        <mc:Fallback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FE8B3688-CB55-23A7-887D-40401EA76F4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13973" y="122253"/>
                <a:ext cx="95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636B272A-14C6-01F1-BA56-E6D53B64DF4E}"/>
                  </a:ext>
                </a:extLst>
              </p14:cNvPr>
              <p14:cNvContentPartPr/>
              <p14:nvPr/>
            </p14:nvContentPartPr>
            <p14:xfrm>
              <a:off x="4663653" y="146013"/>
              <a:ext cx="81000" cy="9180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636B272A-14C6-01F1-BA56-E6D53B64DF4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654653" y="137013"/>
                <a:ext cx="98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3A112280-11E1-3372-6694-903BF3139D82}"/>
                  </a:ext>
                </a:extLst>
              </p14:cNvPr>
              <p14:cNvContentPartPr/>
              <p14:nvPr/>
            </p14:nvContentPartPr>
            <p14:xfrm>
              <a:off x="4687773" y="219453"/>
              <a:ext cx="90720" cy="102960"/>
            </p14:xfrm>
          </p:contentPart>
        </mc:Choice>
        <mc:Fallback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3A112280-11E1-3372-6694-903BF3139D8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79133" y="210813"/>
                <a:ext cx="1083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9DC3B591-0083-E695-6938-C0BABC20DEAC}"/>
                  </a:ext>
                </a:extLst>
              </p14:cNvPr>
              <p14:cNvContentPartPr/>
              <p14:nvPr/>
            </p14:nvContentPartPr>
            <p14:xfrm>
              <a:off x="4768413" y="157893"/>
              <a:ext cx="59400" cy="2628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9DC3B591-0083-E695-6938-C0BABC20DEA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759413" y="149253"/>
                <a:ext cx="77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9C8C5245-1AC1-5611-68EC-162F54459C46}"/>
                  </a:ext>
                </a:extLst>
              </p14:cNvPr>
              <p14:cNvContentPartPr/>
              <p14:nvPr/>
            </p14:nvContentPartPr>
            <p14:xfrm>
              <a:off x="4750053" y="169053"/>
              <a:ext cx="168840" cy="1263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9C8C5245-1AC1-5611-68EC-162F54459C4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741053" y="160413"/>
                <a:ext cx="186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E97E90D5-2987-B36F-3625-358DACE098A5}"/>
                  </a:ext>
                </a:extLst>
              </p14:cNvPr>
              <p14:cNvContentPartPr/>
              <p14:nvPr/>
            </p14:nvContentPartPr>
            <p14:xfrm>
              <a:off x="4849053" y="165813"/>
              <a:ext cx="99720" cy="16632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E97E90D5-2987-B36F-3625-358DACE098A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840053" y="157173"/>
                <a:ext cx="1173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5EF65B6D-697B-2BBA-D32E-EB0551C39C77}"/>
                  </a:ext>
                </a:extLst>
              </p14:cNvPr>
              <p14:cNvContentPartPr/>
              <p14:nvPr/>
            </p14:nvContentPartPr>
            <p14:xfrm>
              <a:off x="5041653" y="291093"/>
              <a:ext cx="5760" cy="1332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5EF65B6D-697B-2BBA-D32E-EB0551C39C7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032653" y="282453"/>
                <a:ext cx="23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48BAEA9B-30EA-7110-E20F-A23FB6E2B871}"/>
                  </a:ext>
                </a:extLst>
              </p14:cNvPr>
              <p14:cNvContentPartPr/>
              <p14:nvPr/>
            </p14:nvContentPartPr>
            <p14:xfrm>
              <a:off x="5162613" y="147093"/>
              <a:ext cx="184680" cy="18432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48BAEA9B-30EA-7110-E20F-A23FB6E2B87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53973" y="138093"/>
                <a:ext cx="202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5A1AE1B1-CC79-2418-EC93-5E01A73CE0B4}"/>
                  </a:ext>
                </a:extLst>
              </p14:cNvPr>
              <p14:cNvContentPartPr/>
              <p14:nvPr/>
            </p14:nvContentPartPr>
            <p14:xfrm>
              <a:off x="5311293" y="108573"/>
              <a:ext cx="70560" cy="115200"/>
            </p14:xfrm>
          </p:contentPart>
        </mc:Choice>
        <mc:Fallback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5A1AE1B1-CC79-2418-EC93-5E01A73CE0B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02293" y="99933"/>
                <a:ext cx="882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6E4DBCAC-0EEC-B8AE-03A6-90CB9B29012B}"/>
                  </a:ext>
                </a:extLst>
              </p14:cNvPr>
              <p14:cNvContentPartPr/>
              <p14:nvPr/>
            </p14:nvContentPartPr>
            <p14:xfrm>
              <a:off x="5325333" y="239613"/>
              <a:ext cx="75600" cy="6192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6E4DBCAC-0EEC-B8AE-03A6-90CB9B2901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6693" y="230973"/>
                <a:ext cx="932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743BF4CB-4086-160D-BBB5-8EBC97C2D522}"/>
                  </a:ext>
                </a:extLst>
              </p14:cNvPr>
              <p14:cNvContentPartPr/>
              <p14:nvPr/>
            </p14:nvContentPartPr>
            <p14:xfrm>
              <a:off x="5418933" y="114333"/>
              <a:ext cx="72000" cy="705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743BF4CB-4086-160D-BBB5-8EBC97C2D52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409933" y="105333"/>
                <a:ext cx="89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A4DC5EB3-EC5D-D40F-BD9F-BADFA9339A52}"/>
                  </a:ext>
                </a:extLst>
              </p14:cNvPr>
              <p14:cNvContentPartPr/>
              <p14:nvPr/>
            </p14:nvContentPartPr>
            <p14:xfrm>
              <a:off x="5412453" y="214053"/>
              <a:ext cx="109080" cy="10800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A4DC5EB3-EC5D-D40F-BD9F-BADFA9339A5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03813" y="205413"/>
                <a:ext cx="1267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3EE35B9A-CF5B-E199-686E-D066AB8BF790}"/>
                  </a:ext>
                </a:extLst>
              </p14:cNvPr>
              <p14:cNvContentPartPr/>
              <p14:nvPr/>
            </p14:nvContentPartPr>
            <p14:xfrm>
              <a:off x="5697573" y="116853"/>
              <a:ext cx="37440" cy="154800"/>
            </p14:xfrm>
          </p:contentPart>
        </mc:Choice>
        <mc:Fallback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3EE35B9A-CF5B-E199-686E-D066AB8BF790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88573" y="108213"/>
                <a:ext cx="550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42B30E2F-EFC3-2567-F096-1E3E0C8E8A64}"/>
                  </a:ext>
                </a:extLst>
              </p14:cNvPr>
              <p14:cNvContentPartPr/>
              <p14:nvPr/>
            </p14:nvContentPartPr>
            <p14:xfrm>
              <a:off x="5744733" y="134853"/>
              <a:ext cx="147240" cy="17496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42B30E2F-EFC3-2567-F096-1E3E0C8E8A6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735733" y="126213"/>
                <a:ext cx="164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1043E0D6-DF12-46C6-AEF3-2F7C47E82E6B}"/>
                  </a:ext>
                </a:extLst>
              </p14:cNvPr>
              <p14:cNvContentPartPr/>
              <p14:nvPr/>
            </p14:nvContentPartPr>
            <p14:xfrm>
              <a:off x="5926173" y="116493"/>
              <a:ext cx="100800" cy="12384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1043E0D6-DF12-46C6-AEF3-2F7C47E82E6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917173" y="107853"/>
                <a:ext cx="118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25F6D771-FE8B-3565-93E8-B2C4407F8333}"/>
                  </a:ext>
                </a:extLst>
              </p14:cNvPr>
              <p14:cNvContentPartPr/>
              <p14:nvPr/>
            </p14:nvContentPartPr>
            <p14:xfrm>
              <a:off x="5952813" y="213693"/>
              <a:ext cx="100080" cy="8316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25F6D771-FE8B-3565-93E8-B2C4407F833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43813" y="204693"/>
                <a:ext cx="117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3DEE81CC-B8A7-C14B-6594-CF8BF98CA020}"/>
                  </a:ext>
                </a:extLst>
              </p14:cNvPr>
              <p14:cNvContentPartPr/>
              <p14:nvPr/>
            </p14:nvContentPartPr>
            <p14:xfrm>
              <a:off x="6046413" y="126573"/>
              <a:ext cx="69840" cy="9936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3DEE81CC-B8A7-C14B-6594-CF8BF98CA02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37413" y="117933"/>
                <a:ext cx="874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DFC9D59C-1257-BCA4-1744-C0BF17546B43}"/>
                  </a:ext>
                </a:extLst>
              </p14:cNvPr>
              <p14:cNvContentPartPr/>
              <p14:nvPr/>
            </p14:nvContentPartPr>
            <p14:xfrm>
              <a:off x="6050373" y="242493"/>
              <a:ext cx="109800" cy="5688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DFC9D59C-1257-BCA4-1744-C0BF17546B4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041373" y="233853"/>
                <a:ext cx="127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EA5ADEF-56B3-EDCD-F7BA-DCD61E812CFE}"/>
                  </a:ext>
                </a:extLst>
              </p14:cNvPr>
              <p14:cNvContentPartPr/>
              <p14:nvPr/>
            </p14:nvContentPartPr>
            <p14:xfrm>
              <a:off x="6274653" y="111813"/>
              <a:ext cx="96480" cy="10728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EA5ADEF-56B3-EDCD-F7BA-DCD61E812CF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266013" y="103173"/>
                <a:ext cx="1141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5C938468-5533-A3B4-53B6-E14757FD924B}"/>
                  </a:ext>
                </a:extLst>
              </p14:cNvPr>
              <p14:cNvContentPartPr/>
              <p14:nvPr/>
            </p14:nvContentPartPr>
            <p14:xfrm>
              <a:off x="6306333" y="215493"/>
              <a:ext cx="116640" cy="8244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5C938468-5533-A3B4-53B6-E14757FD92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97693" y="206853"/>
                <a:ext cx="1342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F3843131-F808-F22A-B59C-EB90DCA431D8}"/>
                  </a:ext>
                </a:extLst>
              </p14:cNvPr>
              <p14:cNvContentPartPr/>
              <p14:nvPr/>
            </p14:nvContentPartPr>
            <p14:xfrm>
              <a:off x="6410373" y="140973"/>
              <a:ext cx="61560" cy="2880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F3843131-F808-F22A-B59C-EB90DCA431D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01373" y="131973"/>
                <a:ext cx="79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5660574B-8797-ED28-D24E-021162518941}"/>
                  </a:ext>
                </a:extLst>
              </p14:cNvPr>
              <p14:cNvContentPartPr/>
              <p14:nvPr/>
            </p14:nvContentPartPr>
            <p14:xfrm>
              <a:off x="6387693" y="152133"/>
              <a:ext cx="135000" cy="10152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5660574B-8797-ED28-D24E-0211625189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78693" y="143133"/>
                <a:ext cx="152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96F753AC-68B3-0626-35AA-E41EE196F529}"/>
                  </a:ext>
                </a:extLst>
              </p14:cNvPr>
              <p14:cNvContentPartPr/>
              <p14:nvPr/>
            </p14:nvContentPartPr>
            <p14:xfrm>
              <a:off x="6443853" y="144933"/>
              <a:ext cx="98640" cy="16236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96F753AC-68B3-0626-35AA-E41EE196F5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35213" y="135933"/>
                <a:ext cx="116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079BC29D-BA43-CC63-888C-405CE40F19EE}"/>
                  </a:ext>
                </a:extLst>
              </p14:cNvPr>
              <p14:cNvContentPartPr/>
              <p14:nvPr/>
            </p14:nvContentPartPr>
            <p14:xfrm>
              <a:off x="6612693" y="266253"/>
              <a:ext cx="28440" cy="972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079BC29D-BA43-CC63-888C-405CE40F19E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04053" y="257253"/>
                <a:ext cx="46080" cy="2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473208F8-B85B-8359-069F-F30B8124F173}"/>
              </a:ext>
            </a:extLst>
          </p:cNvPr>
          <p:cNvGrpSpPr/>
          <p:nvPr/>
        </p:nvGrpSpPr>
        <p:grpSpPr>
          <a:xfrm>
            <a:off x="202893" y="453453"/>
            <a:ext cx="7094160" cy="5258160"/>
            <a:chOff x="202893" y="453453"/>
            <a:chExt cx="7094160" cy="525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C856B19-493D-AC77-8083-F403D38550C1}"/>
                    </a:ext>
                  </a:extLst>
                </p14:cNvPr>
                <p14:cNvContentPartPr/>
                <p14:nvPr/>
              </p14:nvContentPartPr>
              <p14:xfrm>
                <a:off x="3996573" y="495573"/>
                <a:ext cx="69480" cy="1623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C856B19-493D-AC77-8083-F403D38550C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87573" y="486573"/>
                  <a:ext cx="87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1DFE7856-9EB5-9E3E-2CB0-75CD7AA49F3F}"/>
                    </a:ext>
                  </a:extLst>
                </p14:cNvPr>
                <p14:cNvContentPartPr/>
                <p14:nvPr/>
              </p14:nvContentPartPr>
              <p14:xfrm>
                <a:off x="4095213" y="590613"/>
                <a:ext cx="91440" cy="15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1DFE7856-9EB5-9E3E-2CB0-75CD7AA49F3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86573" y="581973"/>
                  <a:ext cx="109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DF2094B-F5BD-B0F2-E74D-A913DD7ECB81}"/>
                    </a:ext>
                  </a:extLst>
                </p14:cNvPr>
                <p14:cNvContentPartPr/>
                <p14:nvPr/>
              </p14:nvContentPartPr>
              <p14:xfrm>
                <a:off x="4199973" y="527613"/>
                <a:ext cx="40320" cy="1342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DF2094B-F5BD-B0F2-E74D-A913DD7ECB8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0973" y="518613"/>
                  <a:ext cx="5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72393C34-B92C-4156-BCDE-396264B644A3}"/>
                    </a:ext>
                  </a:extLst>
                </p14:cNvPr>
                <p14:cNvContentPartPr/>
                <p14:nvPr/>
              </p14:nvContentPartPr>
              <p14:xfrm>
                <a:off x="4280613" y="488013"/>
                <a:ext cx="61920" cy="18864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72393C34-B92C-4156-BCDE-396264B644A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271973" y="479373"/>
                  <a:ext cx="79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AA3F20E-5D26-D7BC-3426-A06DCF88FAE6}"/>
                    </a:ext>
                  </a:extLst>
                </p14:cNvPr>
                <p14:cNvContentPartPr/>
                <p14:nvPr/>
              </p14:nvContentPartPr>
              <p14:xfrm>
                <a:off x="4409853" y="569733"/>
                <a:ext cx="132480" cy="201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AA3F20E-5D26-D7BC-3426-A06DCF88FAE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00853" y="561093"/>
                  <a:ext cx="150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8C42169-AFE6-1D81-3CF8-6E46D99E0014}"/>
                    </a:ext>
                  </a:extLst>
                </p14:cNvPr>
                <p14:cNvContentPartPr/>
                <p14:nvPr/>
              </p14:nvContentPartPr>
              <p14:xfrm>
                <a:off x="4470333" y="491253"/>
                <a:ext cx="78840" cy="1904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8C42169-AFE6-1D81-3CF8-6E46D99E00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61693" y="482613"/>
                  <a:ext cx="96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CBA6CE5-2E6E-D625-3619-5427E79D4AE2}"/>
                    </a:ext>
                  </a:extLst>
                </p14:cNvPr>
                <p14:cNvContentPartPr/>
                <p14:nvPr/>
              </p14:nvContentPartPr>
              <p14:xfrm>
                <a:off x="4622973" y="470013"/>
                <a:ext cx="107640" cy="1915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CBA6CE5-2E6E-D625-3619-5427E79D4A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14333" y="461373"/>
                  <a:ext cx="12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31E23B17-9196-4F7B-E600-E0621F1DDCD0}"/>
                    </a:ext>
                  </a:extLst>
                </p14:cNvPr>
                <p14:cNvContentPartPr/>
                <p14:nvPr/>
              </p14:nvContentPartPr>
              <p14:xfrm>
                <a:off x="4704333" y="565053"/>
                <a:ext cx="88200" cy="1044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31E23B17-9196-4F7B-E600-E0621F1DDCD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95693" y="556053"/>
                  <a:ext cx="1058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A3B9749-3E98-E2F8-37A2-F137871DCECF}"/>
                    </a:ext>
                  </a:extLst>
                </p14:cNvPr>
                <p14:cNvContentPartPr/>
                <p14:nvPr/>
              </p14:nvContentPartPr>
              <p14:xfrm>
                <a:off x="4814133" y="507093"/>
                <a:ext cx="30960" cy="1170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A3B9749-3E98-E2F8-37A2-F137871DCEC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805133" y="498093"/>
                  <a:ext cx="48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5D6E2E95-83BA-8CFE-B346-00910729AB35}"/>
                    </a:ext>
                  </a:extLst>
                </p14:cNvPr>
                <p14:cNvContentPartPr/>
                <p14:nvPr/>
              </p14:nvContentPartPr>
              <p14:xfrm>
                <a:off x="4861653" y="462453"/>
                <a:ext cx="67320" cy="2149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5D6E2E95-83BA-8CFE-B346-00910729AB3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52653" y="453453"/>
                  <a:ext cx="84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8CCB760-3FEF-A851-0F8E-CF2DBB676246}"/>
                    </a:ext>
                  </a:extLst>
                </p14:cNvPr>
                <p14:cNvContentPartPr/>
                <p14:nvPr/>
              </p14:nvContentPartPr>
              <p14:xfrm>
                <a:off x="4997733" y="500253"/>
                <a:ext cx="99720" cy="194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8CCB760-3FEF-A851-0F8E-CF2DBB6762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89093" y="491613"/>
                  <a:ext cx="117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4943A622-F771-F63A-38B8-DF3C24437E42}"/>
                    </a:ext>
                  </a:extLst>
                </p14:cNvPr>
                <p14:cNvContentPartPr/>
                <p14:nvPr/>
              </p14:nvContentPartPr>
              <p14:xfrm>
                <a:off x="5000613" y="548853"/>
                <a:ext cx="118080" cy="486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4943A622-F771-F63A-38B8-DF3C24437E4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91973" y="540213"/>
                  <a:ext cx="135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E84100F4-5113-5D77-B67A-893E18B2E77F}"/>
                    </a:ext>
                  </a:extLst>
                </p14:cNvPr>
                <p14:cNvContentPartPr/>
                <p14:nvPr/>
              </p14:nvContentPartPr>
              <p14:xfrm>
                <a:off x="5178813" y="473613"/>
                <a:ext cx="64080" cy="1501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E84100F4-5113-5D77-B67A-893E18B2E7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69813" y="464973"/>
                  <a:ext cx="81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C959078-FB7B-6DC0-2423-714FA751CCD1}"/>
                    </a:ext>
                  </a:extLst>
                </p14:cNvPr>
                <p14:cNvContentPartPr/>
                <p14:nvPr/>
              </p14:nvContentPartPr>
              <p14:xfrm>
                <a:off x="5256213" y="557133"/>
                <a:ext cx="78120" cy="151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C959078-FB7B-6DC0-2423-714FA751CCD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47573" y="548133"/>
                  <a:ext cx="95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101BBEA-6F7A-B4D4-1B0A-FECDD3DB463A}"/>
                    </a:ext>
                  </a:extLst>
                </p14:cNvPr>
                <p14:cNvContentPartPr/>
                <p14:nvPr/>
              </p14:nvContentPartPr>
              <p14:xfrm>
                <a:off x="5369253" y="491253"/>
                <a:ext cx="112320" cy="1101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101BBEA-6F7A-B4D4-1B0A-FECDD3DB463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60613" y="482253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A46928D-81E9-FDC7-EEB5-F907215E661E}"/>
                    </a:ext>
                  </a:extLst>
                </p14:cNvPr>
                <p14:cNvContentPartPr/>
                <p14:nvPr/>
              </p14:nvContentPartPr>
              <p14:xfrm>
                <a:off x="5492733" y="453453"/>
                <a:ext cx="47520" cy="19728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A46928D-81E9-FDC7-EEB5-F907215E661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484093" y="444813"/>
                  <a:ext cx="65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A3EDF57B-2A99-8980-2BCB-C00941E49364}"/>
                    </a:ext>
                  </a:extLst>
                </p14:cNvPr>
                <p14:cNvContentPartPr/>
                <p14:nvPr/>
              </p14:nvContentPartPr>
              <p14:xfrm>
                <a:off x="4663293" y="4531533"/>
                <a:ext cx="102600" cy="11412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A3EDF57B-2A99-8980-2BCB-C00941E493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54653" y="4522533"/>
                  <a:ext cx="120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3653DD6C-86F0-8DAA-C75A-0DBA0D5F7730}"/>
                    </a:ext>
                  </a:extLst>
                </p14:cNvPr>
                <p14:cNvContentPartPr/>
                <p14:nvPr/>
              </p14:nvContentPartPr>
              <p14:xfrm>
                <a:off x="4592373" y="4505613"/>
                <a:ext cx="215280" cy="19044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3653DD6C-86F0-8DAA-C75A-0DBA0D5F773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3733" y="4496613"/>
                  <a:ext cx="232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4C9DB5AD-7883-01CF-3376-1A93383E2AB9}"/>
                    </a:ext>
                  </a:extLst>
                </p14:cNvPr>
                <p14:cNvContentPartPr/>
                <p14:nvPr/>
              </p14:nvContentPartPr>
              <p14:xfrm>
                <a:off x="4866693" y="4513533"/>
                <a:ext cx="110520" cy="11988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4C9DB5AD-7883-01CF-3376-1A93383E2AB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57693" y="4504533"/>
                  <a:ext cx="128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4F338763-7220-7A1F-FA90-1C76811E90DA}"/>
                    </a:ext>
                  </a:extLst>
                </p14:cNvPr>
                <p14:cNvContentPartPr/>
                <p14:nvPr/>
              </p14:nvContentPartPr>
              <p14:xfrm>
                <a:off x="4996293" y="4517853"/>
                <a:ext cx="66960" cy="9036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4F338763-7220-7A1F-FA90-1C76811E90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87653" y="4509213"/>
                  <a:ext cx="84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4A0D64A2-2B26-204C-9C24-C97910F0F3CB}"/>
                    </a:ext>
                  </a:extLst>
                </p14:cNvPr>
                <p14:cNvContentPartPr/>
                <p14:nvPr/>
              </p14:nvContentPartPr>
              <p14:xfrm>
                <a:off x="5091333" y="4523613"/>
                <a:ext cx="14400" cy="4824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4A0D64A2-2B26-204C-9C24-C97910F0F3C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82693" y="4514973"/>
                  <a:ext cx="32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852F33AC-096F-5AED-AAEF-3CAE97B18B0E}"/>
                    </a:ext>
                  </a:extLst>
                </p14:cNvPr>
                <p14:cNvContentPartPr/>
                <p14:nvPr/>
              </p14:nvContentPartPr>
              <p14:xfrm>
                <a:off x="5072613" y="4633053"/>
                <a:ext cx="78840" cy="5688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852F33AC-096F-5AED-AAEF-3CAE97B18B0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63973" y="4624413"/>
                  <a:ext cx="96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BF5DC064-4F1B-183F-84A2-813AE0E48544}"/>
                    </a:ext>
                  </a:extLst>
                </p14:cNvPr>
                <p14:cNvContentPartPr/>
                <p14:nvPr/>
              </p14:nvContentPartPr>
              <p14:xfrm>
                <a:off x="5206173" y="4638453"/>
                <a:ext cx="9720" cy="1224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BF5DC064-4F1B-183F-84A2-813AE0E485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97173" y="4629453"/>
                  <a:ext cx="27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F2CFED68-1E8E-7C37-424D-1966A0790F0F}"/>
                    </a:ext>
                  </a:extLst>
                </p14:cNvPr>
                <p14:cNvContentPartPr/>
                <p14:nvPr/>
              </p14:nvContentPartPr>
              <p14:xfrm>
                <a:off x="5094573" y="4512453"/>
                <a:ext cx="11520" cy="7848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F2CFED68-1E8E-7C37-424D-1966A0790F0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085573" y="4503813"/>
                  <a:ext cx="29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F6E5A4F-B838-839A-4284-DB88CE064158}"/>
                    </a:ext>
                  </a:extLst>
                </p14:cNvPr>
                <p14:cNvContentPartPr/>
                <p14:nvPr/>
              </p14:nvContentPartPr>
              <p14:xfrm>
                <a:off x="4210053" y="982653"/>
                <a:ext cx="38880" cy="1224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F6E5A4F-B838-839A-4284-DB88CE06415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01413" y="973653"/>
                  <a:ext cx="56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0A007072-6641-3205-249B-45E315AE6E17}"/>
                    </a:ext>
                  </a:extLst>
                </p14:cNvPr>
                <p14:cNvContentPartPr/>
                <p14:nvPr/>
              </p14:nvContentPartPr>
              <p14:xfrm>
                <a:off x="4336773" y="973293"/>
                <a:ext cx="32040" cy="1191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0A007072-6641-3205-249B-45E315AE6E1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28133" y="964653"/>
                  <a:ext cx="4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ECC74881-FBC7-A60C-5F7F-9C2B7B46B40E}"/>
                    </a:ext>
                  </a:extLst>
                </p14:cNvPr>
                <p14:cNvContentPartPr/>
                <p14:nvPr/>
              </p14:nvContentPartPr>
              <p14:xfrm>
                <a:off x="4499853" y="966093"/>
                <a:ext cx="16200" cy="1184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ECC74881-FBC7-A60C-5F7F-9C2B7B46B4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91213" y="957093"/>
                  <a:ext cx="33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B7BD3979-F3F9-3BC3-6912-9A5219B43421}"/>
                    </a:ext>
                  </a:extLst>
                </p14:cNvPr>
                <p14:cNvContentPartPr/>
                <p14:nvPr/>
              </p14:nvContentPartPr>
              <p14:xfrm>
                <a:off x="4583013" y="947013"/>
                <a:ext cx="46800" cy="1594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B7BD3979-F3F9-3BC3-6912-9A5219B434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74013" y="938373"/>
                  <a:ext cx="64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AB3085F9-315F-50C7-2E8E-5447990BBDC9}"/>
                    </a:ext>
                  </a:extLst>
                </p14:cNvPr>
                <p14:cNvContentPartPr/>
                <p14:nvPr/>
              </p14:nvContentPartPr>
              <p14:xfrm>
                <a:off x="4774173" y="938013"/>
                <a:ext cx="25920" cy="1508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AB3085F9-315F-50C7-2E8E-5447990BBDC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65533" y="929013"/>
                  <a:ext cx="4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D94914E-DB66-F4AC-540D-3DCCD9DB8135}"/>
                    </a:ext>
                  </a:extLst>
                </p14:cNvPr>
                <p14:cNvContentPartPr/>
                <p14:nvPr/>
              </p14:nvContentPartPr>
              <p14:xfrm>
                <a:off x="4849413" y="935853"/>
                <a:ext cx="34920" cy="1332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D94914E-DB66-F4AC-540D-3DCCD9DB81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40413" y="926853"/>
                  <a:ext cx="52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834AABB-C115-970E-DA2B-6555AE058EC2}"/>
                    </a:ext>
                  </a:extLst>
                </p14:cNvPr>
                <p14:cNvContentPartPr/>
                <p14:nvPr/>
              </p14:nvContentPartPr>
              <p14:xfrm>
                <a:off x="4923573" y="930093"/>
                <a:ext cx="36720" cy="1195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834AABB-C115-970E-DA2B-6555AE058E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14933" y="921093"/>
                  <a:ext cx="54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3B9D8D6-44ED-C6EA-E4FC-1B687634C9C3}"/>
                    </a:ext>
                  </a:extLst>
                </p14:cNvPr>
                <p14:cNvContentPartPr/>
                <p14:nvPr/>
              </p14:nvContentPartPr>
              <p14:xfrm>
                <a:off x="5002053" y="904533"/>
                <a:ext cx="119520" cy="126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3B9D8D6-44ED-C6EA-E4FC-1B687634C9C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993413" y="895533"/>
                  <a:ext cx="137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40C8937-861F-7141-F02D-716069674691}"/>
                    </a:ext>
                  </a:extLst>
                </p14:cNvPr>
                <p14:cNvContentPartPr/>
                <p14:nvPr/>
              </p14:nvContentPartPr>
              <p14:xfrm>
                <a:off x="4214373" y="1190373"/>
                <a:ext cx="52920" cy="103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40C8937-861F-7141-F02D-7160696746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05733" y="1181733"/>
                  <a:ext cx="70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497F3BE-6B24-E041-85AB-4A91902DC125}"/>
                    </a:ext>
                  </a:extLst>
                </p14:cNvPr>
                <p14:cNvContentPartPr/>
                <p14:nvPr/>
              </p14:nvContentPartPr>
              <p14:xfrm>
                <a:off x="4330293" y="1209453"/>
                <a:ext cx="35280" cy="12060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497F3BE-6B24-E041-85AB-4A91902DC12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321653" y="1200453"/>
                  <a:ext cx="52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6CAB4338-AACD-B2EB-7276-CC2E8B4E5E62}"/>
                    </a:ext>
                  </a:extLst>
                </p14:cNvPr>
                <p14:cNvContentPartPr/>
                <p14:nvPr/>
              </p14:nvContentPartPr>
              <p14:xfrm>
                <a:off x="4512813" y="1195773"/>
                <a:ext cx="31680" cy="979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6CAB4338-AACD-B2EB-7276-CC2E8B4E5E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04173" y="1187133"/>
                  <a:ext cx="49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B966D54D-D357-8591-3A91-41BD0BDE77FA}"/>
                    </a:ext>
                  </a:extLst>
                </p14:cNvPr>
                <p14:cNvContentPartPr/>
                <p14:nvPr/>
              </p14:nvContentPartPr>
              <p14:xfrm>
                <a:off x="4632333" y="1204413"/>
                <a:ext cx="28440" cy="9864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B966D54D-D357-8591-3A91-41BD0BDE77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623333" y="1195773"/>
                  <a:ext cx="46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7E5A15A-68B1-3045-BF4B-0E1093F720BC}"/>
                    </a:ext>
                  </a:extLst>
                </p14:cNvPr>
                <p14:cNvContentPartPr/>
                <p14:nvPr/>
              </p14:nvContentPartPr>
              <p14:xfrm>
                <a:off x="4807293" y="1192173"/>
                <a:ext cx="37080" cy="9324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7E5A15A-68B1-3045-BF4B-0E1093F720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98653" y="1183533"/>
                  <a:ext cx="54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F3C076A4-14CD-F556-463B-98823B404E19}"/>
                    </a:ext>
                  </a:extLst>
                </p14:cNvPr>
                <p14:cNvContentPartPr/>
                <p14:nvPr/>
              </p14:nvContentPartPr>
              <p14:xfrm>
                <a:off x="4894413" y="1190373"/>
                <a:ext cx="34200" cy="856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F3C076A4-14CD-F556-463B-98823B404E1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85413" y="1181733"/>
                  <a:ext cx="51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0433B6FB-D017-8D61-3C78-4AA8451D8727}"/>
                    </a:ext>
                  </a:extLst>
                </p14:cNvPr>
                <p14:cNvContentPartPr/>
                <p14:nvPr/>
              </p14:nvContentPartPr>
              <p14:xfrm>
                <a:off x="4979733" y="1176693"/>
                <a:ext cx="52560" cy="979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0433B6FB-D017-8D61-3C78-4AA8451D87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71093" y="1168053"/>
                  <a:ext cx="70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DE50302-8810-A6F5-77AA-A7E1CF1206B3}"/>
                    </a:ext>
                  </a:extLst>
                </p14:cNvPr>
                <p14:cNvContentPartPr/>
                <p14:nvPr/>
              </p14:nvContentPartPr>
              <p14:xfrm>
                <a:off x="5072253" y="1171653"/>
                <a:ext cx="99000" cy="932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DE50302-8810-A6F5-77AA-A7E1CF1206B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63253" y="1163013"/>
                  <a:ext cx="116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A7448FD-13E3-0F54-CB8C-A05A0FB8A006}"/>
                    </a:ext>
                  </a:extLst>
                </p14:cNvPr>
                <p14:cNvContentPartPr/>
                <p14:nvPr/>
              </p14:nvContentPartPr>
              <p14:xfrm>
                <a:off x="4037253" y="1391973"/>
                <a:ext cx="1322640" cy="406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A7448FD-13E3-0F54-CB8C-A05A0FB8A00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28613" y="1383333"/>
                  <a:ext cx="1340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7419408C-4CB3-97D5-7813-558BEA32479F}"/>
                    </a:ext>
                  </a:extLst>
                </p14:cNvPr>
                <p14:cNvContentPartPr/>
                <p14:nvPr/>
              </p14:nvContentPartPr>
              <p14:xfrm>
                <a:off x="4020693" y="1287213"/>
                <a:ext cx="92880" cy="1152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7419408C-4CB3-97D5-7813-558BEA32479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11693" y="1278213"/>
                  <a:ext cx="110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63762747-5A3B-C074-6C76-71D764A4B28C}"/>
                    </a:ext>
                  </a:extLst>
                </p14:cNvPr>
                <p14:cNvContentPartPr/>
                <p14:nvPr/>
              </p14:nvContentPartPr>
              <p14:xfrm>
                <a:off x="4063173" y="1240413"/>
                <a:ext cx="17280" cy="9504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63762747-5A3B-C074-6C76-71D764A4B28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054173" y="1231773"/>
                  <a:ext cx="34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ECC97E5A-9D37-AD32-672A-0D107001BC3A}"/>
                    </a:ext>
                  </a:extLst>
                </p14:cNvPr>
                <p14:cNvContentPartPr/>
                <p14:nvPr/>
              </p14:nvContentPartPr>
              <p14:xfrm>
                <a:off x="4252533" y="1511493"/>
                <a:ext cx="27000" cy="9504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ECC97E5A-9D37-AD32-672A-0D107001BC3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43893" y="1502853"/>
                  <a:ext cx="44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A18D5C8-3BF1-DF9B-3E74-7E1FD4BF483C}"/>
                    </a:ext>
                  </a:extLst>
                </p14:cNvPr>
                <p14:cNvContentPartPr/>
                <p14:nvPr/>
              </p14:nvContentPartPr>
              <p14:xfrm>
                <a:off x="4388253" y="1528773"/>
                <a:ext cx="15120" cy="892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A18D5C8-3BF1-DF9B-3E74-7E1FD4BF48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79613" y="1519773"/>
                  <a:ext cx="32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A3AB39D9-E8F0-73FD-35CF-EB477E59E64A}"/>
                    </a:ext>
                  </a:extLst>
                </p14:cNvPr>
                <p14:cNvContentPartPr/>
                <p14:nvPr/>
              </p14:nvContentPartPr>
              <p14:xfrm>
                <a:off x="4531173" y="1525173"/>
                <a:ext cx="19800" cy="9216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A3AB39D9-E8F0-73FD-35CF-EB477E59E6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22173" y="1516173"/>
                  <a:ext cx="3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8F201263-381D-3D90-803E-38A41F1EFC16}"/>
                    </a:ext>
                  </a:extLst>
                </p14:cNvPr>
                <p14:cNvContentPartPr/>
                <p14:nvPr/>
              </p14:nvContentPartPr>
              <p14:xfrm>
                <a:off x="4662573" y="1513293"/>
                <a:ext cx="24120" cy="918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8F201263-381D-3D90-803E-38A41F1EFC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653573" y="1504653"/>
                  <a:ext cx="41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5BBE95B-2AE7-AFE6-E795-65C9D714617E}"/>
                    </a:ext>
                  </a:extLst>
                </p14:cNvPr>
                <p14:cNvContentPartPr/>
                <p14:nvPr/>
              </p14:nvContentPartPr>
              <p14:xfrm>
                <a:off x="4836453" y="1506453"/>
                <a:ext cx="20880" cy="9576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5BBE95B-2AE7-AFE6-E795-65C9D714617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27813" y="1497453"/>
                  <a:ext cx="38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03444D3F-9204-0CB4-5F39-4B2A72ECCD17}"/>
                    </a:ext>
                  </a:extLst>
                </p14:cNvPr>
                <p14:cNvContentPartPr/>
                <p14:nvPr/>
              </p14:nvContentPartPr>
              <p14:xfrm>
                <a:off x="4940853" y="1512933"/>
                <a:ext cx="21240" cy="8532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03444D3F-9204-0CB4-5F39-4B2A72ECCD1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32213" y="1504293"/>
                  <a:ext cx="38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26B5275E-9723-BF29-76AD-F9EACC1EB573}"/>
                    </a:ext>
                  </a:extLst>
                </p14:cNvPr>
                <p14:cNvContentPartPr/>
                <p14:nvPr/>
              </p14:nvContentPartPr>
              <p14:xfrm>
                <a:off x="5057133" y="1488813"/>
                <a:ext cx="30600" cy="9180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26B5275E-9723-BF29-76AD-F9EACC1EB57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48493" y="1480173"/>
                  <a:ext cx="48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C689516-103B-9B65-7CFF-C72BD4B512C6}"/>
                    </a:ext>
                  </a:extLst>
                </p14:cNvPr>
                <p14:cNvContentPartPr/>
                <p14:nvPr/>
              </p14:nvContentPartPr>
              <p14:xfrm>
                <a:off x="5157213" y="1493133"/>
                <a:ext cx="107280" cy="10548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C689516-103B-9B65-7CFF-C72BD4B512C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148213" y="1484493"/>
                  <a:ext cx="124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24E30A8F-6114-9458-EEC2-CEBD612328D3}"/>
                    </a:ext>
                  </a:extLst>
                </p14:cNvPr>
                <p14:cNvContentPartPr/>
                <p14:nvPr/>
              </p14:nvContentPartPr>
              <p14:xfrm>
                <a:off x="4075413" y="1519773"/>
                <a:ext cx="23760" cy="10944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24E30A8F-6114-9458-EEC2-CEBD612328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66773" y="1510773"/>
                  <a:ext cx="41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9679C030-BDDA-6208-F085-6A154A9EE479}"/>
                    </a:ext>
                  </a:extLst>
                </p14:cNvPr>
                <p14:cNvContentPartPr/>
                <p14:nvPr/>
              </p14:nvContentPartPr>
              <p14:xfrm>
                <a:off x="3952293" y="1442373"/>
                <a:ext cx="216000" cy="25884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9679C030-BDDA-6208-F085-6A154A9EE47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943653" y="1433373"/>
                  <a:ext cx="2336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EAB5ECC3-AEE7-B913-059A-BFB478CBDD87}"/>
                    </a:ext>
                  </a:extLst>
                </p14:cNvPr>
                <p14:cNvContentPartPr/>
                <p14:nvPr/>
              </p14:nvContentPartPr>
              <p14:xfrm>
                <a:off x="3723693" y="1319973"/>
                <a:ext cx="191160" cy="1789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EAB5ECC3-AEE7-B913-059A-BFB478CBDD8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715053" y="1311333"/>
                  <a:ext cx="208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FC0EC08C-9993-016C-DC65-175A7CD4A10E}"/>
                    </a:ext>
                  </a:extLst>
                </p14:cNvPr>
                <p14:cNvContentPartPr/>
                <p14:nvPr/>
              </p14:nvContentPartPr>
              <p14:xfrm>
                <a:off x="3668973" y="1259133"/>
                <a:ext cx="118800" cy="16236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FC0EC08C-9993-016C-DC65-175A7CD4A10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660333" y="1250133"/>
                  <a:ext cx="136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B1F9DB29-B82F-E99E-4C1E-C76C6CE8E2C2}"/>
                    </a:ext>
                  </a:extLst>
                </p14:cNvPr>
                <p14:cNvContentPartPr/>
                <p14:nvPr/>
              </p14:nvContentPartPr>
              <p14:xfrm>
                <a:off x="3328053" y="1196133"/>
                <a:ext cx="88920" cy="896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B1F9DB29-B82F-E99E-4C1E-C76C6CE8E2C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319053" y="1187133"/>
                  <a:ext cx="106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9279FD42-E348-499E-A86E-5EE26AF2D96C}"/>
                    </a:ext>
                  </a:extLst>
                </p14:cNvPr>
                <p14:cNvContentPartPr/>
                <p14:nvPr/>
              </p14:nvContentPartPr>
              <p14:xfrm>
                <a:off x="3336693" y="1220613"/>
                <a:ext cx="96480" cy="748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9279FD42-E348-499E-A86E-5EE26AF2D96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327693" y="1211613"/>
                  <a:ext cx="114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D8921363-E4B0-1906-9AB6-72A7FA620D22}"/>
                    </a:ext>
                  </a:extLst>
                </p14:cNvPr>
                <p14:cNvContentPartPr/>
                <p14:nvPr/>
              </p14:nvContentPartPr>
              <p14:xfrm>
                <a:off x="3418053" y="1175973"/>
                <a:ext cx="71280" cy="10332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D8921363-E4B0-1906-9AB6-72A7FA620D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409413" y="1166973"/>
                  <a:ext cx="8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7D31589-8073-C2FC-AC00-47B2038686A6}"/>
                    </a:ext>
                  </a:extLst>
                </p14:cNvPr>
                <p14:cNvContentPartPr/>
                <p14:nvPr/>
              </p14:nvContentPartPr>
              <p14:xfrm>
                <a:off x="3469173" y="1153653"/>
                <a:ext cx="95760" cy="8820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7D31589-8073-C2FC-AC00-47B2038686A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460533" y="1145013"/>
                  <a:ext cx="113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9EAD1FE-01FC-9D66-A84B-BBB437B3CA06}"/>
                    </a:ext>
                  </a:extLst>
                </p14:cNvPr>
                <p14:cNvContentPartPr/>
                <p14:nvPr/>
              </p14:nvContentPartPr>
              <p14:xfrm>
                <a:off x="3552693" y="1106493"/>
                <a:ext cx="87840" cy="12204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9EAD1FE-01FC-9D66-A84B-BBB437B3CA0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543693" y="1097853"/>
                  <a:ext cx="105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3CE809CC-6118-4276-BCAB-3A271F958CE2}"/>
                    </a:ext>
                  </a:extLst>
                </p14:cNvPr>
                <p14:cNvContentPartPr/>
                <p14:nvPr/>
              </p14:nvContentPartPr>
              <p14:xfrm>
                <a:off x="4333533" y="1758813"/>
                <a:ext cx="20880" cy="903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3CE809CC-6118-4276-BCAB-3A271F958C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324893" y="1749813"/>
                  <a:ext cx="38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1CFDF23D-DF40-4A4F-C9B3-C8E8A4830943}"/>
                    </a:ext>
                  </a:extLst>
                </p14:cNvPr>
                <p14:cNvContentPartPr/>
                <p14:nvPr/>
              </p14:nvContentPartPr>
              <p14:xfrm>
                <a:off x="4283493" y="1730013"/>
                <a:ext cx="139680" cy="1566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1CFDF23D-DF40-4A4F-C9B3-C8E8A483094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74493" y="1721373"/>
                  <a:ext cx="157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712FFF1-D0BA-9B0E-BF77-11197B1DA53B}"/>
                    </a:ext>
                  </a:extLst>
                </p14:cNvPr>
                <p14:cNvContentPartPr/>
                <p14:nvPr/>
              </p14:nvContentPartPr>
              <p14:xfrm>
                <a:off x="4412013" y="1691133"/>
                <a:ext cx="96840" cy="9144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712FFF1-D0BA-9B0E-BF77-11197B1DA5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03373" y="1682133"/>
                  <a:ext cx="114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A4D9FBC6-6A1E-D4DD-D19A-08BF1B00DE19}"/>
                    </a:ext>
                  </a:extLst>
                </p14:cNvPr>
                <p14:cNvContentPartPr/>
                <p14:nvPr/>
              </p14:nvContentPartPr>
              <p14:xfrm>
                <a:off x="4480413" y="1786533"/>
                <a:ext cx="76320" cy="7344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A4D9FBC6-6A1E-D4DD-D19A-08BF1B00DE1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71773" y="1777533"/>
                  <a:ext cx="93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FA2C53B6-8882-4F41-1CBD-52F31808ED4D}"/>
                    </a:ext>
                  </a:extLst>
                </p14:cNvPr>
                <p14:cNvContentPartPr/>
                <p14:nvPr/>
              </p14:nvContentPartPr>
              <p14:xfrm>
                <a:off x="4562133" y="1702653"/>
                <a:ext cx="67680" cy="7632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FA2C53B6-8882-4F41-1CBD-52F31808ED4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553133" y="1693653"/>
                  <a:ext cx="85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575B05BE-0F90-1440-E4B4-E57ADCD46ECE}"/>
                    </a:ext>
                  </a:extLst>
                </p14:cNvPr>
                <p14:cNvContentPartPr/>
                <p14:nvPr/>
              </p14:nvContentPartPr>
              <p14:xfrm>
                <a:off x="4574013" y="1800573"/>
                <a:ext cx="92520" cy="5472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575B05BE-0F90-1440-E4B4-E57ADCD46EC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565373" y="1791933"/>
                  <a:ext cx="110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A064DA30-B600-8960-499F-8AD891F16DF3}"/>
                    </a:ext>
                  </a:extLst>
                </p14:cNvPr>
                <p14:cNvContentPartPr/>
                <p14:nvPr/>
              </p14:nvContentPartPr>
              <p14:xfrm>
                <a:off x="4680573" y="1706253"/>
                <a:ext cx="95400" cy="9828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A064DA30-B600-8960-499F-8AD891F16DF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671573" y="1697613"/>
                  <a:ext cx="113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0DD18E9E-3E25-3374-5A77-AFB533C5ABAE}"/>
                    </a:ext>
                  </a:extLst>
                </p14:cNvPr>
                <p14:cNvContentPartPr/>
                <p14:nvPr/>
              </p14:nvContentPartPr>
              <p14:xfrm>
                <a:off x="4773813" y="1809213"/>
                <a:ext cx="79560" cy="6192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0DD18E9E-3E25-3374-5A77-AFB533C5AB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765173" y="1800213"/>
                  <a:ext cx="97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3C2FEAE6-F76E-1A0F-671D-880F415260F0}"/>
                    </a:ext>
                  </a:extLst>
                </p14:cNvPr>
                <p14:cNvContentPartPr/>
                <p14:nvPr/>
              </p14:nvContentPartPr>
              <p14:xfrm>
                <a:off x="4939053" y="1851333"/>
                <a:ext cx="13320" cy="75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3C2FEAE6-F76E-1A0F-671D-880F415260F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930053" y="1842693"/>
                  <a:ext cx="30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42EB997-DCF0-5ACE-9978-778047AA7336}"/>
                    </a:ext>
                  </a:extLst>
                </p14:cNvPr>
                <p14:cNvContentPartPr/>
                <p14:nvPr/>
              </p14:nvContentPartPr>
              <p14:xfrm>
                <a:off x="4325613" y="2017293"/>
                <a:ext cx="95760" cy="5976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42EB997-DCF0-5ACE-9978-778047AA733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316613" y="2008653"/>
                  <a:ext cx="113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83626AD-7ED8-CC3E-215F-9509121FD535}"/>
                    </a:ext>
                  </a:extLst>
                </p14:cNvPr>
                <p14:cNvContentPartPr/>
                <p14:nvPr/>
              </p14:nvContentPartPr>
              <p14:xfrm>
                <a:off x="4288893" y="1989213"/>
                <a:ext cx="178560" cy="15408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83626AD-7ED8-CC3E-215F-9509121FD53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80253" y="1980213"/>
                  <a:ext cx="196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5DA02CC0-18D1-E76F-4237-88C83B8226FF}"/>
                    </a:ext>
                  </a:extLst>
                </p14:cNvPr>
                <p14:cNvContentPartPr/>
                <p14:nvPr/>
              </p14:nvContentPartPr>
              <p14:xfrm>
                <a:off x="4536933" y="2017293"/>
                <a:ext cx="64440" cy="813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5DA02CC0-18D1-E76F-4237-88C83B8226F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27933" y="2008653"/>
                  <a:ext cx="8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943F5594-89F7-9C27-E6B8-C99493769A97}"/>
                    </a:ext>
                  </a:extLst>
                </p14:cNvPr>
                <p14:cNvContentPartPr/>
                <p14:nvPr/>
              </p14:nvContentPartPr>
              <p14:xfrm>
                <a:off x="4639533" y="2022693"/>
                <a:ext cx="48600" cy="7596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943F5594-89F7-9C27-E6B8-C99493769A9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30533" y="2013693"/>
                  <a:ext cx="66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433BE417-2E0A-236B-CA72-2A4AE438D40B}"/>
                    </a:ext>
                  </a:extLst>
                </p14:cNvPr>
                <p14:cNvContentPartPr/>
                <p14:nvPr/>
              </p14:nvContentPartPr>
              <p14:xfrm>
                <a:off x="4727373" y="2036733"/>
                <a:ext cx="59040" cy="7344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433BE417-2E0A-236B-CA72-2A4AE438D40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718373" y="2028093"/>
                  <a:ext cx="76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70C7E29E-81BB-AF4E-BD44-B3502E6910E1}"/>
                    </a:ext>
                  </a:extLst>
                </p14:cNvPr>
                <p14:cNvContentPartPr/>
                <p14:nvPr/>
              </p14:nvContentPartPr>
              <p14:xfrm>
                <a:off x="4797933" y="2046093"/>
                <a:ext cx="88200" cy="7308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70C7E29E-81BB-AF4E-BD44-B3502E6910E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788933" y="2037453"/>
                  <a:ext cx="105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75A47C99-D413-6C0E-F8EE-3C31A36826C6}"/>
                    </a:ext>
                  </a:extLst>
                </p14:cNvPr>
                <p14:cNvContentPartPr/>
                <p14:nvPr/>
              </p14:nvContentPartPr>
              <p14:xfrm>
                <a:off x="4980453" y="2015133"/>
                <a:ext cx="63360" cy="8568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75A47C99-D413-6C0E-F8EE-3C31A36826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71453" y="2006133"/>
                  <a:ext cx="81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5396EBD2-D3E3-02D7-06C9-1563CDC67D2A}"/>
                    </a:ext>
                  </a:extLst>
                </p14:cNvPr>
                <p14:cNvContentPartPr/>
                <p14:nvPr/>
              </p14:nvContentPartPr>
              <p14:xfrm>
                <a:off x="5078373" y="2005773"/>
                <a:ext cx="68760" cy="8748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5396EBD2-D3E3-02D7-06C9-1563CDC67D2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069373" y="1996773"/>
                  <a:ext cx="86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8EB2E3E0-7459-81D7-CF38-C37E6134432D}"/>
                    </a:ext>
                  </a:extLst>
                </p14:cNvPr>
                <p14:cNvContentPartPr/>
                <p14:nvPr/>
              </p14:nvContentPartPr>
              <p14:xfrm>
                <a:off x="5167653" y="1975893"/>
                <a:ext cx="24480" cy="12348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8EB2E3E0-7459-81D7-CF38-C37E613443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159013" y="1966893"/>
                  <a:ext cx="42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38CE1D37-2AEB-ABC1-6184-F238989059D5}"/>
                    </a:ext>
                  </a:extLst>
                </p14:cNvPr>
                <p14:cNvContentPartPr/>
                <p14:nvPr/>
              </p14:nvContentPartPr>
              <p14:xfrm>
                <a:off x="5229933" y="1966533"/>
                <a:ext cx="34920" cy="13680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38CE1D37-2AEB-ABC1-6184-F238989059D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21293" y="1957533"/>
                  <a:ext cx="52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F5BC03AA-D01F-7628-B2E9-47B4378EEB40}"/>
                    </a:ext>
                  </a:extLst>
                </p14:cNvPr>
                <p14:cNvContentPartPr/>
                <p14:nvPr/>
              </p14:nvContentPartPr>
              <p14:xfrm>
                <a:off x="5381493" y="1988853"/>
                <a:ext cx="88200" cy="1152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F5BC03AA-D01F-7628-B2E9-47B4378EEB4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372493" y="1979853"/>
                  <a:ext cx="105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21D74244-E84B-21EB-B61F-FE5935FD5D6A}"/>
                    </a:ext>
                  </a:extLst>
                </p14:cNvPr>
                <p14:cNvContentPartPr/>
                <p14:nvPr/>
              </p14:nvContentPartPr>
              <p14:xfrm>
                <a:off x="5364573" y="2026293"/>
                <a:ext cx="125280" cy="720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21D74244-E84B-21EB-B61F-FE5935FD5D6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355573" y="2017293"/>
                  <a:ext cx="142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CA21D508-D67C-9D3B-A9D2-B1E7D337C78A}"/>
                    </a:ext>
                  </a:extLst>
                </p14:cNvPr>
                <p14:cNvContentPartPr/>
                <p14:nvPr/>
              </p14:nvContentPartPr>
              <p14:xfrm>
                <a:off x="5472213" y="1953933"/>
                <a:ext cx="99360" cy="1260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CA21D508-D67C-9D3B-A9D2-B1E7D337C78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63213" y="1944933"/>
                  <a:ext cx="117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06F1E055-2948-8354-A5C4-ECB0D23A64D9}"/>
                    </a:ext>
                  </a:extLst>
                </p14:cNvPr>
                <p14:cNvContentPartPr/>
                <p14:nvPr/>
              </p14:nvContentPartPr>
              <p14:xfrm>
                <a:off x="5605053" y="1944573"/>
                <a:ext cx="64800" cy="1386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06F1E055-2948-8354-A5C4-ECB0D23A64D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96413" y="1935933"/>
                  <a:ext cx="82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C20D1EB1-2F32-F95F-0281-949ADB4B5D85}"/>
                    </a:ext>
                  </a:extLst>
                </p14:cNvPr>
                <p14:cNvContentPartPr/>
                <p14:nvPr/>
              </p14:nvContentPartPr>
              <p14:xfrm>
                <a:off x="5795133" y="2075973"/>
                <a:ext cx="6480" cy="864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C20D1EB1-2F32-F95F-0281-949ADB4B5D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86493" y="2067333"/>
                  <a:ext cx="24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F4227DDC-385D-5D57-A7CF-CD4C40955358}"/>
                    </a:ext>
                  </a:extLst>
                </p14:cNvPr>
                <p14:cNvContentPartPr/>
                <p14:nvPr/>
              </p14:nvContentPartPr>
              <p14:xfrm>
                <a:off x="5783613" y="1911093"/>
                <a:ext cx="81720" cy="1641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F4227DDC-385D-5D57-A7CF-CD4C4095535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774613" y="1902453"/>
                  <a:ext cx="99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64A97B25-2E24-66E7-C66D-5E78FF916053}"/>
                    </a:ext>
                  </a:extLst>
                </p14:cNvPr>
                <p14:cNvContentPartPr/>
                <p14:nvPr/>
              </p14:nvContentPartPr>
              <p14:xfrm>
                <a:off x="5880453" y="1913613"/>
                <a:ext cx="60480" cy="8640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64A97B25-2E24-66E7-C66D-5E78FF91605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71813" y="1904613"/>
                  <a:ext cx="78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BF9FAF1-E572-8294-3A18-E653D43B64E5}"/>
                    </a:ext>
                  </a:extLst>
                </p14:cNvPr>
                <p14:cNvContentPartPr/>
                <p14:nvPr/>
              </p14:nvContentPartPr>
              <p14:xfrm>
                <a:off x="5870733" y="1948533"/>
                <a:ext cx="103680" cy="1404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BF9FAF1-E572-8294-3A18-E653D43B64E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861733" y="1939533"/>
                  <a:ext cx="121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D27CC1F7-9F06-AD9A-3DEC-379347F05D18}"/>
                    </a:ext>
                  </a:extLst>
                </p14:cNvPr>
                <p14:cNvContentPartPr/>
                <p14:nvPr/>
              </p14:nvContentPartPr>
              <p14:xfrm>
                <a:off x="5881893" y="1998933"/>
                <a:ext cx="110520" cy="5184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D27CC1F7-9F06-AD9A-3DEC-379347F05D1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872893" y="1990293"/>
                  <a:ext cx="128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F107ED21-A307-6076-A330-A3C2B54A3FA5}"/>
                    </a:ext>
                  </a:extLst>
                </p14:cNvPr>
                <p14:cNvContentPartPr/>
                <p14:nvPr/>
              </p14:nvContentPartPr>
              <p14:xfrm>
                <a:off x="5981973" y="1912893"/>
                <a:ext cx="92520" cy="14364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F107ED21-A307-6076-A330-A3C2B54A3FA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72973" y="1903893"/>
                  <a:ext cx="110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B8DB6DFA-4693-3179-C235-928CE9CFA94F}"/>
                    </a:ext>
                  </a:extLst>
                </p14:cNvPr>
                <p14:cNvContentPartPr/>
                <p14:nvPr/>
              </p14:nvContentPartPr>
              <p14:xfrm>
                <a:off x="6069453" y="1905693"/>
                <a:ext cx="122760" cy="13464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B8DB6DFA-4693-3179-C235-928CE9CFA94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060813" y="1897053"/>
                  <a:ext cx="140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3E338862-00AA-82CB-665A-00524A6A24ED}"/>
                    </a:ext>
                  </a:extLst>
                </p14:cNvPr>
                <p14:cNvContentPartPr/>
                <p14:nvPr/>
              </p14:nvContentPartPr>
              <p14:xfrm>
                <a:off x="6210213" y="1927293"/>
                <a:ext cx="30600" cy="18360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3E338862-00AA-82CB-665A-00524A6A24E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201573" y="1918653"/>
                  <a:ext cx="48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FD36E131-D669-BB72-B757-3DC348D8CF82}"/>
                    </a:ext>
                  </a:extLst>
                </p14:cNvPr>
                <p14:cNvContentPartPr/>
                <p14:nvPr/>
              </p14:nvContentPartPr>
              <p14:xfrm>
                <a:off x="6358533" y="1978413"/>
                <a:ext cx="134640" cy="273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FD36E131-D669-BB72-B757-3DC348D8CF8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349533" y="1969413"/>
                  <a:ext cx="152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B54F106B-385B-3C4E-1363-E8BB90D6D3D2}"/>
                    </a:ext>
                  </a:extLst>
                </p14:cNvPr>
                <p14:cNvContentPartPr/>
                <p14:nvPr/>
              </p14:nvContentPartPr>
              <p14:xfrm>
                <a:off x="6449253" y="1931973"/>
                <a:ext cx="95040" cy="16380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B54F106B-385B-3C4E-1363-E8BB90D6D3D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40253" y="1923333"/>
                  <a:ext cx="112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B9CD4162-CDC1-3BCE-8835-B6E571713C7D}"/>
                    </a:ext>
                  </a:extLst>
                </p14:cNvPr>
                <p14:cNvContentPartPr/>
                <p14:nvPr/>
              </p14:nvContentPartPr>
              <p14:xfrm>
                <a:off x="6621333" y="1975173"/>
                <a:ext cx="100080" cy="1188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B9CD4162-CDC1-3BCE-8835-B6E571713C7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612693" y="1966533"/>
                  <a:ext cx="117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660B32B7-754B-6C51-4924-13EDD8ED6257}"/>
                    </a:ext>
                  </a:extLst>
                </p14:cNvPr>
                <p14:cNvContentPartPr/>
                <p14:nvPr/>
              </p14:nvContentPartPr>
              <p14:xfrm>
                <a:off x="6710613" y="1919013"/>
                <a:ext cx="66240" cy="1407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660B32B7-754B-6C51-4924-13EDD8ED625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701973" y="1910373"/>
                  <a:ext cx="83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C7F3657C-D71D-EB0C-7569-317FE93FA606}"/>
                    </a:ext>
                  </a:extLst>
                </p14:cNvPr>
                <p14:cNvContentPartPr/>
                <p14:nvPr/>
              </p14:nvContentPartPr>
              <p14:xfrm>
                <a:off x="6798453" y="1922253"/>
                <a:ext cx="79560" cy="6840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C7F3657C-D71D-EB0C-7569-317FE93FA60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89453" y="1913613"/>
                  <a:ext cx="97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398185E9-AE72-7E0E-30A3-88EAAF52C860}"/>
                    </a:ext>
                  </a:extLst>
                </p14:cNvPr>
                <p14:cNvContentPartPr/>
                <p14:nvPr/>
              </p14:nvContentPartPr>
              <p14:xfrm>
                <a:off x="6791613" y="1977333"/>
                <a:ext cx="131760" cy="9612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398185E9-AE72-7E0E-30A3-88EAAF52C86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782973" y="1968693"/>
                  <a:ext cx="149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F58AD245-27E9-8965-E319-B1CF33A847C3}"/>
                    </a:ext>
                  </a:extLst>
                </p14:cNvPr>
                <p14:cNvContentPartPr/>
                <p14:nvPr/>
              </p14:nvContentPartPr>
              <p14:xfrm>
                <a:off x="6942813" y="1925493"/>
                <a:ext cx="132120" cy="7668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F58AD245-27E9-8965-E319-B1CF33A847C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34173" y="1916493"/>
                  <a:ext cx="149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A4410786-DBCC-5202-06AE-5026ED1A3AF4}"/>
                    </a:ext>
                  </a:extLst>
                </p14:cNvPr>
                <p14:cNvContentPartPr/>
                <p14:nvPr/>
              </p14:nvContentPartPr>
              <p14:xfrm>
                <a:off x="7001133" y="2001093"/>
                <a:ext cx="27000" cy="7992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A4410786-DBCC-5202-06AE-5026ED1A3A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92493" y="1992093"/>
                  <a:ext cx="44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F3761644-D920-37DE-A6E1-2D7C48EE6716}"/>
                    </a:ext>
                  </a:extLst>
                </p14:cNvPr>
                <p14:cNvContentPartPr/>
                <p14:nvPr/>
              </p14:nvContentPartPr>
              <p14:xfrm>
                <a:off x="6999333" y="1942053"/>
                <a:ext cx="123480" cy="15300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F3761644-D920-37DE-A6E1-2D7C48EE671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90693" y="1933413"/>
                  <a:ext cx="141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CC03166E-0F5E-5EC3-B388-483CEE6D2A92}"/>
                    </a:ext>
                  </a:extLst>
                </p14:cNvPr>
                <p14:cNvContentPartPr/>
                <p14:nvPr/>
              </p14:nvContentPartPr>
              <p14:xfrm>
                <a:off x="7074213" y="1968693"/>
                <a:ext cx="56160" cy="10728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CC03166E-0F5E-5EC3-B388-483CEE6D2A92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65213" y="1960053"/>
                  <a:ext cx="73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9BD2BEE4-F57D-6810-D2A6-2B815A5CEA44}"/>
                    </a:ext>
                  </a:extLst>
                </p14:cNvPr>
                <p14:cNvContentPartPr/>
                <p14:nvPr/>
              </p14:nvContentPartPr>
              <p14:xfrm>
                <a:off x="7112373" y="1957893"/>
                <a:ext cx="82440" cy="10188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9BD2BEE4-F57D-6810-D2A6-2B815A5CEA4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03733" y="1948893"/>
                  <a:ext cx="100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53DA3B33-2D7E-9CC0-40A6-1C4E7F30CFD7}"/>
                    </a:ext>
                  </a:extLst>
                </p14:cNvPr>
                <p14:cNvContentPartPr/>
                <p14:nvPr/>
              </p14:nvContentPartPr>
              <p14:xfrm>
                <a:off x="7142973" y="2073453"/>
                <a:ext cx="75600" cy="475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53DA3B33-2D7E-9CC0-40A6-1C4E7F30CFD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33973" y="2064453"/>
                  <a:ext cx="93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8A0D6993-83F3-793A-7905-A74DB6E8CB4F}"/>
                    </a:ext>
                  </a:extLst>
                </p14:cNvPr>
                <p14:cNvContentPartPr/>
                <p14:nvPr/>
              </p14:nvContentPartPr>
              <p14:xfrm>
                <a:off x="7225773" y="1946373"/>
                <a:ext cx="68400" cy="1778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8A0D6993-83F3-793A-7905-A74DB6E8CB4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16773" y="1937733"/>
                  <a:ext cx="860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F8C39855-B42B-24B5-BE8D-83FE93255E8D}"/>
                    </a:ext>
                  </a:extLst>
                </p14:cNvPr>
                <p14:cNvContentPartPr/>
                <p14:nvPr/>
              </p14:nvContentPartPr>
              <p14:xfrm>
                <a:off x="6507933" y="1647213"/>
                <a:ext cx="63000" cy="1965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F8C39855-B42B-24B5-BE8D-83FE93255E8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98933" y="1638573"/>
                  <a:ext cx="80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D2A65035-CD89-5160-E8D8-981859CFB376}"/>
                    </a:ext>
                  </a:extLst>
                </p14:cNvPr>
                <p14:cNvContentPartPr/>
                <p14:nvPr/>
              </p14:nvContentPartPr>
              <p14:xfrm>
                <a:off x="6597573" y="1667013"/>
                <a:ext cx="95400" cy="9324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D2A65035-CD89-5160-E8D8-981859CFB376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88573" y="1658373"/>
                  <a:ext cx="113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ADFB8CCB-697F-9F8D-BC00-FE4BA0A991BE}"/>
                    </a:ext>
                  </a:extLst>
                </p14:cNvPr>
                <p14:cNvContentPartPr/>
                <p14:nvPr/>
              </p14:nvContentPartPr>
              <p14:xfrm>
                <a:off x="6642573" y="1773213"/>
                <a:ext cx="62280" cy="4572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ADFB8CCB-697F-9F8D-BC00-FE4BA0A991B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633933" y="1764573"/>
                  <a:ext cx="79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6B0DC300-D941-8C3A-805C-1DFEA9DAA152}"/>
                    </a:ext>
                  </a:extLst>
                </p14:cNvPr>
                <p14:cNvContentPartPr/>
                <p14:nvPr/>
              </p14:nvContentPartPr>
              <p14:xfrm>
                <a:off x="6717453" y="1666293"/>
                <a:ext cx="81720" cy="6696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6B0DC300-D941-8C3A-805C-1DFEA9DAA15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08813" y="1657653"/>
                  <a:ext cx="99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FE073587-1A97-61D4-EF10-A6A8762C4169}"/>
                    </a:ext>
                  </a:extLst>
                </p14:cNvPr>
                <p14:cNvContentPartPr/>
                <p14:nvPr/>
              </p14:nvContentPartPr>
              <p14:xfrm>
                <a:off x="6770373" y="1672413"/>
                <a:ext cx="64080" cy="5292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FE073587-1A97-61D4-EF10-A6A8762C416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61373" y="1663413"/>
                  <a:ext cx="81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FA6780D4-9750-1F33-2FF5-E223AAD3CE9D}"/>
                    </a:ext>
                  </a:extLst>
                </p14:cNvPr>
                <p14:cNvContentPartPr/>
                <p14:nvPr/>
              </p14:nvContentPartPr>
              <p14:xfrm>
                <a:off x="6754893" y="1750173"/>
                <a:ext cx="97920" cy="9288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FA6780D4-9750-1F33-2FF5-E223AAD3CE9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46253" y="1741173"/>
                  <a:ext cx="115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7EED64A-9262-E9EB-78C3-4047DD281975}"/>
                    </a:ext>
                  </a:extLst>
                </p14:cNvPr>
                <p14:cNvContentPartPr/>
                <p14:nvPr/>
              </p14:nvContentPartPr>
              <p14:xfrm>
                <a:off x="6842373" y="1692933"/>
                <a:ext cx="66600" cy="165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7EED64A-9262-E9EB-78C3-4047DD28197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33373" y="1683933"/>
                  <a:ext cx="84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50EB85AD-5F1B-7E65-E504-DBA4A18B21A5}"/>
                    </a:ext>
                  </a:extLst>
                </p14:cNvPr>
                <p14:cNvContentPartPr/>
                <p14:nvPr/>
              </p14:nvContentPartPr>
              <p14:xfrm>
                <a:off x="6854973" y="1724253"/>
                <a:ext cx="54000" cy="5292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50EB85AD-5F1B-7E65-E504-DBA4A18B21A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845973" y="1715613"/>
                  <a:ext cx="71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495065C7-BAC8-9516-BD24-802F44DFC1DB}"/>
                    </a:ext>
                  </a:extLst>
                </p14:cNvPr>
                <p14:cNvContentPartPr/>
                <p14:nvPr/>
              </p14:nvContentPartPr>
              <p14:xfrm>
                <a:off x="6911133" y="1710573"/>
                <a:ext cx="82800" cy="10980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495065C7-BAC8-9516-BD24-802F44DFC1D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902133" y="1701573"/>
                  <a:ext cx="100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A15DA5F3-E198-3200-246E-85E9FB264B89}"/>
                    </a:ext>
                  </a:extLst>
                </p14:cNvPr>
                <p14:cNvContentPartPr/>
                <p14:nvPr/>
              </p14:nvContentPartPr>
              <p14:xfrm>
                <a:off x="7021653" y="1686093"/>
                <a:ext cx="40680" cy="8568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A15DA5F3-E198-3200-246E-85E9FB264B8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12653" y="1677453"/>
                  <a:ext cx="58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B8CC5874-8F22-DAFA-F3E9-80EF362E4EC8}"/>
                    </a:ext>
                  </a:extLst>
                </p14:cNvPr>
                <p14:cNvContentPartPr/>
                <p14:nvPr/>
              </p14:nvContentPartPr>
              <p14:xfrm>
                <a:off x="7079613" y="1691493"/>
                <a:ext cx="42840" cy="4968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B8CC5874-8F22-DAFA-F3E9-80EF362E4EC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70613" y="1682853"/>
                  <a:ext cx="60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BD1CC9B7-B271-B73B-376C-A69FEF4CE4D8}"/>
                    </a:ext>
                  </a:extLst>
                </p14:cNvPr>
                <p14:cNvContentPartPr/>
                <p14:nvPr/>
              </p14:nvContentPartPr>
              <p14:xfrm>
                <a:off x="7056213" y="1751253"/>
                <a:ext cx="136800" cy="8244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BD1CC9B7-B271-B73B-376C-A69FEF4CE4D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047213" y="1742253"/>
                  <a:ext cx="154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4FD0EADB-5E8D-EEB9-00A6-7D2DC2B36CAC}"/>
                    </a:ext>
                  </a:extLst>
                </p14:cNvPr>
                <p14:cNvContentPartPr/>
                <p14:nvPr/>
              </p14:nvContentPartPr>
              <p14:xfrm>
                <a:off x="7272933" y="1778973"/>
                <a:ext cx="24120" cy="1656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4FD0EADB-5E8D-EEB9-00A6-7D2DC2B36CA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264293" y="1769973"/>
                  <a:ext cx="41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A84E734C-B01B-F67E-4FF3-AD92E283ACEC}"/>
                    </a:ext>
                  </a:extLst>
                </p14:cNvPr>
                <p14:cNvContentPartPr/>
                <p14:nvPr/>
              </p14:nvContentPartPr>
              <p14:xfrm>
                <a:off x="7227933" y="1640733"/>
                <a:ext cx="43560" cy="18612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A84E734C-B01B-F67E-4FF3-AD92E283ACEC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19293" y="1631733"/>
                  <a:ext cx="61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C92B69DB-5486-A8A2-34C1-2A58FC3075A2}"/>
                    </a:ext>
                  </a:extLst>
                </p14:cNvPr>
                <p14:cNvContentPartPr/>
                <p14:nvPr/>
              </p14:nvContentPartPr>
              <p14:xfrm>
                <a:off x="4195293" y="2729013"/>
                <a:ext cx="83880" cy="20232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C92B69DB-5486-A8A2-34C1-2A58FC3075A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186653" y="2720013"/>
                  <a:ext cx="1015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45F0E64C-699E-C7B2-BFCC-C0EE48DC1FE0}"/>
                    </a:ext>
                  </a:extLst>
                </p14:cNvPr>
                <p14:cNvContentPartPr/>
                <p14:nvPr/>
              </p14:nvContentPartPr>
              <p14:xfrm>
                <a:off x="4280613" y="2829813"/>
                <a:ext cx="102600" cy="468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45F0E64C-699E-C7B2-BFCC-C0EE48DC1FE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71973" y="2821173"/>
                  <a:ext cx="120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FCF704AD-AC59-8DFB-0F5F-870FC300EF60}"/>
                    </a:ext>
                  </a:extLst>
                </p14:cNvPr>
                <p14:cNvContentPartPr/>
                <p14:nvPr/>
              </p14:nvContentPartPr>
              <p14:xfrm>
                <a:off x="4305453" y="2744853"/>
                <a:ext cx="57240" cy="14508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FCF704AD-AC59-8DFB-0F5F-870FC300EF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96813" y="2735853"/>
                  <a:ext cx="74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360B94A0-201E-2F88-4BBF-362BA7A3475E}"/>
                    </a:ext>
                  </a:extLst>
                </p14:cNvPr>
                <p14:cNvContentPartPr/>
                <p14:nvPr/>
              </p14:nvContentPartPr>
              <p14:xfrm>
                <a:off x="4402293" y="2780493"/>
                <a:ext cx="32040" cy="1072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360B94A0-201E-2F88-4BBF-362BA7A3475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393653" y="2771853"/>
                  <a:ext cx="49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868BFFA3-43E8-442A-2972-3ED4EE94CA2F}"/>
                    </a:ext>
                  </a:extLst>
                </p14:cNvPr>
                <p14:cNvContentPartPr/>
                <p14:nvPr/>
              </p14:nvContentPartPr>
              <p14:xfrm>
                <a:off x="4444053" y="2718933"/>
                <a:ext cx="82800" cy="17964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868BFFA3-43E8-442A-2972-3ED4EE94CA2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435053" y="2710293"/>
                  <a:ext cx="100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34D88121-4571-3237-7757-D9054C6D4D8D}"/>
                    </a:ext>
                  </a:extLst>
                </p14:cNvPr>
                <p14:cNvContentPartPr/>
                <p14:nvPr/>
              </p14:nvContentPartPr>
              <p14:xfrm>
                <a:off x="4624413" y="2797773"/>
                <a:ext cx="108000" cy="864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34D88121-4571-3237-7757-D9054C6D4D8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615773" y="2789133"/>
                  <a:ext cx="125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D3EECD04-728D-4F1A-7FF8-8D097903F452}"/>
                    </a:ext>
                  </a:extLst>
                </p14:cNvPr>
                <p14:cNvContentPartPr/>
                <p14:nvPr/>
              </p14:nvContentPartPr>
              <p14:xfrm>
                <a:off x="4673733" y="2735133"/>
                <a:ext cx="53280" cy="16236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D3EECD04-728D-4F1A-7FF8-8D097903F45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64733" y="2726133"/>
                  <a:ext cx="70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84FB677B-3782-5F5C-4356-704D8B781DF4}"/>
                    </a:ext>
                  </a:extLst>
                </p14:cNvPr>
                <p14:cNvContentPartPr/>
                <p14:nvPr/>
              </p14:nvContentPartPr>
              <p14:xfrm>
                <a:off x="4792893" y="2716413"/>
                <a:ext cx="76320" cy="18216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84FB677B-3782-5F5C-4356-704D8B781DF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783893" y="2707413"/>
                  <a:ext cx="939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00776E84-8709-19BE-D70D-FBFE5AB5709C}"/>
                    </a:ext>
                  </a:extLst>
                </p14:cNvPr>
                <p14:cNvContentPartPr/>
                <p14:nvPr/>
              </p14:nvContentPartPr>
              <p14:xfrm>
                <a:off x="4879293" y="2742693"/>
                <a:ext cx="80640" cy="12888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00776E84-8709-19BE-D70D-FBFE5AB570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870293" y="2733693"/>
                  <a:ext cx="98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58712981-98D3-A619-BDBF-F33680278AE8}"/>
                    </a:ext>
                  </a:extLst>
                </p14:cNvPr>
                <p14:cNvContentPartPr/>
                <p14:nvPr/>
              </p14:nvContentPartPr>
              <p14:xfrm>
                <a:off x="5006373" y="2743773"/>
                <a:ext cx="29160" cy="12132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58712981-98D3-A619-BDBF-F33680278AE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997373" y="2734773"/>
                  <a:ext cx="46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4EF06F72-5B56-2D18-01AE-E20D7DE7AB12}"/>
                    </a:ext>
                  </a:extLst>
                </p14:cNvPr>
                <p14:cNvContentPartPr/>
                <p14:nvPr/>
              </p14:nvContentPartPr>
              <p14:xfrm>
                <a:off x="5083773" y="2691213"/>
                <a:ext cx="33840" cy="2088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4EF06F72-5B56-2D18-01AE-E20D7DE7AB1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075133" y="2682573"/>
                  <a:ext cx="51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E7E94669-ACC3-2406-08B7-C068EFE801FF}"/>
                    </a:ext>
                  </a:extLst>
                </p14:cNvPr>
                <p14:cNvContentPartPr/>
                <p14:nvPr/>
              </p14:nvContentPartPr>
              <p14:xfrm>
                <a:off x="5183493" y="2748093"/>
                <a:ext cx="119880" cy="828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E7E94669-ACC3-2406-08B7-C068EFE801FF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174853" y="2739453"/>
                  <a:ext cx="137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5F14BD79-9FAD-ACC9-3C34-CD8E08494DE5}"/>
                    </a:ext>
                  </a:extLst>
                </p14:cNvPr>
                <p14:cNvContentPartPr/>
                <p14:nvPr/>
              </p14:nvContentPartPr>
              <p14:xfrm>
                <a:off x="5206173" y="2829093"/>
                <a:ext cx="127080" cy="828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5F14BD79-9FAD-ACC9-3C34-CD8E08494DE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197533" y="2820453"/>
                  <a:ext cx="144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6E34CF7C-A647-E0F8-D9C8-12C84A53FF18}"/>
                    </a:ext>
                  </a:extLst>
                </p14:cNvPr>
                <p14:cNvContentPartPr/>
                <p14:nvPr/>
              </p14:nvContentPartPr>
              <p14:xfrm>
                <a:off x="5405613" y="2699133"/>
                <a:ext cx="117360" cy="13716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6E34CF7C-A647-E0F8-D9C8-12C84A53FF1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396613" y="2690493"/>
                  <a:ext cx="135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96A47D14-DB6F-012B-9B04-990464E51AFC}"/>
                    </a:ext>
                  </a:extLst>
                </p14:cNvPr>
                <p14:cNvContentPartPr/>
                <p14:nvPr/>
              </p14:nvContentPartPr>
              <p14:xfrm>
                <a:off x="5566893" y="2701653"/>
                <a:ext cx="100440" cy="14328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96A47D14-DB6F-012B-9B04-990464E51AF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57893" y="2692653"/>
                  <a:ext cx="1180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408DFD57-B1BA-0ADE-02A7-9CC86A04795C}"/>
                    </a:ext>
                  </a:extLst>
                </p14:cNvPr>
                <p14:cNvContentPartPr/>
                <p14:nvPr/>
              </p14:nvContentPartPr>
              <p14:xfrm>
                <a:off x="5339013" y="2701653"/>
                <a:ext cx="113400" cy="18684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408DFD57-B1BA-0ADE-02A7-9CC86A04795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330373" y="2692653"/>
                  <a:ext cx="131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41B01718-6906-DD8F-2F4A-A58590D71F36}"/>
                    </a:ext>
                  </a:extLst>
                </p14:cNvPr>
                <p14:cNvContentPartPr/>
                <p14:nvPr/>
              </p14:nvContentPartPr>
              <p14:xfrm>
                <a:off x="5692893" y="2667093"/>
                <a:ext cx="56520" cy="25380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41B01718-6906-DD8F-2F4A-A58590D71F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683893" y="2658093"/>
                  <a:ext cx="741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60123835-146B-A148-4A90-7BB92153256A}"/>
                    </a:ext>
                  </a:extLst>
                </p14:cNvPr>
                <p14:cNvContentPartPr/>
                <p14:nvPr/>
              </p14:nvContentPartPr>
              <p14:xfrm>
                <a:off x="4613973" y="3337053"/>
                <a:ext cx="111960" cy="11160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60123835-146B-A148-4A90-7BB92153256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04973" y="3328053"/>
                  <a:ext cx="129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AD6B51EF-11A7-8E48-C98D-FCE158582A51}"/>
                    </a:ext>
                  </a:extLst>
                </p14:cNvPr>
                <p14:cNvContentPartPr/>
                <p14:nvPr/>
              </p14:nvContentPartPr>
              <p14:xfrm>
                <a:off x="4814853" y="3318693"/>
                <a:ext cx="60120" cy="1148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AD6B51EF-11A7-8E48-C98D-FCE158582A51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806213" y="3309693"/>
                  <a:ext cx="77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EDCBC952-1C0A-2C31-A483-163A669777FF}"/>
                    </a:ext>
                  </a:extLst>
                </p14:cNvPr>
                <p14:cNvContentPartPr/>
                <p14:nvPr/>
              </p14:nvContentPartPr>
              <p14:xfrm>
                <a:off x="4936533" y="3310053"/>
                <a:ext cx="53640" cy="9972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EDCBC952-1C0A-2C31-A483-163A669777F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927893" y="3301053"/>
                  <a:ext cx="71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D2F880AF-B485-74E5-2830-F05CC908ACF6}"/>
                    </a:ext>
                  </a:extLst>
                </p14:cNvPr>
                <p14:cNvContentPartPr/>
                <p14:nvPr/>
              </p14:nvContentPartPr>
              <p14:xfrm>
                <a:off x="5035533" y="3319053"/>
                <a:ext cx="78480" cy="10224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D2F880AF-B485-74E5-2830-F05CC908ACF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026533" y="3310053"/>
                  <a:ext cx="96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11D56356-1CC1-ADA0-F5A2-88CA6CD2B4BD}"/>
                    </a:ext>
                  </a:extLst>
                </p14:cNvPr>
                <p14:cNvContentPartPr/>
                <p14:nvPr/>
              </p14:nvContentPartPr>
              <p14:xfrm>
                <a:off x="5427573" y="3322653"/>
                <a:ext cx="83160" cy="8532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11D56356-1CC1-ADA0-F5A2-88CA6CD2B4B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418573" y="3313653"/>
                  <a:ext cx="1008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74C87D25-DF9B-CEA9-5AF9-C290A2A2AD24}"/>
                    </a:ext>
                  </a:extLst>
                </p14:cNvPr>
                <p14:cNvContentPartPr/>
                <p14:nvPr/>
              </p14:nvContentPartPr>
              <p14:xfrm>
                <a:off x="5569053" y="3300693"/>
                <a:ext cx="57960" cy="10512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74C87D25-DF9B-CEA9-5AF9-C290A2A2AD2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560413" y="3292053"/>
                  <a:ext cx="75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D3E49A6B-D9D7-EBB3-D325-BB8A3F022417}"/>
                    </a:ext>
                  </a:extLst>
                </p14:cNvPr>
                <p14:cNvContentPartPr/>
                <p14:nvPr/>
              </p14:nvContentPartPr>
              <p14:xfrm>
                <a:off x="5682093" y="3298533"/>
                <a:ext cx="86400" cy="10404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D3E49A6B-D9D7-EBB3-D325-BB8A3F02241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73093" y="3289893"/>
                  <a:ext cx="104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6621E6F2-2414-0BFB-3A6E-27CDC051A69C}"/>
                    </a:ext>
                  </a:extLst>
                </p14:cNvPr>
                <p14:cNvContentPartPr/>
                <p14:nvPr/>
              </p14:nvContentPartPr>
              <p14:xfrm>
                <a:off x="5844093" y="3289533"/>
                <a:ext cx="6840" cy="13716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6621E6F2-2414-0BFB-3A6E-27CDC051A69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35093" y="3280893"/>
                  <a:ext cx="24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1D36AAFA-976B-D793-25CC-099A3474AD80}"/>
                    </a:ext>
                  </a:extLst>
                </p14:cNvPr>
                <p14:cNvContentPartPr/>
                <p14:nvPr/>
              </p14:nvContentPartPr>
              <p14:xfrm>
                <a:off x="4611093" y="3572853"/>
                <a:ext cx="95040" cy="11376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1D36AAFA-976B-D793-25CC-099A3474AD8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602093" y="3564213"/>
                  <a:ext cx="112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5EA2801B-EF39-4F74-33E7-3BE42FA08DB3}"/>
                    </a:ext>
                  </a:extLst>
                </p14:cNvPr>
                <p14:cNvContentPartPr/>
                <p14:nvPr/>
              </p14:nvContentPartPr>
              <p14:xfrm>
                <a:off x="4806213" y="3593733"/>
                <a:ext cx="58320" cy="8748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5EA2801B-EF39-4F74-33E7-3BE42FA08DB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797573" y="3584733"/>
                  <a:ext cx="75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A39114E5-F785-0971-E4FA-4CC5D1F8CDAE}"/>
                    </a:ext>
                  </a:extLst>
                </p14:cNvPr>
                <p14:cNvContentPartPr/>
                <p14:nvPr/>
              </p14:nvContentPartPr>
              <p14:xfrm>
                <a:off x="4933293" y="3603813"/>
                <a:ext cx="86400" cy="9288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A39114E5-F785-0971-E4FA-4CC5D1F8CDA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924653" y="3595173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898500DE-C46B-C249-33F7-E4F2B988E45B}"/>
                    </a:ext>
                  </a:extLst>
                </p14:cNvPr>
                <p14:cNvContentPartPr/>
                <p14:nvPr/>
              </p14:nvContentPartPr>
              <p14:xfrm>
                <a:off x="5081253" y="3608493"/>
                <a:ext cx="95400" cy="7524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898500DE-C46B-C249-33F7-E4F2B988E45B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72613" y="3599853"/>
                  <a:ext cx="113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9FC3366F-22A6-18DA-149D-70DA75BB8327}"/>
                    </a:ext>
                  </a:extLst>
                </p14:cNvPr>
                <p14:cNvContentPartPr/>
                <p14:nvPr/>
              </p14:nvContentPartPr>
              <p14:xfrm>
                <a:off x="5380773" y="3572493"/>
                <a:ext cx="103680" cy="9000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9FC3366F-22A6-18DA-149D-70DA75BB832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372133" y="3563493"/>
                  <a:ext cx="121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3ECE0DC4-1672-E48C-0B33-04BA7DF7855D}"/>
                    </a:ext>
                  </a:extLst>
                </p14:cNvPr>
                <p14:cNvContentPartPr/>
                <p14:nvPr/>
              </p14:nvContentPartPr>
              <p14:xfrm>
                <a:off x="5562933" y="3583653"/>
                <a:ext cx="67320" cy="860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3ECE0DC4-1672-E48C-0B33-04BA7DF7855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554293" y="3574653"/>
                  <a:ext cx="84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7B33A9E1-F4A1-D0E8-7864-9BAB745508E9}"/>
                    </a:ext>
                  </a:extLst>
                </p14:cNvPr>
                <p14:cNvContentPartPr/>
                <p14:nvPr/>
              </p14:nvContentPartPr>
              <p14:xfrm>
                <a:off x="5714133" y="3563133"/>
                <a:ext cx="68400" cy="10044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7B33A9E1-F4A1-D0E8-7864-9BAB745508E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705493" y="3554493"/>
                  <a:ext cx="86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80DEDAAD-3817-544E-0AEB-D38E9228DADA}"/>
                    </a:ext>
                  </a:extLst>
                </p14:cNvPr>
                <p14:cNvContentPartPr/>
                <p14:nvPr/>
              </p14:nvContentPartPr>
              <p14:xfrm>
                <a:off x="5884413" y="3566733"/>
                <a:ext cx="7560" cy="11160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80DEDAAD-3817-544E-0AEB-D38E9228DAD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875773" y="3557733"/>
                  <a:ext cx="2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7373A204-0787-A4B6-CA25-C606753902DA}"/>
                    </a:ext>
                  </a:extLst>
                </p14:cNvPr>
                <p14:cNvContentPartPr/>
                <p14:nvPr/>
              </p14:nvContentPartPr>
              <p14:xfrm>
                <a:off x="4503093" y="3782373"/>
                <a:ext cx="1519560" cy="3528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7373A204-0787-A4B6-CA25-C606753902D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494453" y="3773733"/>
                  <a:ext cx="1537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3234177C-25E0-5663-1AA3-A52CBFDCC569}"/>
                    </a:ext>
                  </a:extLst>
                </p14:cNvPr>
                <p14:cNvContentPartPr/>
                <p14:nvPr/>
              </p14:nvContentPartPr>
              <p14:xfrm>
                <a:off x="4421013" y="3687693"/>
                <a:ext cx="108000" cy="648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3234177C-25E0-5663-1AA3-A52CBFDCC569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12013" y="3678693"/>
                  <a:ext cx="125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0B20EDD9-3D81-0B5E-8D33-6DC432F08B4A}"/>
                    </a:ext>
                  </a:extLst>
                </p14:cNvPr>
                <p14:cNvContentPartPr/>
                <p14:nvPr/>
              </p14:nvContentPartPr>
              <p14:xfrm>
                <a:off x="4464573" y="3646653"/>
                <a:ext cx="44640" cy="11520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0B20EDD9-3D81-0B5E-8D33-6DC432F08B4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55933" y="3637653"/>
                  <a:ext cx="62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12BC1546-42C1-81FC-197D-776B725A619F}"/>
                    </a:ext>
                  </a:extLst>
                </p14:cNvPr>
                <p14:cNvContentPartPr/>
                <p14:nvPr/>
              </p14:nvContentPartPr>
              <p14:xfrm>
                <a:off x="4414173" y="3943293"/>
                <a:ext cx="99000" cy="10548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12BC1546-42C1-81FC-197D-776B725A619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405173" y="3934293"/>
                  <a:ext cx="11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80C3354A-7B71-3DA0-3FE1-42C9A393A9A4}"/>
                    </a:ext>
                  </a:extLst>
                </p14:cNvPr>
                <p14:cNvContentPartPr/>
                <p14:nvPr/>
              </p14:nvContentPartPr>
              <p14:xfrm>
                <a:off x="4655373" y="3941853"/>
                <a:ext cx="96840" cy="9180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80C3354A-7B71-3DA0-3FE1-42C9A393A9A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646373" y="3932853"/>
                  <a:ext cx="11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76E15A13-5790-A480-7B34-81F40C25108F}"/>
                    </a:ext>
                  </a:extLst>
                </p14:cNvPr>
                <p14:cNvContentPartPr/>
                <p14:nvPr/>
              </p14:nvContentPartPr>
              <p14:xfrm>
                <a:off x="4828173" y="3940773"/>
                <a:ext cx="76680" cy="9036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76E15A13-5790-A480-7B34-81F40C25108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819533" y="3931773"/>
                  <a:ext cx="94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A5E63DD0-7EA9-301F-3A1E-3106742271DA}"/>
                    </a:ext>
                  </a:extLst>
                </p14:cNvPr>
                <p14:cNvContentPartPr/>
                <p14:nvPr/>
              </p14:nvContentPartPr>
              <p14:xfrm>
                <a:off x="4990533" y="3933573"/>
                <a:ext cx="86040" cy="896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A5E63DD0-7EA9-301F-3A1E-3106742271D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981893" y="3924933"/>
                  <a:ext cx="103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C8D833C9-8660-BD3A-E8EC-2B75FC6D0ACC}"/>
                    </a:ext>
                  </a:extLst>
                </p14:cNvPr>
                <p14:cNvContentPartPr/>
                <p14:nvPr/>
              </p14:nvContentPartPr>
              <p14:xfrm>
                <a:off x="5152893" y="3921693"/>
                <a:ext cx="76320" cy="8028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C8D833C9-8660-BD3A-E8EC-2B75FC6D0AC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143893" y="3912693"/>
                  <a:ext cx="93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A1A46E0F-B55C-18FC-1E23-65E744A04664}"/>
                    </a:ext>
                  </a:extLst>
                </p14:cNvPr>
                <p14:cNvContentPartPr/>
                <p14:nvPr/>
              </p14:nvContentPartPr>
              <p14:xfrm>
                <a:off x="5355213" y="3919533"/>
                <a:ext cx="64800" cy="8964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A1A46E0F-B55C-18FC-1E23-65E744A0466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346573" y="3910533"/>
                  <a:ext cx="82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05ACF73A-AC27-B790-28A9-30A26214AB4C}"/>
                    </a:ext>
                  </a:extLst>
                </p14:cNvPr>
                <p14:cNvContentPartPr/>
                <p14:nvPr/>
              </p14:nvContentPartPr>
              <p14:xfrm>
                <a:off x="5494893" y="3905853"/>
                <a:ext cx="77040" cy="9504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05ACF73A-AC27-B790-28A9-30A26214AB4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486253" y="3897213"/>
                  <a:ext cx="94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DD1A1960-18E0-CB14-D6C9-D2B301C64A1A}"/>
                    </a:ext>
                  </a:extLst>
                </p14:cNvPr>
                <p14:cNvContentPartPr/>
                <p14:nvPr/>
              </p14:nvContentPartPr>
              <p14:xfrm>
                <a:off x="5746533" y="3921333"/>
                <a:ext cx="27000" cy="10872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DD1A1960-18E0-CB14-D6C9-D2B301C64A1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737533" y="3912693"/>
                  <a:ext cx="44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512DA11F-19A8-807D-F57B-3126BB72A20F}"/>
                    </a:ext>
                  </a:extLst>
                </p14:cNvPr>
                <p14:cNvContentPartPr/>
                <p14:nvPr/>
              </p14:nvContentPartPr>
              <p14:xfrm>
                <a:off x="5851293" y="3914133"/>
                <a:ext cx="96840" cy="8028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512DA11F-19A8-807D-F57B-3126BB72A20F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842293" y="3905133"/>
                  <a:ext cx="114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498C321A-4B09-5EEB-285F-4F8DEC0B1985}"/>
                    </a:ext>
                  </a:extLst>
                </p14:cNvPr>
                <p14:cNvContentPartPr/>
                <p14:nvPr/>
              </p14:nvContentPartPr>
              <p14:xfrm>
                <a:off x="4281333" y="3923133"/>
                <a:ext cx="279720" cy="21348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498C321A-4B09-5EEB-285F-4F8DEC0B198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272333" y="3914493"/>
                  <a:ext cx="297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3D6C3AC8-EB3A-2927-F886-02A2CA7AAEFB}"/>
                    </a:ext>
                  </a:extLst>
                </p14:cNvPr>
                <p14:cNvContentPartPr/>
                <p14:nvPr/>
              </p14:nvContentPartPr>
              <p14:xfrm>
                <a:off x="4181613" y="3807213"/>
                <a:ext cx="117360" cy="14148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3D6C3AC8-EB3A-2927-F886-02A2CA7AAEFB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4172613" y="3798213"/>
                  <a:ext cx="135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7F31FBE3-8020-9CF3-86BE-B7B72E3AEB48}"/>
                    </a:ext>
                  </a:extLst>
                </p14:cNvPr>
                <p14:cNvContentPartPr/>
                <p14:nvPr/>
              </p14:nvContentPartPr>
              <p14:xfrm>
                <a:off x="4131933" y="3760773"/>
                <a:ext cx="106560" cy="11952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7F31FBE3-8020-9CF3-86BE-B7B72E3AEB48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122933" y="3751773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D77D0D39-18D4-351D-A3CE-533A9EE09E9A}"/>
                    </a:ext>
                  </a:extLst>
                </p14:cNvPr>
                <p14:cNvContentPartPr/>
                <p14:nvPr/>
              </p14:nvContentPartPr>
              <p14:xfrm>
                <a:off x="3773373" y="3658893"/>
                <a:ext cx="94680" cy="12960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D77D0D39-18D4-351D-A3CE-533A9EE09E9A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764373" y="3649893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FC0E3A8E-73DA-4558-D329-6E68D5744458}"/>
                    </a:ext>
                  </a:extLst>
                </p14:cNvPr>
                <p14:cNvContentPartPr/>
                <p14:nvPr/>
              </p14:nvContentPartPr>
              <p14:xfrm>
                <a:off x="3781653" y="3695613"/>
                <a:ext cx="94320" cy="8496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FC0E3A8E-73DA-4558-D329-6E68D574445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772653" y="3686613"/>
                  <a:ext cx="1119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4AE32E91-0260-183A-48D3-983512509A1A}"/>
                    </a:ext>
                  </a:extLst>
                </p14:cNvPr>
                <p14:cNvContentPartPr/>
                <p14:nvPr/>
              </p14:nvContentPartPr>
              <p14:xfrm>
                <a:off x="3858333" y="3647373"/>
                <a:ext cx="121320" cy="1076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4AE32E91-0260-183A-48D3-983512509A1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849333" y="3638373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7D17083B-F723-CC34-9DF6-9607C80AC7EC}"/>
                    </a:ext>
                  </a:extLst>
                </p14:cNvPr>
                <p14:cNvContentPartPr/>
                <p14:nvPr/>
              </p14:nvContentPartPr>
              <p14:xfrm>
                <a:off x="3955893" y="3601293"/>
                <a:ext cx="118440" cy="8856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7D17083B-F723-CC34-9DF6-9607C80AC7E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3947253" y="3592653"/>
                  <a:ext cx="1360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6BBDF2E2-2574-9D8E-0B52-0AEBC8A806FE}"/>
                    </a:ext>
                  </a:extLst>
                </p14:cNvPr>
                <p14:cNvContentPartPr/>
                <p14:nvPr/>
              </p14:nvContentPartPr>
              <p14:xfrm>
                <a:off x="4053453" y="3541533"/>
                <a:ext cx="118800" cy="13752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6BBDF2E2-2574-9D8E-0B52-0AEBC8A806FE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044813" y="3532893"/>
                  <a:ext cx="13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903FDD15-DC38-55AA-2CAE-B7778E136810}"/>
                    </a:ext>
                  </a:extLst>
                </p14:cNvPr>
                <p14:cNvContentPartPr/>
                <p14:nvPr/>
              </p14:nvContentPartPr>
              <p14:xfrm>
                <a:off x="4712973" y="4197813"/>
                <a:ext cx="13680" cy="8676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903FDD15-DC38-55AA-2CAE-B7778E136810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703973" y="4188813"/>
                  <a:ext cx="31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B1B8BBE0-FDE1-01A6-72F4-4DFB431CA45C}"/>
                    </a:ext>
                  </a:extLst>
                </p14:cNvPr>
                <p14:cNvContentPartPr/>
                <p14:nvPr/>
              </p14:nvContentPartPr>
              <p14:xfrm>
                <a:off x="4631613" y="4141653"/>
                <a:ext cx="160920" cy="20736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B1B8BBE0-FDE1-01A6-72F4-4DFB431CA45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622613" y="4133013"/>
                  <a:ext cx="178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F2FFAD76-3529-557B-DA04-17FAA05A8BDB}"/>
                    </a:ext>
                  </a:extLst>
                </p14:cNvPr>
                <p14:cNvContentPartPr/>
                <p14:nvPr/>
              </p14:nvContentPartPr>
              <p14:xfrm>
                <a:off x="4856253" y="4171893"/>
                <a:ext cx="53280" cy="11088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F2FFAD76-3529-557B-DA04-17FAA05A8BD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847253" y="4163253"/>
                  <a:ext cx="70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C496BAE6-E3D4-1168-862E-E1F92540DC28}"/>
                    </a:ext>
                  </a:extLst>
                </p14:cNvPr>
                <p14:cNvContentPartPr/>
                <p14:nvPr/>
              </p14:nvContentPartPr>
              <p14:xfrm>
                <a:off x="4941933" y="4195653"/>
                <a:ext cx="78120" cy="8964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C496BAE6-E3D4-1168-862E-E1F92540DC28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932933" y="4186653"/>
                  <a:ext cx="95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FD9EF6E5-C52F-50CE-D9B8-F5C77FD67F06}"/>
                    </a:ext>
                  </a:extLst>
                </p14:cNvPr>
                <p14:cNvContentPartPr/>
                <p14:nvPr/>
              </p14:nvContentPartPr>
              <p14:xfrm>
                <a:off x="4968933" y="4255053"/>
                <a:ext cx="73440" cy="12276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FD9EF6E5-C52F-50CE-D9B8-F5C77FD67F0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959933" y="4246413"/>
                  <a:ext cx="91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64977C3F-65FC-2B23-A33F-05F57603D162}"/>
                    </a:ext>
                  </a:extLst>
                </p14:cNvPr>
                <p14:cNvContentPartPr/>
                <p14:nvPr/>
              </p14:nvContentPartPr>
              <p14:xfrm>
                <a:off x="5048133" y="4188813"/>
                <a:ext cx="85320" cy="6264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64977C3F-65FC-2B23-A33F-05F57603D162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039133" y="4180173"/>
                  <a:ext cx="102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AEB1785A-93B9-0D56-8CA2-EEC4829B02B0}"/>
                    </a:ext>
                  </a:extLst>
                </p14:cNvPr>
                <p14:cNvContentPartPr/>
                <p14:nvPr/>
              </p14:nvContentPartPr>
              <p14:xfrm>
                <a:off x="5064333" y="4286373"/>
                <a:ext cx="97200" cy="7344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AEB1785A-93B9-0D56-8CA2-EEC4829B02B0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055693" y="4277733"/>
                  <a:ext cx="114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9C35EEC1-EFB2-16F8-7573-AE3B92569AE0}"/>
                    </a:ext>
                  </a:extLst>
                </p14:cNvPr>
                <p14:cNvContentPartPr/>
                <p14:nvPr/>
              </p14:nvContentPartPr>
              <p14:xfrm>
                <a:off x="5177013" y="4205733"/>
                <a:ext cx="48960" cy="8172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9C35EEC1-EFB2-16F8-7573-AE3B92569AE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168013" y="4196733"/>
                  <a:ext cx="66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71A05367-DAA2-6615-BD26-F99FCED1F256}"/>
                    </a:ext>
                  </a:extLst>
                </p14:cNvPr>
                <p14:cNvContentPartPr/>
                <p14:nvPr/>
              </p14:nvContentPartPr>
              <p14:xfrm>
                <a:off x="5235693" y="4191333"/>
                <a:ext cx="57240" cy="15516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71A05367-DAA2-6615-BD26-F99FCED1F256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227053" y="4182333"/>
                  <a:ext cx="74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0D11CE85-283F-F94C-CAA1-B438EECD6192}"/>
                    </a:ext>
                  </a:extLst>
                </p14:cNvPr>
                <p14:cNvContentPartPr/>
                <p14:nvPr/>
              </p14:nvContentPartPr>
              <p14:xfrm>
                <a:off x="5378253" y="4321653"/>
                <a:ext cx="12240" cy="288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0D11CE85-283F-F94C-CAA1-B438EECD619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369613" y="4312653"/>
                  <a:ext cx="29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FE91A8B4-AA3C-27CE-8874-81D83B6A00EA}"/>
                    </a:ext>
                  </a:extLst>
                </p14:cNvPr>
                <p14:cNvContentPartPr/>
                <p14:nvPr/>
              </p14:nvContentPartPr>
              <p14:xfrm>
                <a:off x="3560613" y="2052573"/>
                <a:ext cx="247320" cy="133920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FE91A8B4-AA3C-27CE-8874-81D83B6A00EA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3551613" y="2043933"/>
                  <a:ext cx="264960" cy="13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E6ECE4EB-FE56-AD21-9CD1-861C41CA444C}"/>
                    </a:ext>
                  </a:extLst>
                </p14:cNvPr>
                <p14:cNvContentPartPr/>
                <p14:nvPr/>
              </p14:nvContentPartPr>
              <p14:xfrm>
                <a:off x="3631533" y="2015853"/>
                <a:ext cx="191160" cy="24048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E6ECE4EB-FE56-AD21-9CD1-861C41CA444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3622533" y="2006853"/>
                  <a:ext cx="2088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76353A53-5FF5-880A-5161-266F9663146F}"/>
                    </a:ext>
                  </a:extLst>
                </p14:cNvPr>
                <p14:cNvContentPartPr/>
                <p14:nvPr/>
              </p14:nvContentPartPr>
              <p14:xfrm>
                <a:off x="3553413" y="3190173"/>
                <a:ext cx="238320" cy="21096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76353A53-5FF5-880A-5161-266F9663146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544773" y="3181533"/>
                  <a:ext cx="255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CF173AAD-98AF-8B02-8E29-C5988AF59699}"/>
                    </a:ext>
                  </a:extLst>
                </p14:cNvPr>
                <p14:cNvContentPartPr/>
                <p14:nvPr/>
              </p14:nvContentPartPr>
              <p14:xfrm>
                <a:off x="2972733" y="2637573"/>
                <a:ext cx="144720" cy="18864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CF173AAD-98AF-8B02-8E29-C5988AF59699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963733" y="2628573"/>
                  <a:ext cx="162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8502B043-90FC-AA99-F2F3-3C1FB90F3C3E}"/>
                    </a:ext>
                  </a:extLst>
                </p14:cNvPr>
                <p14:cNvContentPartPr/>
                <p14:nvPr/>
              </p14:nvContentPartPr>
              <p14:xfrm>
                <a:off x="3093333" y="2654493"/>
                <a:ext cx="108720" cy="16200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8502B043-90FC-AA99-F2F3-3C1FB90F3C3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084333" y="2645853"/>
                  <a:ext cx="126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66033C87-2228-57CD-AC23-8B48E9498C5C}"/>
                    </a:ext>
                  </a:extLst>
                </p14:cNvPr>
                <p14:cNvContentPartPr/>
                <p14:nvPr/>
              </p14:nvContentPartPr>
              <p14:xfrm>
                <a:off x="3113493" y="2600493"/>
                <a:ext cx="178560" cy="8244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66033C87-2228-57CD-AC23-8B48E9498C5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104853" y="2591853"/>
                  <a:ext cx="196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58B98467-BE55-07FD-18EF-855A3176407A}"/>
                    </a:ext>
                  </a:extLst>
                </p14:cNvPr>
                <p14:cNvContentPartPr/>
                <p14:nvPr/>
              </p14:nvContentPartPr>
              <p14:xfrm>
                <a:off x="3208893" y="2654853"/>
                <a:ext cx="116280" cy="7056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58B98467-BE55-07FD-18EF-855A3176407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200253" y="2646213"/>
                  <a:ext cx="133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73B4A2D0-B6C8-8D98-2DF7-CA770DB9772A}"/>
                    </a:ext>
                  </a:extLst>
                </p14:cNvPr>
                <p14:cNvContentPartPr/>
                <p14:nvPr/>
              </p14:nvContentPartPr>
              <p14:xfrm>
                <a:off x="3276573" y="2725773"/>
                <a:ext cx="68040" cy="17064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73B4A2D0-B6C8-8D98-2DF7-CA770DB9772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67573" y="2716773"/>
                  <a:ext cx="85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2EF25683-92EB-100E-2373-86AAF7C214FB}"/>
                    </a:ext>
                  </a:extLst>
                </p14:cNvPr>
                <p14:cNvContentPartPr/>
                <p14:nvPr/>
              </p14:nvContentPartPr>
              <p14:xfrm>
                <a:off x="3387813" y="2838453"/>
                <a:ext cx="19800" cy="1800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2EF25683-92EB-100E-2373-86AAF7C214FB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379173" y="2829813"/>
                  <a:ext cx="37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F338BB37-DE9D-49CE-6D8E-6747BBB45E9D}"/>
                    </a:ext>
                  </a:extLst>
                </p14:cNvPr>
                <p14:cNvContentPartPr/>
                <p14:nvPr/>
              </p14:nvContentPartPr>
              <p14:xfrm>
                <a:off x="2200533" y="3339573"/>
                <a:ext cx="96480" cy="12924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F338BB37-DE9D-49CE-6D8E-6747BBB45E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191533" y="3330933"/>
                  <a:ext cx="114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2C7B2C80-BDB9-0706-4100-ECD67321B284}"/>
                    </a:ext>
                  </a:extLst>
                </p14:cNvPr>
                <p14:cNvContentPartPr/>
                <p14:nvPr/>
              </p14:nvContentPartPr>
              <p14:xfrm>
                <a:off x="2313933" y="3288453"/>
                <a:ext cx="63720" cy="14292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2C7B2C80-BDB9-0706-4100-ECD67321B28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305293" y="3279813"/>
                  <a:ext cx="81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8E3ED290-C223-B48C-356C-B1A4D3749CE9}"/>
                    </a:ext>
                  </a:extLst>
                </p14:cNvPr>
                <p14:cNvContentPartPr/>
                <p14:nvPr/>
              </p14:nvContentPartPr>
              <p14:xfrm>
                <a:off x="2342013" y="3270093"/>
                <a:ext cx="129240" cy="10728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8E3ED290-C223-B48C-356C-B1A4D3749CE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333373" y="3261093"/>
                  <a:ext cx="146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BEE09E97-956E-21DA-D2AA-47BF4457D879}"/>
                    </a:ext>
                  </a:extLst>
                </p14:cNvPr>
                <p14:cNvContentPartPr/>
                <p14:nvPr/>
              </p14:nvContentPartPr>
              <p14:xfrm>
                <a:off x="2432373" y="3235173"/>
                <a:ext cx="107640" cy="15408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BEE09E97-956E-21DA-D2AA-47BF4457D87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423373" y="3226533"/>
                  <a:ext cx="125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DB94D26E-CB9E-B3D6-1A7A-488DD6D0F239}"/>
                    </a:ext>
                  </a:extLst>
                </p14:cNvPr>
                <p14:cNvContentPartPr/>
                <p14:nvPr/>
              </p14:nvContentPartPr>
              <p14:xfrm>
                <a:off x="2540013" y="3210333"/>
                <a:ext cx="96480" cy="14940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DB94D26E-CB9E-B3D6-1A7A-488DD6D0F23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531013" y="3201333"/>
                  <a:ext cx="114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9D0914D3-85E6-A41C-F8E7-36EC3FD56C2E}"/>
                    </a:ext>
                  </a:extLst>
                </p14:cNvPr>
                <p14:cNvContentPartPr/>
                <p14:nvPr/>
              </p14:nvContentPartPr>
              <p14:xfrm>
                <a:off x="2552613" y="3224373"/>
                <a:ext cx="120240" cy="12564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9D0914D3-85E6-A41C-F8E7-36EC3FD56C2E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43613" y="3215733"/>
                  <a:ext cx="137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D28ACA98-BD41-D7F8-9017-2032B17C26C8}"/>
                    </a:ext>
                  </a:extLst>
                </p14:cNvPr>
                <p14:cNvContentPartPr/>
                <p14:nvPr/>
              </p14:nvContentPartPr>
              <p14:xfrm>
                <a:off x="2720373" y="3144453"/>
                <a:ext cx="80640" cy="15516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D28ACA98-BD41-D7F8-9017-2032B17C26C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2711373" y="3135813"/>
                  <a:ext cx="98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00B18FEC-FBE7-19D7-1190-506949513880}"/>
                    </a:ext>
                  </a:extLst>
                </p14:cNvPr>
                <p14:cNvContentPartPr/>
                <p14:nvPr/>
              </p14:nvContentPartPr>
              <p14:xfrm>
                <a:off x="2790213" y="3100173"/>
                <a:ext cx="154440" cy="16920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00B18FEC-FBE7-19D7-1190-50694951388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781213" y="3091533"/>
                  <a:ext cx="172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8E9041D3-DEAA-EB65-3953-8219DA750A2C}"/>
                    </a:ext>
                  </a:extLst>
                </p14:cNvPr>
                <p14:cNvContentPartPr/>
                <p14:nvPr/>
              </p14:nvContentPartPr>
              <p14:xfrm>
                <a:off x="2932053" y="3065253"/>
                <a:ext cx="90000" cy="10908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8E9041D3-DEAA-EB65-3953-8219DA750A2C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923053" y="3056253"/>
                  <a:ext cx="1076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43306702-4BDC-6BED-1D34-7F5EDE7EBC0D}"/>
                    </a:ext>
                  </a:extLst>
                </p14:cNvPr>
                <p14:cNvContentPartPr/>
                <p14:nvPr/>
              </p14:nvContentPartPr>
              <p14:xfrm>
                <a:off x="2933493" y="3105933"/>
                <a:ext cx="158040" cy="14436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43306702-4BDC-6BED-1D34-7F5EDE7EBC0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924853" y="3097293"/>
                  <a:ext cx="17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6D64C624-D0C4-F7F5-1566-19DA2BE8A1ED}"/>
                    </a:ext>
                  </a:extLst>
                </p14:cNvPr>
                <p14:cNvContentPartPr/>
                <p14:nvPr/>
              </p14:nvContentPartPr>
              <p14:xfrm>
                <a:off x="3065613" y="3049053"/>
                <a:ext cx="68760" cy="6912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6D64C624-D0C4-F7F5-1566-19DA2BE8A1ED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056613" y="3040053"/>
                  <a:ext cx="86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5F353A5D-A9A7-8259-061C-3A8129368246}"/>
                    </a:ext>
                  </a:extLst>
                </p14:cNvPr>
                <p14:cNvContentPartPr/>
                <p14:nvPr/>
              </p14:nvContentPartPr>
              <p14:xfrm>
                <a:off x="3077133" y="3163173"/>
                <a:ext cx="89640" cy="3672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5F353A5D-A9A7-8259-061C-3A8129368246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68133" y="3154173"/>
                  <a:ext cx="107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1BC47313-6794-FF60-BF66-3513B379E7F3}"/>
                    </a:ext>
                  </a:extLst>
                </p14:cNvPr>
                <p14:cNvContentPartPr/>
                <p14:nvPr/>
              </p14:nvContentPartPr>
              <p14:xfrm>
                <a:off x="3137613" y="3015213"/>
                <a:ext cx="120960" cy="13356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1BC47313-6794-FF60-BF66-3513B379E7F3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128613" y="3006573"/>
                  <a:ext cx="138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1F15A9B7-6A59-760F-493D-8451ADC0005C}"/>
                    </a:ext>
                  </a:extLst>
                </p14:cNvPr>
                <p14:cNvContentPartPr/>
                <p14:nvPr/>
              </p14:nvContentPartPr>
              <p14:xfrm>
                <a:off x="3213573" y="3164973"/>
                <a:ext cx="124200" cy="4104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1F15A9B7-6A59-760F-493D-8451ADC0005C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204573" y="3156333"/>
                  <a:ext cx="141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344" name="잉크 343">
                  <a:extLst>
                    <a:ext uri="{FF2B5EF4-FFF2-40B4-BE49-F238E27FC236}">
                      <a16:creationId xmlns:a16="http://schemas.microsoft.com/office/drawing/2014/main" id="{E860267B-2370-9EB1-AFAB-2A83247A6EDC}"/>
                    </a:ext>
                  </a:extLst>
                </p14:cNvPr>
                <p14:cNvContentPartPr/>
                <p14:nvPr/>
              </p14:nvContentPartPr>
              <p14:xfrm>
                <a:off x="2768613" y="3475293"/>
                <a:ext cx="99000" cy="98280"/>
              </p14:xfrm>
            </p:contentPart>
          </mc:Choice>
          <mc:Fallback>
            <p:pic>
              <p:nvPicPr>
                <p:cNvPr id="344" name="잉크 343">
                  <a:extLst>
                    <a:ext uri="{FF2B5EF4-FFF2-40B4-BE49-F238E27FC236}">
                      <a16:creationId xmlns:a16="http://schemas.microsoft.com/office/drawing/2014/main" id="{E860267B-2370-9EB1-AFAB-2A83247A6ED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759973" y="3466293"/>
                  <a:ext cx="116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DAC28615-7E36-33C9-547E-16C67D1B01BA}"/>
                    </a:ext>
                  </a:extLst>
                </p14:cNvPr>
                <p14:cNvContentPartPr/>
                <p14:nvPr/>
              </p14:nvContentPartPr>
              <p14:xfrm>
                <a:off x="2900733" y="3417693"/>
                <a:ext cx="107640" cy="97200"/>
              </p14:xfrm>
            </p:contentPart>
          </mc:Choice>
          <mc:Fallback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DAC28615-7E36-33C9-547E-16C67D1B01BA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2892093" y="3409053"/>
                  <a:ext cx="12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E54ABEB1-90AE-8B65-F074-4F0C266C991F}"/>
                    </a:ext>
                  </a:extLst>
                </p14:cNvPr>
                <p14:cNvContentPartPr/>
                <p14:nvPr/>
              </p14:nvContentPartPr>
              <p14:xfrm>
                <a:off x="2918013" y="3397893"/>
                <a:ext cx="229320" cy="19512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E54ABEB1-90AE-8B65-F074-4F0C266C991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2909013" y="3388893"/>
                  <a:ext cx="246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57192489-F75E-4E2D-DB38-CABE26906389}"/>
                    </a:ext>
                  </a:extLst>
                </p14:cNvPr>
                <p14:cNvContentPartPr/>
                <p14:nvPr/>
              </p14:nvContentPartPr>
              <p14:xfrm>
                <a:off x="3098373" y="3381693"/>
                <a:ext cx="89640" cy="7740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57192489-F75E-4E2D-DB38-CABE26906389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3089733" y="3373053"/>
                  <a:ext cx="107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B316ADB4-2CAE-8117-7FDE-0DD8E2A5835A}"/>
                    </a:ext>
                  </a:extLst>
                </p14:cNvPr>
                <p14:cNvContentPartPr/>
                <p14:nvPr/>
              </p14:nvContentPartPr>
              <p14:xfrm>
                <a:off x="3098373" y="3481053"/>
                <a:ext cx="188280" cy="9720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B316ADB4-2CAE-8117-7FDE-0DD8E2A5835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089733" y="3472053"/>
                  <a:ext cx="205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118DF65A-97D3-DA15-2CCB-C08DAFC1A453}"/>
                    </a:ext>
                  </a:extLst>
                </p14:cNvPr>
                <p14:cNvContentPartPr/>
                <p14:nvPr/>
              </p14:nvContentPartPr>
              <p14:xfrm>
                <a:off x="3216813" y="3338493"/>
                <a:ext cx="195840" cy="11916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118DF65A-97D3-DA15-2CCB-C08DAFC1A45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207813" y="3329853"/>
                  <a:ext cx="213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327C728D-15A8-F33E-4076-6E7EE3895690}"/>
                    </a:ext>
                  </a:extLst>
                </p14:cNvPr>
                <p14:cNvContentPartPr/>
                <p14:nvPr/>
              </p14:nvContentPartPr>
              <p14:xfrm>
                <a:off x="3478533" y="3429573"/>
                <a:ext cx="30960" cy="1476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327C728D-15A8-F33E-4076-6E7EE389569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469893" y="3420573"/>
                  <a:ext cx="486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FC6B26BD-7AF8-3D2D-CF52-B008D9EEE961}"/>
                    </a:ext>
                  </a:extLst>
                </p14:cNvPr>
                <p14:cNvContentPartPr/>
                <p14:nvPr/>
              </p14:nvContentPartPr>
              <p14:xfrm>
                <a:off x="1251933" y="4063893"/>
                <a:ext cx="103680" cy="2628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FC6B26BD-7AF8-3D2D-CF52-B008D9EEE96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243293" y="4054893"/>
                  <a:ext cx="121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6927B5F3-C08B-603E-E310-6E02C1FF7656}"/>
                    </a:ext>
                  </a:extLst>
                </p14:cNvPr>
                <p14:cNvContentPartPr/>
                <p14:nvPr/>
              </p14:nvContentPartPr>
              <p14:xfrm>
                <a:off x="1263453" y="4138413"/>
                <a:ext cx="111960" cy="15084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6927B5F3-C08B-603E-E310-6E02C1FF765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254453" y="4129413"/>
                  <a:ext cx="129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E7D1F755-1222-3A0D-DE97-D5050F129E96}"/>
                    </a:ext>
                  </a:extLst>
                </p14:cNvPr>
                <p14:cNvContentPartPr/>
                <p14:nvPr/>
              </p14:nvContentPartPr>
              <p14:xfrm>
                <a:off x="1390533" y="4127613"/>
                <a:ext cx="107640" cy="12744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E7D1F755-1222-3A0D-DE97-D5050F129E9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381893" y="4118613"/>
                  <a:ext cx="12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7B26147D-6E5D-114D-8D85-01E457F190CB}"/>
                    </a:ext>
                  </a:extLst>
                </p14:cNvPr>
                <p14:cNvContentPartPr/>
                <p14:nvPr/>
              </p14:nvContentPartPr>
              <p14:xfrm>
                <a:off x="1453893" y="4082613"/>
                <a:ext cx="122040" cy="12024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7B26147D-6E5D-114D-8D85-01E457F190C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444893" y="4073973"/>
                  <a:ext cx="139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DA328292-2943-659B-50BE-572FB5F338F1}"/>
                    </a:ext>
                  </a:extLst>
                </p14:cNvPr>
                <p14:cNvContentPartPr/>
                <p14:nvPr/>
              </p14:nvContentPartPr>
              <p14:xfrm>
                <a:off x="1547133" y="4072173"/>
                <a:ext cx="59040" cy="83520"/>
              </p14:xfrm>
            </p:contentPart>
          </mc:Choice>
          <mc:Fallback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DA328292-2943-659B-50BE-572FB5F338F1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538133" y="4063173"/>
                  <a:ext cx="76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73EA5D4D-B186-AC44-416D-AD80C8F51F92}"/>
                    </a:ext>
                  </a:extLst>
                </p14:cNvPr>
                <p14:cNvContentPartPr/>
                <p14:nvPr/>
              </p14:nvContentPartPr>
              <p14:xfrm>
                <a:off x="1593933" y="4026813"/>
                <a:ext cx="138600" cy="284040"/>
              </p14:xfrm>
            </p:contentPart>
          </mc:Choice>
          <mc:Fallback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73EA5D4D-B186-AC44-416D-AD80C8F51F9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584933" y="4017813"/>
                  <a:ext cx="156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E4D6F416-A85A-0126-E405-CF9AC5BB8750}"/>
                    </a:ext>
                  </a:extLst>
                </p14:cNvPr>
                <p14:cNvContentPartPr/>
                <p14:nvPr/>
              </p14:nvContentPartPr>
              <p14:xfrm>
                <a:off x="1674933" y="4047333"/>
                <a:ext cx="125640" cy="149040"/>
              </p14:xfrm>
            </p:contentPart>
          </mc:Choice>
          <mc:Fallback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E4D6F416-A85A-0126-E405-CF9AC5BB875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666293" y="4038333"/>
                  <a:ext cx="143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EA80E813-9B95-83A6-DAF7-D704582A01F3}"/>
                    </a:ext>
                  </a:extLst>
                </p14:cNvPr>
                <p14:cNvContentPartPr/>
                <p14:nvPr/>
              </p14:nvContentPartPr>
              <p14:xfrm>
                <a:off x="1782933" y="4035093"/>
                <a:ext cx="65880" cy="90360"/>
              </p14:xfrm>
            </p:contentPart>
          </mc:Choice>
          <mc:Fallback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EA80E813-9B95-83A6-DAF7-D704582A01F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774293" y="4026093"/>
                  <a:ext cx="83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F4B8D7D8-C4A3-307F-2836-08CB1B74E8F3}"/>
                    </a:ext>
                  </a:extLst>
                </p14:cNvPr>
                <p14:cNvContentPartPr/>
                <p14:nvPr/>
              </p14:nvContentPartPr>
              <p14:xfrm>
                <a:off x="1828293" y="4181613"/>
                <a:ext cx="61560" cy="8856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F4B8D7D8-C4A3-307F-2836-08CB1B74E8F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819653" y="4172973"/>
                  <a:ext cx="79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FBFD9138-ED61-4683-8B4E-FBEAFEE12160}"/>
                    </a:ext>
                  </a:extLst>
                </p14:cNvPr>
                <p14:cNvContentPartPr/>
                <p14:nvPr/>
              </p14:nvContentPartPr>
              <p14:xfrm>
                <a:off x="1867893" y="3981093"/>
                <a:ext cx="217800" cy="27864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FBFD9138-ED61-4683-8B4E-FBEAFEE1216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859253" y="3972093"/>
                  <a:ext cx="235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DFDFC6DE-E5AA-8AD7-A32A-61C5508C91ED}"/>
                    </a:ext>
                  </a:extLst>
                </p14:cNvPr>
                <p14:cNvContentPartPr/>
                <p14:nvPr/>
              </p14:nvContentPartPr>
              <p14:xfrm>
                <a:off x="2147613" y="4057413"/>
                <a:ext cx="29880" cy="900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DFDFC6DE-E5AA-8AD7-A32A-61C5508C91E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2138613" y="4048413"/>
                  <a:ext cx="475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EB712A31-7091-0B85-9617-952421F293CC}"/>
                    </a:ext>
                  </a:extLst>
                </p14:cNvPr>
                <p14:cNvContentPartPr/>
                <p14:nvPr/>
              </p14:nvContentPartPr>
              <p14:xfrm>
                <a:off x="2173893" y="4131573"/>
                <a:ext cx="37440" cy="936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EB712A31-7091-0B85-9617-952421F293C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2164893" y="4122933"/>
                  <a:ext cx="55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11054B3C-68C2-C6AC-DC42-078BC6F88F94}"/>
                    </a:ext>
                  </a:extLst>
                </p14:cNvPr>
                <p14:cNvContentPartPr/>
                <p14:nvPr/>
              </p14:nvContentPartPr>
              <p14:xfrm>
                <a:off x="2246253" y="3953373"/>
                <a:ext cx="116280" cy="11916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11054B3C-68C2-C6AC-DC42-078BC6F88F9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237253" y="3944373"/>
                  <a:ext cx="133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56DD7796-AF4D-4CB3-9213-8783C18DDC4B}"/>
                    </a:ext>
                  </a:extLst>
                </p14:cNvPr>
                <p14:cNvContentPartPr/>
                <p14:nvPr/>
              </p14:nvContentPartPr>
              <p14:xfrm>
                <a:off x="2244093" y="4004853"/>
                <a:ext cx="111600" cy="5832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56DD7796-AF4D-4CB3-9213-8783C18DDC4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2235093" y="3995853"/>
                  <a:ext cx="1292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551C8446-C641-050D-1B35-60209CC1B1B7}"/>
                    </a:ext>
                  </a:extLst>
                </p14:cNvPr>
                <p14:cNvContentPartPr/>
                <p14:nvPr/>
              </p14:nvContentPartPr>
              <p14:xfrm>
                <a:off x="2371173" y="3928533"/>
                <a:ext cx="115920" cy="17208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551C8446-C641-050D-1B35-60209CC1B1B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2362533" y="3919533"/>
                  <a:ext cx="133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4783F1E9-D290-5B21-0B43-2F5E6418BEBA}"/>
                    </a:ext>
                  </a:extLst>
                </p14:cNvPr>
                <p14:cNvContentPartPr/>
                <p14:nvPr/>
              </p14:nvContentPartPr>
              <p14:xfrm>
                <a:off x="2460453" y="3885333"/>
                <a:ext cx="121680" cy="16452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4783F1E9-D290-5B21-0B43-2F5E6418BEBA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2451453" y="3876693"/>
                  <a:ext cx="139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F1DFDCF4-68FD-40EA-C704-D683DE252745}"/>
                    </a:ext>
                  </a:extLst>
                </p14:cNvPr>
                <p14:cNvContentPartPr/>
                <p14:nvPr/>
              </p14:nvContentPartPr>
              <p14:xfrm>
                <a:off x="2561973" y="3897213"/>
                <a:ext cx="66600" cy="14400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F1DFDCF4-68FD-40EA-C704-D683DE252745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2552973" y="3888213"/>
                  <a:ext cx="84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072F5BBD-E301-5885-2ECD-F2131632FD70}"/>
                    </a:ext>
                  </a:extLst>
                </p14:cNvPr>
                <p14:cNvContentPartPr/>
                <p14:nvPr/>
              </p14:nvContentPartPr>
              <p14:xfrm>
                <a:off x="2572413" y="3850773"/>
                <a:ext cx="177120" cy="10764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072F5BBD-E301-5885-2ECD-F2131632FD7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2563773" y="3841773"/>
                  <a:ext cx="194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2C51A6DF-630A-E7C6-C88A-5A4776FC8898}"/>
                    </a:ext>
                  </a:extLst>
                </p14:cNvPr>
                <p14:cNvContentPartPr/>
                <p14:nvPr/>
              </p14:nvContentPartPr>
              <p14:xfrm>
                <a:off x="2651253" y="3992613"/>
                <a:ext cx="207000" cy="11880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2C51A6DF-630A-E7C6-C88A-5A4776FC889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2642253" y="3983973"/>
                  <a:ext cx="224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C7D9462E-BA6F-B315-9A76-EA136D4B1764}"/>
                    </a:ext>
                  </a:extLst>
                </p14:cNvPr>
                <p14:cNvContentPartPr/>
                <p14:nvPr/>
              </p14:nvContentPartPr>
              <p14:xfrm>
                <a:off x="2846373" y="3852213"/>
                <a:ext cx="136440" cy="12672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C7D9462E-BA6F-B315-9A76-EA136D4B176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837733" y="3843213"/>
                  <a:ext cx="154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057C7EB5-33B9-D390-D9F1-33168E14917B}"/>
                    </a:ext>
                  </a:extLst>
                </p14:cNvPr>
                <p14:cNvContentPartPr/>
                <p14:nvPr/>
              </p14:nvContentPartPr>
              <p14:xfrm>
                <a:off x="2960493" y="3857613"/>
                <a:ext cx="102960" cy="11088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057C7EB5-33B9-D390-D9F1-33168E14917B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951853" y="3848613"/>
                  <a:ext cx="12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12E0E67B-BE77-D15A-AB20-418393552E53}"/>
                    </a:ext>
                  </a:extLst>
                </p14:cNvPr>
                <p14:cNvContentPartPr/>
                <p14:nvPr/>
              </p14:nvContentPartPr>
              <p14:xfrm>
                <a:off x="3003333" y="3814413"/>
                <a:ext cx="135720" cy="12816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12E0E67B-BE77-D15A-AB20-418393552E53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994333" y="3805773"/>
                  <a:ext cx="153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F61BE8E6-CF9C-809B-ED6A-3CD8B6704A33}"/>
                    </a:ext>
                  </a:extLst>
                </p14:cNvPr>
                <p14:cNvContentPartPr/>
                <p14:nvPr/>
              </p14:nvContentPartPr>
              <p14:xfrm>
                <a:off x="3121053" y="3791013"/>
                <a:ext cx="60120" cy="13968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F61BE8E6-CF9C-809B-ED6A-3CD8B6704A33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3112413" y="3782013"/>
                  <a:ext cx="77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92F3D224-0ED3-7600-9818-73EB49591E5D}"/>
                    </a:ext>
                  </a:extLst>
                </p14:cNvPr>
                <p14:cNvContentPartPr/>
                <p14:nvPr/>
              </p14:nvContentPartPr>
              <p14:xfrm>
                <a:off x="3166413" y="3742413"/>
                <a:ext cx="204840" cy="151920"/>
              </p14:xfrm>
            </p:contentPart>
          </mc:Choice>
          <mc:Fallback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92F3D224-0ED3-7600-9818-73EB49591E5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157773" y="3733773"/>
                  <a:ext cx="2224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716D3D69-2709-BB2D-CD13-B61BC4476047}"/>
                    </a:ext>
                  </a:extLst>
                </p14:cNvPr>
                <p14:cNvContentPartPr/>
                <p14:nvPr/>
              </p14:nvContentPartPr>
              <p14:xfrm>
                <a:off x="3276933" y="3859773"/>
                <a:ext cx="111600" cy="5292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716D3D69-2709-BB2D-CD13-B61BC4476047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268293" y="3850773"/>
                  <a:ext cx="129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E870AF4F-5F6D-5343-BC7E-9BCB15A2CF9B}"/>
                    </a:ext>
                  </a:extLst>
                </p14:cNvPr>
                <p14:cNvContentPartPr/>
                <p14:nvPr/>
              </p14:nvContentPartPr>
              <p14:xfrm>
                <a:off x="3389973" y="3720813"/>
                <a:ext cx="117360" cy="14400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E870AF4F-5F6D-5343-BC7E-9BCB15A2CF9B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3380973" y="3712173"/>
                  <a:ext cx="13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F1E38716-A853-0DC9-4D2C-A63BF2A3ED18}"/>
                    </a:ext>
                  </a:extLst>
                </p14:cNvPr>
                <p14:cNvContentPartPr/>
                <p14:nvPr/>
              </p14:nvContentPartPr>
              <p14:xfrm>
                <a:off x="3528573" y="3734133"/>
                <a:ext cx="34560" cy="186840"/>
              </p14:xfrm>
            </p:contentPart>
          </mc:Choice>
          <mc:Fallback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F1E38716-A853-0DC9-4D2C-A63BF2A3ED18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519573" y="3725493"/>
                  <a:ext cx="52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49BA6E15-E592-B3F8-D5BF-D9E9DC45346D}"/>
                    </a:ext>
                  </a:extLst>
                </p14:cNvPr>
                <p14:cNvContentPartPr/>
                <p14:nvPr/>
              </p14:nvContentPartPr>
              <p14:xfrm>
                <a:off x="2377293" y="4321293"/>
                <a:ext cx="90360" cy="4320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49BA6E15-E592-B3F8-D5BF-D9E9DC45346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368653" y="4312653"/>
                  <a:ext cx="10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6CC6FFB0-51F9-EE13-E9D9-41C99F60AAEA}"/>
                    </a:ext>
                  </a:extLst>
                </p14:cNvPr>
                <p14:cNvContentPartPr/>
                <p14:nvPr/>
              </p14:nvContentPartPr>
              <p14:xfrm>
                <a:off x="2392053" y="4380333"/>
                <a:ext cx="105840" cy="13752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6CC6FFB0-51F9-EE13-E9D9-41C99F60AAE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2383413" y="437169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CE88B3D3-F80A-4C85-0A6A-5B9ED1DB7F9C}"/>
                    </a:ext>
                  </a:extLst>
                </p14:cNvPr>
                <p14:cNvContentPartPr/>
                <p14:nvPr/>
              </p14:nvContentPartPr>
              <p14:xfrm>
                <a:off x="2480613" y="4329573"/>
                <a:ext cx="111600" cy="10332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CE88B3D3-F80A-4C85-0A6A-5B9ED1DB7F9C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471613" y="4320573"/>
                  <a:ext cx="129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FF421FC2-05E4-91D0-A8F6-D2CA9B3D3707}"/>
                    </a:ext>
                  </a:extLst>
                </p14:cNvPr>
                <p14:cNvContentPartPr/>
                <p14:nvPr/>
              </p14:nvContentPartPr>
              <p14:xfrm>
                <a:off x="2534973" y="4378893"/>
                <a:ext cx="188280" cy="190440"/>
              </p14:xfrm>
            </p:contentPart>
          </mc:Choice>
          <mc:Fallback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FF421FC2-05E4-91D0-A8F6-D2CA9B3D370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525973" y="4369893"/>
                  <a:ext cx="20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BE8439D7-9AA9-0514-16CA-31ED4A6791DA}"/>
                    </a:ext>
                  </a:extLst>
                </p14:cNvPr>
                <p14:cNvContentPartPr/>
                <p14:nvPr/>
              </p14:nvContentPartPr>
              <p14:xfrm>
                <a:off x="2612013" y="4356933"/>
                <a:ext cx="162360" cy="12456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BE8439D7-9AA9-0514-16CA-31ED4A6791DA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603373" y="4348293"/>
                  <a:ext cx="180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4D12AE5A-33EC-0793-AA61-B75125C595B1}"/>
                    </a:ext>
                  </a:extLst>
                </p14:cNvPr>
                <p14:cNvContentPartPr/>
                <p14:nvPr/>
              </p14:nvContentPartPr>
              <p14:xfrm>
                <a:off x="2740173" y="4515333"/>
                <a:ext cx="137880" cy="5508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4D12AE5A-33EC-0793-AA61-B75125C595B1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731173" y="4506693"/>
                  <a:ext cx="15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3A8B49D9-4BFB-91EE-BA87-7ED58AB5BE74}"/>
                    </a:ext>
                  </a:extLst>
                </p14:cNvPr>
                <p14:cNvContentPartPr/>
                <p14:nvPr/>
              </p14:nvContentPartPr>
              <p14:xfrm>
                <a:off x="2960853" y="4267293"/>
                <a:ext cx="118080" cy="14544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3A8B49D9-4BFB-91EE-BA87-7ED58AB5BE7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952213" y="4258293"/>
                  <a:ext cx="13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6A2B6197-74FF-7D9B-A2CA-4F2D32E90DFD}"/>
                    </a:ext>
                  </a:extLst>
                </p14:cNvPr>
                <p14:cNvContentPartPr/>
                <p14:nvPr/>
              </p14:nvContentPartPr>
              <p14:xfrm>
                <a:off x="3009093" y="4276653"/>
                <a:ext cx="122760" cy="13824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6A2B6197-74FF-7D9B-A2CA-4F2D32E90DF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3000453" y="4268013"/>
                  <a:ext cx="140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1236DFCC-6C96-5845-BE89-EACEABABEED0}"/>
                    </a:ext>
                  </a:extLst>
                </p14:cNvPr>
                <p14:cNvContentPartPr/>
                <p14:nvPr/>
              </p14:nvContentPartPr>
              <p14:xfrm>
                <a:off x="3143013" y="4182333"/>
                <a:ext cx="95040" cy="4500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1236DFCC-6C96-5845-BE89-EACEABABEED0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3134373" y="4173333"/>
                  <a:ext cx="112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BC5C9FDC-311E-85F8-0F2A-7AC834E47D67}"/>
                    </a:ext>
                  </a:extLst>
                </p14:cNvPr>
                <p14:cNvContentPartPr/>
                <p14:nvPr/>
              </p14:nvContentPartPr>
              <p14:xfrm>
                <a:off x="3176493" y="4192773"/>
                <a:ext cx="189360" cy="13788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BC5C9FDC-311E-85F8-0F2A-7AC834E47D67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167493" y="4184133"/>
                  <a:ext cx="20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CCA4B379-D9B8-14BE-097E-55BD51130369}"/>
                    </a:ext>
                  </a:extLst>
                </p14:cNvPr>
                <p14:cNvContentPartPr/>
                <p14:nvPr/>
              </p14:nvContentPartPr>
              <p14:xfrm>
                <a:off x="3332733" y="4203573"/>
                <a:ext cx="70560" cy="11772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CCA4B379-D9B8-14BE-097E-55BD51130369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3324093" y="4194933"/>
                  <a:ext cx="882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0296D570-E5A3-EFC5-2C77-F5798B0CBBDE}"/>
                    </a:ext>
                  </a:extLst>
                </p14:cNvPr>
                <p14:cNvContentPartPr/>
                <p14:nvPr/>
              </p14:nvContentPartPr>
              <p14:xfrm>
                <a:off x="3360093" y="4118613"/>
                <a:ext cx="168840" cy="18684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0296D570-E5A3-EFC5-2C77-F5798B0CBBDE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351093" y="4109613"/>
                  <a:ext cx="186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6C5206A5-F00A-710C-740E-49849A371AE8}"/>
                    </a:ext>
                  </a:extLst>
                </p14:cNvPr>
                <p14:cNvContentPartPr/>
                <p14:nvPr/>
              </p14:nvContentPartPr>
              <p14:xfrm>
                <a:off x="3489333" y="4289973"/>
                <a:ext cx="116280" cy="6228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6C5206A5-F00A-710C-740E-49849A371AE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3480333" y="4280973"/>
                  <a:ext cx="13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7077E50C-A9DF-D9BD-1413-B4EDBF2DD178}"/>
                    </a:ext>
                  </a:extLst>
                </p14:cNvPr>
                <p14:cNvContentPartPr/>
                <p14:nvPr/>
              </p14:nvContentPartPr>
              <p14:xfrm>
                <a:off x="3577533" y="4129053"/>
                <a:ext cx="172800" cy="13176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7077E50C-A9DF-D9BD-1413-B4EDBF2DD17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3568533" y="4120413"/>
                  <a:ext cx="190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7A030882-788B-F0E7-ABC6-0B731901A25A}"/>
                    </a:ext>
                  </a:extLst>
                </p14:cNvPr>
                <p14:cNvContentPartPr/>
                <p14:nvPr/>
              </p14:nvContentPartPr>
              <p14:xfrm>
                <a:off x="3841773" y="4264053"/>
                <a:ext cx="4320" cy="26640"/>
              </p14:xfrm>
            </p:contentPart>
          </mc:Choice>
          <mc:Fallback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7A030882-788B-F0E7-ABC6-0B731901A25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3832773" y="4255053"/>
                  <a:ext cx="21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3CCB37DF-5248-0615-24E1-8177764640BB}"/>
                    </a:ext>
                  </a:extLst>
                </p14:cNvPr>
                <p14:cNvContentPartPr/>
                <p14:nvPr/>
              </p14:nvContentPartPr>
              <p14:xfrm>
                <a:off x="2654133" y="4758333"/>
                <a:ext cx="18000" cy="17244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3CCB37DF-5248-0615-24E1-8177764640B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645133" y="4749333"/>
                  <a:ext cx="35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273EE4FF-5B2A-1F76-0C94-CCB7C6E46FEE}"/>
                    </a:ext>
                  </a:extLst>
                </p14:cNvPr>
                <p14:cNvContentPartPr/>
                <p14:nvPr/>
              </p14:nvContentPartPr>
              <p14:xfrm>
                <a:off x="2764293" y="4814853"/>
                <a:ext cx="25560" cy="14868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273EE4FF-5B2A-1F76-0C94-CCB7C6E46FEE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755653" y="4805853"/>
                  <a:ext cx="432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019E58A4-F8BD-E6D8-51A5-A08A4021CD79}"/>
                    </a:ext>
                  </a:extLst>
                </p14:cNvPr>
                <p14:cNvContentPartPr/>
                <p14:nvPr/>
              </p14:nvContentPartPr>
              <p14:xfrm>
                <a:off x="2886333" y="4825653"/>
                <a:ext cx="13320" cy="12996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019E58A4-F8BD-E6D8-51A5-A08A4021CD79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877693" y="4816653"/>
                  <a:ext cx="30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11B464A8-BFC4-98BF-0481-7D7CA256E49C}"/>
                    </a:ext>
                  </a:extLst>
                </p14:cNvPr>
                <p14:cNvContentPartPr/>
                <p14:nvPr/>
              </p14:nvContentPartPr>
              <p14:xfrm>
                <a:off x="2963373" y="4845453"/>
                <a:ext cx="26280" cy="13500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11B464A8-BFC4-98BF-0481-7D7CA256E49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954373" y="4836813"/>
                  <a:ext cx="43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99E13D20-1621-D13D-370A-5E348009479C}"/>
                    </a:ext>
                  </a:extLst>
                </p14:cNvPr>
                <p14:cNvContentPartPr/>
                <p14:nvPr/>
              </p14:nvContentPartPr>
              <p14:xfrm>
                <a:off x="3141933" y="4751853"/>
                <a:ext cx="38520" cy="16236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99E13D20-1621-D13D-370A-5E348009479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133293" y="4743213"/>
                  <a:ext cx="56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404" name="잉크 403">
                  <a:extLst>
                    <a:ext uri="{FF2B5EF4-FFF2-40B4-BE49-F238E27FC236}">
                      <a16:creationId xmlns:a16="http://schemas.microsoft.com/office/drawing/2014/main" id="{FBF96D42-A9C8-B2C7-90F9-A33A76961845}"/>
                    </a:ext>
                  </a:extLst>
                </p14:cNvPr>
                <p14:cNvContentPartPr/>
                <p14:nvPr/>
              </p14:nvContentPartPr>
              <p14:xfrm>
                <a:off x="3217893" y="4757613"/>
                <a:ext cx="39600" cy="141480"/>
              </p14:xfrm>
            </p:contentPart>
          </mc:Choice>
          <mc:Fallback>
            <p:pic>
              <p:nvPicPr>
                <p:cNvPr id="404" name="잉크 403">
                  <a:extLst>
                    <a:ext uri="{FF2B5EF4-FFF2-40B4-BE49-F238E27FC236}">
                      <a16:creationId xmlns:a16="http://schemas.microsoft.com/office/drawing/2014/main" id="{FBF96D42-A9C8-B2C7-90F9-A33A76961845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208893" y="4748973"/>
                  <a:ext cx="5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CCCFD9D7-D2B2-19E4-2C27-07FC4DCDC4E1}"/>
                    </a:ext>
                  </a:extLst>
                </p14:cNvPr>
                <p14:cNvContentPartPr/>
                <p14:nvPr/>
              </p14:nvContentPartPr>
              <p14:xfrm>
                <a:off x="3306813" y="4765173"/>
                <a:ext cx="33120" cy="14328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CCCFD9D7-D2B2-19E4-2C27-07FC4DCDC4E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297813" y="4756533"/>
                  <a:ext cx="50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571B19D9-E285-B10A-77CC-111DA83BB0D8}"/>
                    </a:ext>
                  </a:extLst>
                </p14:cNvPr>
                <p14:cNvContentPartPr/>
                <p14:nvPr/>
              </p14:nvContentPartPr>
              <p14:xfrm>
                <a:off x="3375573" y="4774173"/>
                <a:ext cx="102960" cy="12384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571B19D9-E285-B10A-77CC-111DA83BB0D8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366933" y="4765173"/>
                  <a:ext cx="120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03E30AD7-256F-5F6F-5E85-F8342526FF89}"/>
                    </a:ext>
                  </a:extLst>
                </p14:cNvPr>
                <p14:cNvContentPartPr/>
                <p14:nvPr/>
              </p14:nvContentPartPr>
              <p14:xfrm>
                <a:off x="3574653" y="4831773"/>
                <a:ext cx="111960" cy="1080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03E30AD7-256F-5F6F-5E85-F8342526FF89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66013" y="4823133"/>
                  <a:ext cx="129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24C99E57-BF38-AF85-BDFA-22742C83F9C5}"/>
                    </a:ext>
                  </a:extLst>
                </p14:cNvPr>
                <p14:cNvContentPartPr/>
                <p14:nvPr/>
              </p14:nvContentPartPr>
              <p14:xfrm>
                <a:off x="3611733" y="4747173"/>
                <a:ext cx="50760" cy="15732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24C99E57-BF38-AF85-BDFA-22742C83F9C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603093" y="4738533"/>
                  <a:ext cx="68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600FFBE5-7E0B-F921-32F4-17D6E239BAC9}"/>
                    </a:ext>
                  </a:extLst>
                </p14:cNvPr>
                <p14:cNvContentPartPr/>
                <p14:nvPr/>
              </p14:nvContentPartPr>
              <p14:xfrm>
                <a:off x="3803253" y="4746813"/>
                <a:ext cx="24120" cy="143640"/>
              </p14:xfrm>
            </p:contentPart>
          </mc:Choice>
          <mc:Fallback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600FFBE5-7E0B-F921-32F4-17D6E239BAC9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794613" y="4738173"/>
                  <a:ext cx="41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1FD5913D-987E-D235-1909-2FB851A29E0F}"/>
                    </a:ext>
                  </a:extLst>
                </p14:cNvPr>
                <p14:cNvContentPartPr/>
                <p14:nvPr/>
              </p14:nvContentPartPr>
              <p14:xfrm>
                <a:off x="3965973" y="4783893"/>
                <a:ext cx="66960" cy="756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1FD5913D-987E-D235-1909-2FB851A29E0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956973" y="4775253"/>
                  <a:ext cx="84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74543FCC-F404-93E8-A756-D4B2DD312E73}"/>
                    </a:ext>
                  </a:extLst>
                </p14:cNvPr>
                <p14:cNvContentPartPr/>
                <p14:nvPr/>
              </p14:nvContentPartPr>
              <p14:xfrm>
                <a:off x="3971373" y="4847613"/>
                <a:ext cx="104400" cy="1728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74543FCC-F404-93E8-A756-D4B2DD312E73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962733" y="4838613"/>
                  <a:ext cx="122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EC3F0F39-13C2-355A-57C4-7DAAFFC2FD02}"/>
                    </a:ext>
                  </a:extLst>
                </p14:cNvPr>
                <p14:cNvContentPartPr/>
                <p14:nvPr/>
              </p14:nvContentPartPr>
              <p14:xfrm>
                <a:off x="4158213" y="4802973"/>
                <a:ext cx="70200" cy="98640"/>
              </p14:xfrm>
            </p:contentPart>
          </mc:Choice>
          <mc:Fallback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EC3F0F39-13C2-355A-57C4-7DAAFFC2FD0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4149573" y="4794333"/>
                  <a:ext cx="87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77AECA66-9458-3EA4-B7E2-9A0C811E742F}"/>
                    </a:ext>
                  </a:extLst>
                </p14:cNvPr>
                <p14:cNvContentPartPr/>
                <p14:nvPr/>
              </p14:nvContentPartPr>
              <p14:xfrm>
                <a:off x="4280253" y="4841493"/>
                <a:ext cx="55800" cy="8388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77AECA66-9458-3EA4-B7E2-9A0C811E742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271613" y="4832853"/>
                  <a:ext cx="73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FAEAA92E-F801-F6C9-76D9-EA126548C5B3}"/>
                    </a:ext>
                  </a:extLst>
                </p14:cNvPr>
                <p14:cNvContentPartPr/>
                <p14:nvPr/>
              </p14:nvContentPartPr>
              <p14:xfrm>
                <a:off x="4372413" y="4844733"/>
                <a:ext cx="46440" cy="8748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FAEAA92E-F801-F6C9-76D9-EA126548C5B3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363413" y="4836093"/>
                  <a:ext cx="64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2C9A24A5-768E-892B-8112-05D9693C15D4}"/>
                    </a:ext>
                  </a:extLst>
                </p14:cNvPr>
                <p14:cNvContentPartPr/>
                <p14:nvPr/>
              </p14:nvContentPartPr>
              <p14:xfrm>
                <a:off x="4480053" y="4852293"/>
                <a:ext cx="55800" cy="7524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2C9A24A5-768E-892B-8112-05D9693C15D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471413" y="4843293"/>
                  <a:ext cx="734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BA86D41A-2FE3-F507-AD99-78461637D630}"/>
                    </a:ext>
                  </a:extLst>
                </p14:cNvPr>
                <p14:cNvContentPartPr/>
                <p14:nvPr/>
              </p14:nvContentPartPr>
              <p14:xfrm>
                <a:off x="4638813" y="4853373"/>
                <a:ext cx="68040" cy="8928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BA86D41A-2FE3-F507-AD99-78461637D63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630173" y="4844373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C095539C-0B3A-2A13-04BF-C8645E8E04FF}"/>
                    </a:ext>
                  </a:extLst>
                </p14:cNvPr>
                <p14:cNvContentPartPr/>
                <p14:nvPr/>
              </p14:nvContentPartPr>
              <p14:xfrm>
                <a:off x="4725573" y="4855173"/>
                <a:ext cx="73080" cy="9288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C095539C-0B3A-2A13-04BF-C8645E8E04FF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4716573" y="4846173"/>
                  <a:ext cx="9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DAF4E318-244E-53E2-8F8C-4C0CB9A5D0AC}"/>
                    </a:ext>
                  </a:extLst>
                </p14:cNvPr>
                <p14:cNvContentPartPr/>
                <p14:nvPr/>
              </p14:nvContentPartPr>
              <p14:xfrm>
                <a:off x="4838253" y="4812333"/>
                <a:ext cx="27000" cy="14112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DAF4E318-244E-53E2-8F8C-4C0CB9A5D0AC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829613" y="4803333"/>
                  <a:ext cx="44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DECEB9B2-1537-B2AD-228B-D53D867DF7C4}"/>
                    </a:ext>
                  </a:extLst>
                </p14:cNvPr>
                <p14:cNvContentPartPr/>
                <p14:nvPr/>
              </p14:nvContentPartPr>
              <p14:xfrm>
                <a:off x="4899093" y="4843293"/>
                <a:ext cx="91080" cy="9756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DECEB9B2-1537-B2AD-228B-D53D867DF7C4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4890453" y="4834293"/>
                  <a:ext cx="108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D1FE231E-06FB-2037-AAB0-394939CAF4EB}"/>
                    </a:ext>
                  </a:extLst>
                </p14:cNvPr>
                <p14:cNvContentPartPr/>
                <p14:nvPr/>
              </p14:nvContentPartPr>
              <p14:xfrm>
                <a:off x="5055333" y="4823133"/>
                <a:ext cx="114480" cy="113400"/>
              </p14:xfrm>
            </p:contentPart>
          </mc:Choice>
          <mc:Fallback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D1FE231E-06FB-2037-AAB0-394939CAF4EB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5046333" y="4814133"/>
                  <a:ext cx="132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3E7494AE-D7D8-290A-E13A-7D193FC30186}"/>
                    </a:ext>
                  </a:extLst>
                </p14:cNvPr>
                <p14:cNvContentPartPr/>
                <p14:nvPr/>
              </p14:nvContentPartPr>
              <p14:xfrm>
                <a:off x="5178453" y="4851573"/>
                <a:ext cx="37440" cy="10332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3E7494AE-D7D8-290A-E13A-7D193FC30186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5169453" y="4842573"/>
                  <a:ext cx="55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861B2074-F182-4723-76D3-13648240E6F1}"/>
                    </a:ext>
                  </a:extLst>
                </p14:cNvPr>
                <p14:cNvContentPartPr/>
                <p14:nvPr/>
              </p14:nvContentPartPr>
              <p14:xfrm>
                <a:off x="5250453" y="4802253"/>
                <a:ext cx="95040" cy="9468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861B2074-F182-4723-76D3-13648240E6F1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5241453" y="4793253"/>
                  <a:ext cx="112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B32BAFE7-8585-E6BC-C2DB-ED2C3309219F}"/>
                    </a:ext>
                  </a:extLst>
                </p14:cNvPr>
                <p14:cNvContentPartPr/>
                <p14:nvPr/>
              </p14:nvContentPartPr>
              <p14:xfrm>
                <a:off x="5281413" y="4894413"/>
                <a:ext cx="98280" cy="8388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B32BAFE7-8585-E6BC-C2DB-ED2C3309219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5272413" y="4885773"/>
                  <a:ext cx="11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B8E395CC-2B66-CCDA-08F5-FA092BE48962}"/>
                    </a:ext>
                  </a:extLst>
                </p14:cNvPr>
                <p14:cNvContentPartPr/>
                <p14:nvPr/>
              </p14:nvContentPartPr>
              <p14:xfrm>
                <a:off x="5376453" y="4833573"/>
                <a:ext cx="197640" cy="15516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B8E395CC-2B66-CCDA-08F5-FA092BE48962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5367813" y="4824573"/>
                  <a:ext cx="2152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ABBC580C-6A2D-0CAF-7997-B3D63AEB6ABE}"/>
                    </a:ext>
                  </a:extLst>
                </p14:cNvPr>
                <p14:cNvContentPartPr/>
                <p14:nvPr/>
              </p14:nvContentPartPr>
              <p14:xfrm>
                <a:off x="2663133" y="5072973"/>
                <a:ext cx="92880" cy="180000"/>
              </p14:xfrm>
            </p:contentPart>
          </mc:Choice>
          <mc:Fallback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ABBC580C-6A2D-0CAF-7997-B3D63AEB6ABE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654133" y="5064333"/>
                  <a:ext cx="110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5DE5A731-E72B-51CD-4C44-AEAAEF4080D3}"/>
                    </a:ext>
                  </a:extLst>
                </p14:cNvPr>
                <p14:cNvContentPartPr/>
                <p14:nvPr/>
              </p14:nvContentPartPr>
              <p14:xfrm>
                <a:off x="2767173" y="5105373"/>
                <a:ext cx="102960" cy="112680"/>
              </p14:xfrm>
            </p:contentPart>
          </mc:Choice>
          <mc:Fallback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5DE5A731-E72B-51CD-4C44-AEAAEF4080D3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758173" y="5096373"/>
                  <a:ext cx="120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520F74FF-D434-692A-49D7-4052DD787ED5}"/>
                    </a:ext>
                  </a:extLst>
                </p14:cNvPr>
                <p14:cNvContentPartPr/>
                <p14:nvPr/>
              </p14:nvContentPartPr>
              <p14:xfrm>
                <a:off x="2824413" y="5094933"/>
                <a:ext cx="117000" cy="14868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520F74FF-D434-692A-49D7-4052DD787ED5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2815413" y="5086293"/>
                  <a:ext cx="134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846FFD16-4F17-F8F1-D97B-2D9AC8755DD8}"/>
                    </a:ext>
                  </a:extLst>
                </p14:cNvPr>
                <p14:cNvContentPartPr/>
                <p14:nvPr/>
              </p14:nvContentPartPr>
              <p14:xfrm>
                <a:off x="2961573" y="5081613"/>
                <a:ext cx="33480" cy="15948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846FFD16-4F17-F8F1-D97B-2D9AC8755DD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2952933" y="5072973"/>
                  <a:ext cx="51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F99BBC7D-8EA9-03E5-28C7-4AD2094023D1}"/>
                    </a:ext>
                  </a:extLst>
                </p14:cNvPr>
                <p14:cNvContentPartPr/>
                <p14:nvPr/>
              </p14:nvContentPartPr>
              <p14:xfrm>
                <a:off x="3033933" y="5078733"/>
                <a:ext cx="119160" cy="128520"/>
              </p14:xfrm>
            </p:contentPart>
          </mc:Choice>
          <mc:Fallback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F99BBC7D-8EA9-03E5-28C7-4AD2094023D1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3024933" y="5069733"/>
                  <a:ext cx="136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55F32F21-A98D-20E5-5513-A39A37017EC0}"/>
                    </a:ext>
                  </a:extLst>
                </p14:cNvPr>
                <p14:cNvContentPartPr/>
                <p14:nvPr/>
              </p14:nvContentPartPr>
              <p14:xfrm>
                <a:off x="3121413" y="5110053"/>
                <a:ext cx="113040" cy="149760"/>
              </p14:xfrm>
            </p:contentPart>
          </mc:Choice>
          <mc:Fallback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55F32F21-A98D-20E5-5513-A39A37017EC0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3112773" y="5101413"/>
                  <a:ext cx="130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434" name="잉크 433">
                  <a:extLst>
                    <a:ext uri="{FF2B5EF4-FFF2-40B4-BE49-F238E27FC236}">
                      <a16:creationId xmlns:a16="http://schemas.microsoft.com/office/drawing/2014/main" id="{63ECACE5-DB9D-91C1-A0EF-DB55B334A424}"/>
                    </a:ext>
                  </a:extLst>
                </p14:cNvPr>
                <p14:cNvContentPartPr/>
                <p14:nvPr/>
              </p14:nvContentPartPr>
              <p14:xfrm>
                <a:off x="3235533" y="5098173"/>
                <a:ext cx="169200" cy="170280"/>
              </p14:xfrm>
            </p:contentPart>
          </mc:Choice>
          <mc:Fallback>
            <p:pic>
              <p:nvPicPr>
                <p:cNvPr id="434" name="잉크 433">
                  <a:extLst>
                    <a:ext uri="{FF2B5EF4-FFF2-40B4-BE49-F238E27FC236}">
                      <a16:creationId xmlns:a16="http://schemas.microsoft.com/office/drawing/2014/main" id="{63ECACE5-DB9D-91C1-A0EF-DB55B334A424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3226533" y="5089173"/>
                  <a:ext cx="186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435" name="잉크 434">
                  <a:extLst>
                    <a:ext uri="{FF2B5EF4-FFF2-40B4-BE49-F238E27FC236}">
                      <a16:creationId xmlns:a16="http://schemas.microsoft.com/office/drawing/2014/main" id="{281C0D00-1ED5-6312-3E67-8653FC7011DD}"/>
                    </a:ext>
                  </a:extLst>
                </p14:cNvPr>
                <p14:cNvContentPartPr/>
                <p14:nvPr/>
              </p14:nvContentPartPr>
              <p14:xfrm>
                <a:off x="3373413" y="5068653"/>
                <a:ext cx="186480" cy="141120"/>
              </p14:xfrm>
            </p:contentPart>
          </mc:Choice>
          <mc:Fallback>
            <p:pic>
              <p:nvPicPr>
                <p:cNvPr id="435" name="잉크 434">
                  <a:extLst>
                    <a:ext uri="{FF2B5EF4-FFF2-40B4-BE49-F238E27FC236}">
                      <a16:creationId xmlns:a16="http://schemas.microsoft.com/office/drawing/2014/main" id="{281C0D00-1ED5-6312-3E67-8653FC7011DD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3364413" y="5059653"/>
                  <a:ext cx="2041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436" name="잉크 435">
                  <a:extLst>
                    <a:ext uri="{FF2B5EF4-FFF2-40B4-BE49-F238E27FC236}">
                      <a16:creationId xmlns:a16="http://schemas.microsoft.com/office/drawing/2014/main" id="{E55436FA-3E9E-6ED3-2C61-416E09CC542F}"/>
                    </a:ext>
                  </a:extLst>
                </p14:cNvPr>
                <p14:cNvContentPartPr/>
                <p14:nvPr/>
              </p14:nvContentPartPr>
              <p14:xfrm>
                <a:off x="3530733" y="5106093"/>
                <a:ext cx="83160" cy="178560"/>
              </p14:xfrm>
            </p:contentPart>
          </mc:Choice>
          <mc:Fallback>
            <p:pic>
              <p:nvPicPr>
                <p:cNvPr id="436" name="잉크 435">
                  <a:extLst>
                    <a:ext uri="{FF2B5EF4-FFF2-40B4-BE49-F238E27FC236}">
                      <a16:creationId xmlns:a16="http://schemas.microsoft.com/office/drawing/2014/main" id="{E55436FA-3E9E-6ED3-2C61-416E09CC542F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3521733" y="5097093"/>
                  <a:ext cx="10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7BF3E85F-68CC-10E8-9194-239A84ABC9DD}"/>
                    </a:ext>
                  </a:extLst>
                </p14:cNvPr>
                <p14:cNvContentPartPr/>
                <p14:nvPr/>
              </p14:nvContentPartPr>
              <p14:xfrm>
                <a:off x="3747813" y="5071173"/>
                <a:ext cx="77040" cy="71640"/>
              </p14:xfrm>
            </p:contentPart>
          </mc:Choice>
          <mc:Fallback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7BF3E85F-68CC-10E8-9194-239A84ABC9D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3738813" y="5062173"/>
                  <a:ext cx="94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EF102038-CA03-FA50-8432-842C08A99794}"/>
                    </a:ext>
                  </a:extLst>
                </p14:cNvPr>
                <p14:cNvContentPartPr/>
                <p14:nvPr/>
              </p14:nvContentPartPr>
              <p14:xfrm>
                <a:off x="3849693" y="5041293"/>
                <a:ext cx="88560" cy="90720"/>
              </p14:xfrm>
            </p:contentPart>
          </mc:Choice>
          <mc:Fallback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EF102038-CA03-FA50-8432-842C08A9979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3840693" y="5032293"/>
                  <a:ext cx="106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E5B4D6B7-6DF2-D83E-53ED-5FDF0D9A02B4}"/>
                    </a:ext>
                  </a:extLst>
                </p14:cNvPr>
                <p14:cNvContentPartPr/>
                <p14:nvPr/>
              </p14:nvContentPartPr>
              <p14:xfrm>
                <a:off x="3837093" y="5156853"/>
                <a:ext cx="117000" cy="96840"/>
              </p14:xfrm>
            </p:contentPart>
          </mc:Choice>
          <mc:Fallback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E5B4D6B7-6DF2-D83E-53ED-5FDF0D9A02B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3828093" y="5148213"/>
                  <a:ext cx="134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2842184A-ED23-E2D4-9817-838EC8D9CA41}"/>
                    </a:ext>
                  </a:extLst>
                </p14:cNvPr>
                <p14:cNvContentPartPr/>
                <p14:nvPr/>
              </p14:nvContentPartPr>
              <p14:xfrm>
                <a:off x="3942933" y="5175933"/>
                <a:ext cx="82080" cy="7452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2842184A-ED23-E2D4-9817-838EC8D9CA41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3933933" y="5167293"/>
                  <a:ext cx="99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441" name="잉크 440">
                  <a:extLst>
                    <a:ext uri="{FF2B5EF4-FFF2-40B4-BE49-F238E27FC236}">
                      <a16:creationId xmlns:a16="http://schemas.microsoft.com/office/drawing/2014/main" id="{9AAEFD63-8408-3353-01D8-57E4DBB15FE0}"/>
                    </a:ext>
                  </a:extLst>
                </p14:cNvPr>
                <p14:cNvContentPartPr/>
                <p14:nvPr/>
              </p14:nvContentPartPr>
              <p14:xfrm>
                <a:off x="4020693" y="5066853"/>
                <a:ext cx="128160" cy="147960"/>
              </p14:xfrm>
            </p:contentPart>
          </mc:Choice>
          <mc:Fallback>
            <p:pic>
              <p:nvPicPr>
                <p:cNvPr id="441" name="잉크 440">
                  <a:extLst>
                    <a:ext uri="{FF2B5EF4-FFF2-40B4-BE49-F238E27FC236}">
                      <a16:creationId xmlns:a16="http://schemas.microsoft.com/office/drawing/2014/main" id="{9AAEFD63-8408-3353-01D8-57E4DBB15FE0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4012053" y="5057853"/>
                  <a:ext cx="145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442" name="잉크 441">
                  <a:extLst>
                    <a:ext uri="{FF2B5EF4-FFF2-40B4-BE49-F238E27FC236}">
                      <a16:creationId xmlns:a16="http://schemas.microsoft.com/office/drawing/2014/main" id="{3A0EEDEB-276E-E589-4B90-50EA558D6A48}"/>
                    </a:ext>
                  </a:extLst>
                </p14:cNvPr>
                <p14:cNvContentPartPr/>
                <p14:nvPr/>
              </p14:nvContentPartPr>
              <p14:xfrm>
                <a:off x="4296093" y="5035533"/>
                <a:ext cx="110520" cy="151560"/>
              </p14:xfrm>
            </p:contentPart>
          </mc:Choice>
          <mc:Fallback>
            <p:pic>
              <p:nvPicPr>
                <p:cNvPr id="442" name="잉크 441">
                  <a:extLst>
                    <a:ext uri="{FF2B5EF4-FFF2-40B4-BE49-F238E27FC236}">
                      <a16:creationId xmlns:a16="http://schemas.microsoft.com/office/drawing/2014/main" id="{3A0EEDEB-276E-E589-4B90-50EA558D6A48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4287093" y="5026533"/>
                  <a:ext cx="128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B46C23FA-F822-691D-6170-AB56ABFFFF8D}"/>
                    </a:ext>
                  </a:extLst>
                </p14:cNvPr>
                <p14:cNvContentPartPr/>
                <p14:nvPr/>
              </p14:nvContentPartPr>
              <p14:xfrm>
                <a:off x="4400493" y="5092053"/>
                <a:ext cx="65880" cy="11556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B46C23FA-F822-691D-6170-AB56ABFFFF8D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4391493" y="5083053"/>
                  <a:ext cx="83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5DE89047-8BE2-9A47-E7E5-77748F9971E0}"/>
                    </a:ext>
                  </a:extLst>
                </p14:cNvPr>
                <p14:cNvContentPartPr/>
                <p14:nvPr/>
              </p14:nvContentPartPr>
              <p14:xfrm>
                <a:off x="4489053" y="5065773"/>
                <a:ext cx="120240" cy="11988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5DE89047-8BE2-9A47-E7E5-77748F9971E0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480053" y="5056773"/>
                  <a:ext cx="137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445" name="잉크 444">
                  <a:extLst>
                    <a:ext uri="{FF2B5EF4-FFF2-40B4-BE49-F238E27FC236}">
                      <a16:creationId xmlns:a16="http://schemas.microsoft.com/office/drawing/2014/main" id="{CA93DE83-ABF9-0404-6631-6DD8662B51D5}"/>
                    </a:ext>
                  </a:extLst>
                </p14:cNvPr>
                <p14:cNvContentPartPr/>
                <p14:nvPr/>
              </p14:nvContentPartPr>
              <p14:xfrm>
                <a:off x="4541973" y="5218413"/>
                <a:ext cx="128160" cy="74160"/>
              </p14:xfrm>
            </p:contentPart>
          </mc:Choice>
          <mc:Fallback>
            <p:pic>
              <p:nvPicPr>
                <p:cNvPr id="445" name="잉크 444">
                  <a:extLst>
                    <a:ext uri="{FF2B5EF4-FFF2-40B4-BE49-F238E27FC236}">
                      <a16:creationId xmlns:a16="http://schemas.microsoft.com/office/drawing/2014/main" id="{CA93DE83-ABF9-0404-6631-6DD8662B51D5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4532973" y="5209773"/>
                  <a:ext cx="145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446" name="잉크 445">
                  <a:extLst>
                    <a:ext uri="{FF2B5EF4-FFF2-40B4-BE49-F238E27FC236}">
                      <a16:creationId xmlns:a16="http://schemas.microsoft.com/office/drawing/2014/main" id="{FA7BC772-3AEA-AADA-BFE2-D66FF45ED4ED}"/>
                    </a:ext>
                  </a:extLst>
                </p14:cNvPr>
                <p14:cNvContentPartPr/>
                <p14:nvPr/>
              </p14:nvContentPartPr>
              <p14:xfrm>
                <a:off x="4652853" y="5089533"/>
                <a:ext cx="74880" cy="195480"/>
              </p14:xfrm>
            </p:contentPart>
          </mc:Choice>
          <mc:Fallback>
            <p:pic>
              <p:nvPicPr>
                <p:cNvPr id="446" name="잉크 445">
                  <a:extLst>
                    <a:ext uri="{FF2B5EF4-FFF2-40B4-BE49-F238E27FC236}">
                      <a16:creationId xmlns:a16="http://schemas.microsoft.com/office/drawing/2014/main" id="{FA7BC772-3AEA-AADA-BFE2-D66FF45ED4ED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4643853" y="5080893"/>
                  <a:ext cx="92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448" name="잉크 447">
                  <a:extLst>
                    <a:ext uri="{FF2B5EF4-FFF2-40B4-BE49-F238E27FC236}">
                      <a16:creationId xmlns:a16="http://schemas.microsoft.com/office/drawing/2014/main" id="{479619E8-6378-8E34-D30D-952F72178338}"/>
                    </a:ext>
                  </a:extLst>
                </p14:cNvPr>
                <p14:cNvContentPartPr/>
                <p14:nvPr/>
              </p14:nvContentPartPr>
              <p14:xfrm>
                <a:off x="2715693" y="5502453"/>
                <a:ext cx="144000" cy="131040"/>
              </p14:xfrm>
            </p:contentPart>
          </mc:Choice>
          <mc:Fallback>
            <p:pic>
              <p:nvPicPr>
                <p:cNvPr id="448" name="잉크 447">
                  <a:extLst>
                    <a:ext uri="{FF2B5EF4-FFF2-40B4-BE49-F238E27FC236}">
                      <a16:creationId xmlns:a16="http://schemas.microsoft.com/office/drawing/2014/main" id="{479619E8-6378-8E34-D30D-952F72178338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707053" y="5493453"/>
                  <a:ext cx="161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449" name="잉크 448">
                  <a:extLst>
                    <a:ext uri="{FF2B5EF4-FFF2-40B4-BE49-F238E27FC236}">
                      <a16:creationId xmlns:a16="http://schemas.microsoft.com/office/drawing/2014/main" id="{E14244DC-C732-A38A-8B8C-8291E62AF658}"/>
                    </a:ext>
                  </a:extLst>
                </p14:cNvPr>
                <p14:cNvContentPartPr/>
                <p14:nvPr/>
              </p14:nvContentPartPr>
              <p14:xfrm>
                <a:off x="2848893" y="5466453"/>
                <a:ext cx="35280" cy="188280"/>
              </p14:xfrm>
            </p:contentPart>
          </mc:Choice>
          <mc:Fallback>
            <p:pic>
              <p:nvPicPr>
                <p:cNvPr id="449" name="잉크 448">
                  <a:extLst>
                    <a:ext uri="{FF2B5EF4-FFF2-40B4-BE49-F238E27FC236}">
                      <a16:creationId xmlns:a16="http://schemas.microsoft.com/office/drawing/2014/main" id="{E14244DC-C732-A38A-8B8C-8291E62AF658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2840253" y="5457453"/>
                  <a:ext cx="52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450" name="잉크 449">
                  <a:extLst>
                    <a:ext uri="{FF2B5EF4-FFF2-40B4-BE49-F238E27FC236}">
                      <a16:creationId xmlns:a16="http://schemas.microsoft.com/office/drawing/2014/main" id="{47CFC5E6-70ED-BCC3-FE8D-890E08415551}"/>
                    </a:ext>
                  </a:extLst>
                </p14:cNvPr>
                <p14:cNvContentPartPr/>
                <p14:nvPr/>
              </p14:nvContentPartPr>
              <p14:xfrm>
                <a:off x="2886333" y="5468613"/>
                <a:ext cx="146520" cy="192960"/>
              </p14:xfrm>
            </p:contentPart>
          </mc:Choice>
          <mc:Fallback>
            <p:pic>
              <p:nvPicPr>
                <p:cNvPr id="450" name="잉크 449">
                  <a:extLst>
                    <a:ext uri="{FF2B5EF4-FFF2-40B4-BE49-F238E27FC236}">
                      <a16:creationId xmlns:a16="http://schemas.microsoft.com/office/drawing/2014/main" id="{47CFC5E6-70ED-BCC3-FE8D-890E0841555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2877333" y="5459973"/>
                  <a:ext cx="1641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451" name="잉크 450">
                  <a:extLst>
                    <a:ext uri="{FF2B5EF4-FFF2-40B4-BE49-F238E27FC236}">
                      <a16:creationId xmlns:a16="http://schemas.microsoft.com/office/drawing/2014/main" id="{BE44971C-D27E-1669-FBF1-6F71EA55BD3C}"/>
                    </a:ext>
                  </a:extLst>
                </p14:cNvPr>
                <p14:cNvContentPartPr/>
                <p14:nvPr/>
              </p14:nvContentPartPr>
              <p14:xfrm>
                <a:off x="3062013" y="5497413"/>
                <a:ext cx="95040" cy="144360"/>
              </p14:xfrm>
            </p:contentPart>
          </mc:Choice>
          <mc:Fallback>
            <p:pic>
              <p:nvPicPr>
                <p:cNvPr id="451" name="잉크 450">
                  <a:extLst>
                    <a:ext uri="{FF2B5EF4-FFF2-40B4-BE49-F238E27FC236}">
                      <a16:creationId xmlns:a16="http://schemas.microsoft.com/office/drawing/2014/main" id="{BE44971C-D27E-1669-FBF1-6F71EA55BD3C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053013" y="5488773"/>
                  <a:ext cx="112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452" name="잉크 451">
                  <a:extLst>
                    <a:ext uri="{FF2B5EF4-FFF2-40B4-BE49-F238E27FC236}">
                      <a16:creationId xmlns:a16="http://schemas.microsoft.com/office/drawing/2014/main" id="{D84C7352-6589-24FE-209E-C4EB4AF16986}"/>
                    </a:ext>
                  </a:extLst>
                </p14:cNvPr>
                <p14:cNvContentPartPr/>
                <p14:nvPr/>
              </p14:nvContentPartPr>
              <p14:xfrm>
                <a:off x="3096213" y="5503893"/>
                <a:ext cx="85680" cy="173160"/>
              </p14:xfrm>
            </p:contentPart>
          </mc:Choice>
          <mc:Fallback>
            <p:pic>
              <p:nvPicPr>
                <p:cNvPr id="452" name="잉크 451">
                  <a:extLst>
                    <a:ext uri="{FF2B5EF4-FFF2-40B4-BE49-F238E27FC236}">
                      <a16:creationId xmlns:a16="http://schemas.microsoft.com/office/drawing/2014/main" id="{D84C7352-6589-24FE-209E-C4EB4AF16986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3087213" y="5495253"/>
                  <a:ext cx="103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453" name="잉크 452">
                  <a:extLst>
                    <a:ext uri="{FF2B5EF4-FFF2-40B4-BE49-F238E27FC236}">
                      <a16:creationId xmlns:a16="http://schemas.microsoft.com/office/drawing/2014/main" id="{415E92AD-6D80-33EB-3321-37823E502A6A}"/>
                    </a:ext>
                  </a:extLst>
                </p14:cNvPr>
                <p14:cNvContentPartPr/>
                <p14:nvPr/>
              </p14:nvContentPartPr>
              <p14:xfrm>
                <a:off x="3405093" y="5490933"/>
                <a:ext cx="132840" cy="142920"/>
              </p14:xfrm>
            </p:contentPart>
          </mc:Choice>
          <mc:Fallback>
            <p:pic>
              <p:nvPicPr>
                <p:cNvPr id="453" name="잉크 452">
                  <a:extLst>
                    <a:ext uri="{FF2B5EF4-FFF2-40B4-BE49-F238E27FC236}">
                      <a16:creationId xmlns:a16="http://schemas.microsoft.com/office/drawing/2014/main" id="{415E92AD-6D80-33EB-3321-37823E502A6A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3396453" y="5481933"/>
                  <a:ext cx="1504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454" name="잉크 453">
                  <a:extLst>
                    <a:ext uri="{FF2B5EF4-FFF2-40B4-BE49-F238E27FC236}">
                      <a16:creationId xmlns:a16="http://schemas.microsoft.com/office/drawing/2014/main" id="{34B12852-FCF8-8AC6-8F59-DB7A0855FE2A}"/>
                    </a:ext>
                  </a:extLst>
                </p14:cNvPr>
                <p14:cNvContentPartPr/>
                <p14:nvPr/>
              </p14:nvContentPartPr>
              <p14:xfrm>
                <a:off x="3416613" y="5564733"/>
                <a:ext cx="132840" cy="21600"/>
              </p14:xfrm>
            </p:contentPart>
          </mc:Choice>
          <mc:Fallback>
            <p:pic>
              <p:nvPicPr>
                <p:cNvPr id="454" name="잉크 453">
                  <a:extLst>
                    <a:ext uri="{FF2B5EF4-FFF2-40B4-BE49-F238E27FC236}">
                      <a16:creationId xmlns:a16="http://schemas.microsoft.com/office/drawing/2014/main" id="{34B12852-FCF8-8AC6-8F59-DB7A0855FE2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3407973" y="5555733"/>
                  <a:ext cx="150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455" name="잉크 454">
                  <a:extLst>
                    <a:ext uri="{FF2B5EF4-FFF2-40B4-BE49-F238E27FC236}">
                      <a16:creationId xmlns:a16="http://schemas.microsoft.com/office/drawing/2014/main" id="{913B6280-93A0-424D-5A59-563B3D8D9D0D}"/>
                    </a:ext>
                  </a:extLst>
                </p14:cNvPr>
                <p14:cNvContentPartPr/>
                <p14:nvPr/>
              </p14:nvContentPartPr>
              <p14:xfrm>
                <a:off x="3587613" y="5473293"/>
                <a:ext cx="76320" cy="176760"/>
              </p14:xfrm>
            </p:contentPart>
          </mc:Choice>
          <mc:Fallback>
            <p:pic>
              <p:nvPicPr>
                <p:cNvPr id="455" name="잉크 454">
                  <a:extLst>
                    <a:ext uri="{FF2B5EF4-FFF2-40B4-BE49-F238E27FC236}">
                      <a16:creationId xmlns:a16="http://schemas.microsoft.com/office/drawing/2014/main" id="{913B6280-93A0-424D-5A59-563B3D8D9D0D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3578613" y="5464293"/>
                  <a:ext cx="93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8A0B397A-3A70-BD35-3E7E-4FF2F566C219}"/>
                    </a:ext>
                  </a:extLst>
                </p14:cNvPr>
                <p14:cNvContentPartPr/>
                <p14:nvPr/>
              </p14:nvContentPartPr>
              <p14:xfrm>
                <a:off x="3654213" y="5478333"/>
                <a:ext cx="52920" cy="233280"/>
              </p14:xfrm>
            </p:contentPart>
          </mc:Choice>
          <mc:Fallback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8A0B397A-3A70-BD35-3E7E-4FF2F566C219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3645213" y="5469693"/>
                  <a:ext cx="70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D9D1AB9F-CA88-04AE-F722-489EAEBF8BDD}"/>
                    </a:ext>
                  </a:extLst>
                </p14:cNvPr>
                <p14:cNvContentPartPr/>
                <p14:nvPr/>
              </p14:nvContentPartPr>
              <p14:xfrm>
                <a:off x="3709293" y="5476533"/>
                <a:ext cx="125640" cy="165960"/>
              </p14:xfrm>
            </p:contentPart>
          </mc:Choice>
          <mc:Fallback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D9D1AB9F-CA88-04AE-F722-489EAEBF8BD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3700653" y="5467533"/>
                  <a:ext cx="14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2394384D-795E-6024-8AF9-4FD21EFA9923}"/>
                    </a:ext>
                  </a:extLst>
                </p14:cNvPr>
                <p14:cNvContentPartPr/>
                <p14:nvPr/>
              </p14:nvContentPartPr>
              <p14:xfrm>
                <a:off x="3847533" y="5429013"/>
                <a:ext cx="103320" cy="89280"/>
              </p14:xfrm>
            </p:contentPart>
          </mc:Choice>
          <mc:Fallback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2394384D-795E-6024-8AF9-4FD21EFA9923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3838533" y="5420373"/>
                  <a:ext cx="120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61939621-681F-CB4B-47C2-A709F569C6B2}"/>
                    </a:ext>
                  </a:extLst>
                </p14:cNvPr>
                <p14:cNvContentPartPr/>
                <p14:nvPr/>
              </p14:nvContentPartPr>
              <p14:xfrm>
                <a:off x="3891453" y="5540253"/>
                <a:ext cx="81000" cy="10800"/>
              </p14:xfrm>
            </p:contentPart>
          </mc:Choice>
          <mc:Fallback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61939621-681F-CB4B-47C2-A709F569C6B2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3882453" y="5531613"/>
                  <a:ext cx="98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2D5FD481-5BB6-6C47-5CC8-9FBA50F5A499}"/>
                    </a:ext>
                  </a:extLst>
                </p14:cNvPr>
                <p14:cNvContentPartPr/>
                <p14:nvPr/>
              </p14:nvContentPartPr>
              <p14:xfrm>
                <a:off x="3899373" y="5587413"/>
                <a:ext cx="155880" cy="72720"/>
              </p14:xfrm>
            </p:contentPart>
          </mc:Choice>
          <mc:Fallback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2D5FD481-5BB6-6C47-5CC8-9FBA50F5A49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3890373" y="5578413"/>
                  <a:ext cx="1735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D8CC7789-FA88-95AA-F0DD-A2374C9BB50A}"/>
                    </a:ext>
                  </a:extLst>
                </p14:cNvPr>
                <p14:cNvContentPartPr/>
                <p14:nvPr/>
              </p14:nvContentPartPr>
              <p14:xfrm>
                <a:off x="4195653" y="5459253"/>
                <a:ext cx="171360" cy="19980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D8CC7789-FA88-95AA-F0DD-A2374C9BB50A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4186653" y="5450253"/>
                  <a:ext cx="189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2BFE0E3F-B0E6-86A3-EEB9-58161DE5C61A}"/>
                    </a:ext>
                  </a:extLst>
                </p14:cNvPr>
                <p14:cNvContentPartPr/>
                <p14:nvPr/>
              </p14:nvContentPartPr>
              <p14:xfrm>
                <a:off x="4226253" y="5573733"/>
                <a:ext cx="100080" cy="1440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2BFE0E3F-B0E6-86A3-EEB9-58161DE5C61A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4217613" y="5564733"/>
                  <a:ext cx="1177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B2529C35-32C5-E727-208A-A6A09B21B994}"/>
                    </a:ext>
                  </a:extLst>
                </p14:cNvPr>
                <p14:cNvContentPartPr/>
                <p14:nvPr/>
              </p14:nvContentPartPr>
              <p14:xfrm>
                <a:off x="4393293" y="5541693"/>
                <a:ext cx="83160" cy="10512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B2529C35-32C5-E727-208A-A6A09B21B994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4384653" y="5533053"/>
                  <a:ext cx="1008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30E72C96-26A2-E80A-CD31-0F8F3B553F7A}"/>
                    </a:ext>
                  </a:extLst>
                </p14:cNvPr>
                <p14:cNvContentPartPr/>
                <p14:nvPr/>
              </p14:nvContentPartPr>
              <p14:xfrm>
                <a:off x="4499133" y="5486613"/>
                <a:ext cx="104040" cy="14508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30E72C96-26A2-E80A-CD31-0F8F3B553F7A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490493" y="5477613"/>
                  <a:ext cx="121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9094F8C7-068C-8F43-8D87-E8379513DD64}"/>
                    </a:ext>
                  </a:extLst>
                </p14:cNvPr>
                <p14:cNvContentPartPr/>
                <p14:nvPr/>
              </p14:nvContentPartPr>
              <p14:xfrm>
                <a:off x="4751853" y="5440893"/>
                <a:ext cx="102960" cy="21744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9094F8C7-068C-8F43-8D87-E8379513DD64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4742853" y="5431893"/>
                  <a:ext cx="120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468" name="잉크 467">
                  <a:extLst>
                    <a:ext uri="{FF2B5EF4-FFF2-40B4-BE49-F238E27FC236}">
                      <a16:creationId xmlns:a16="http://schemas.microsoft.com/office/drawing/2014/main" id="{54595189-2C31-D95B-38E0-A5501500BCB3}"/>
                    </a:ext>
                  </a:extLst>
                </p14:cNvPr>
                <p14:cNvContentPartPr/>
                <p14:nvPr/>
              </p14:nvContentPartPr>
              <p14:xfrm>
                <a:off x="4756893" y="5582733"/>
                <a:ext cx="112320" cy="15480"/>
              </p14:xfrm>
            </p:contentPart>
          </mc:Choice>
          <mc:Fallback>
            <p:pic>
              <p:nvPicPr>
                <p:cNvPr id="468" name="잉크 467">
                  <a:extLst>
                    <a:ext uri="{FF2B5EF4-FFF2-40B4-BE49-F238E27FC236}">
                      <a16:creationId xmlns:a16="http://schemas.microsoft.com/office/drawing/2014/main" id="{54595189-2C31-D95B-38E0-A5501500BCB3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4747893" y="5573733"/>
                  <a:ext cx="129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469" name="잉크 468">
                  <a:extLst>
                    <a:ext uri="{FF2B5EF4-FFF2-40B4-BE49-F238E27FC236}">
                      <a16:creationId xmlns:a16="http://schemas.microsoft.com/office/drawing/2014/main" id="{C438D2A5-9139-3F55-4898-FC0D71941280}"/>
                    </a:ext>
                  </a:extLst>
                </p14:cNvPr>
                <p14:cNvContentPartPr/>
                <p14:nvPr/>
              </p14:nvContentPartPr>
              <p14:xfrm>
                <a:off x="4878933" y="5517573"/>
                <a:ext cx="85680" cy="116280"/>
              </p14:xfrm>
            </p:contentPart>
          </mc:Choice>
          <mc:Fallback>
            <p:pic>
              <p:nvPicPr>
                <p:cNvPr id="469" name="잉크 468">
                  <a:extLst>
                    <a:ext uri="{FF2B5EF4-FFF2-40B4-BE49-F238E27FC236}">
                      <a16:creationId xmlns:a16="http://schemas.microsoft.com/office/drawing/2014/main" id="{C438D2A5-9139-3F55-4898-FC0D71941280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4870293" y="5508933"/>
                  <a:ext cx="103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7DC123CC-75B9-3AA3-60D2-FBB36529C374}"/>
                    </a:ext>
                  </a:extLst>
                </p14:cNvPr>
                <p14:cNvContentPartPr/>
                <p14:nvPr/>
              </p14:nvContentPartPr>
              <p14:xfrm>
                <a:off x="4981893" y="5541693"/>
                <a:ext cx="59040" cy="93240"/>
              </p14:xfrm>
            </p:contentPart>
          </mc:Choice>
          <mc:Fallback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7DC123CC-75B9-3AA3-60D2-FBB36529C37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4972893" y="5533053"/>
                  <a:ext cx="76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0F04A11C-92C2-CBE7-7DDA-DB8469BAA437}"/>
                    </a:ext>
                  </a:extLst>
                </p14:cNvPr>
                <p14:cNvContentPartPr/>
                <p14:nvPr/>
              </p14:nvContentPartPr>
              <p14:xfrm>
                <a:off x="5067573" y="5493813"/>
                <a:ext cx="234360" cy="134640"/>
              </p14:xfrm>
            </p:contentPart>
          </mc:Choice>
          <mc:Fallback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0F04A11C-92C2-CBE7-7DDA-DB8469BAA437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5058933" y="5484813"/>
                  <a:ext cx="252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B46FE739-00AE-76CD-9160-43385265D33E}"/>
                    </a:ext>
                  </a:extLst>
                </p14:cNvPr>
                <p14:cNvContentPartPr/>
                <p14:nvPr/>
              </p14:nvContentPartPr>
              <p14:xfrm>
                <a:off x="5305533" y="5463933"/>
                <a:ext cx="114120" cy="18144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B46FE739-00AE-76CD-9160-43385265D33E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5296533" y="5454933"/>
                  <a:ext cx="131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4645DC2B-8EB2-FC8F-A24D-E661B95EB467}"/>
                    </a:ext>
                  </a:extLst>
                </p14:cNvPr>
                <p14:cNvContentPartPr/>
                <p14:nvPr/>
              </p14:nvContentPartPr>
              <p14:xfrm>
                <a:off x="5555733" y="5456373"/>
                <a:ext cx="115920" cy="190800"/>
              </p14:xfrm>
            </p:contentPart>
          </mc:Choice>
          <mc:Fallback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4645DC2B-8EB2-FC8F-A24D-E661B95EB467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5546733" y="5447373"/>
                  <a:ext cx="133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9E75CBCB-3D5E-BC8A-BC21-64C9D97084C3}"/>
                    </a:ext>
                  </a:extLst>
                </p14:cNvPr>
                <p14:cNvContentPartPr/>
                <p14:nvPr/>
              </p14:nvContentPartPr>
              <p14:xfrm>
                <a:off x="5708013" y="5496333"/>
                <a:ext cx="116280" cy="12924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9E75CBCB-3D5E-BC8A-BC21-64C9D97084C3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699373" y="5487693"/>
                  <a:ext cx="133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4CB38D58-DF82-1F99-6079-E32B151F4D69}"/>
                    </a:ext>
                  </a:extLst>
                </p14:cNvPr>
                <p14:cNvContentPartPr/>
                <p14:nvPr/>
              </p14:nvContentPartPr>
              <p14:xfrm>
                <a:off x="5834373" y="5474733"/>
                <a:ext cx="87840" cy="15012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4CB38D58-DF82-1F99-6079-E32B151F4D69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5825373" y="5465733"/>
                  <a:ext cx="105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7CADA2A4-560E-B78A-0B63-0B0BE9A41C17}"/>
                    </a:ext>
                  </a:extLst>
                </p14:cNvPr>
                <p14:cNvContentPartPr/>
                <p14:nvPr/>
              </p14:nvContentPartPr>
              <p14:xfrm>
                <a:off x="5915013" y="5473653"/>
                <a:ext cx="86040" cy="10116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7CADA2A4-560E-B78A-0B63-0B0BE9A41C17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5906373" y="5465013"/>
                  <a:ext cx="103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9E873A93-3D09-76CC-DCF4-09B33C696933}"/>
                    </a:ext>
                  </a:extLst>
                </p14:cNvPr>
                <p14:cNvContentPartPr/>
                <p14:nvPr/>
              </p14:nvContentPartPr>
              <p14:xfrm>
                <a:off x="6016893" y="5481573"/>
                <a:ext cx="66600" cy="7488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9E873A93-3D09-76CC-DCF4-09B33C696933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6007893" y="5472573"/>
                  <a:ext cx="84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443DFF8D-13CD-1BC5-4A03-4B34E9059E86}"/>
                    </a:ext>
                  </a:extLst>
                </p14:cNvPr>
                <p14:cNvContentPartPr/>
                <p14:nvPr/>
              </p14:nvContentPartPr>
              <p14:xfrm>
                <a:off x="6048933" y="5490213"/>
                <a:ext cx="71280" cy="18000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443DFF8D-13CD-1BC5-4A03-4B34E9059E86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6040293" y="5481573"/>
                  <a:ext cx="88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86F106F2-CA5C-D989-8BAF-CFDE4DAE7BDA}"/>
                    </a:ext>
                  </a:extLst>
                </p14:cNvPr>
                <p14:cNvContentPartPr/>
                <p14:nvPr/>
              </p14:nvContentPartPr>
              <p14:xfrm>
                <a:off x="6174933" y="5485533"/>
                <a:ext cx="69840" cy="12060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86F106F2-CA5C-D989-8BAF-CFDE4DAE7BDA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6166293" y="5476533"/>
                  <a:ext cx="87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488" name="잉크 487">
                  <a:extLst>
                    <a:ext uri="{FF2B5EF4-FFF2-40B4-BE49-F238E27FC236}">
                      <a16:creationId xmlns:a16="http://schemas.microsoft.com/office/drawing/2014/main" id="{7B649CB0-A6C1-C28A-EE7F-83251774FFF8}"/>
                    </a:ext>
                  </a:extLst>
                </p14:cNvPr>
                <p14:cNvContentPartPr/>
                <p14:nvPr/>
              </p14:nvContentPartPr>
              <p14:xfrm>
                <a:off x="6247653" y="5494173"/>
                <a:ext cx="76680" cy="83880"/>
              </p14:xfrm>
            </p:contentPart>
          </mc:Choice>
          <mc:Fallback>
            <p:pic>
              <p:nvPicPr>
                <p:cNvPr id="488" name="잉크 487">
                  <a:extLst>
                    <a:ext uri="{FF2B5EF4-FFF2-40B4-BE49-F238E27FC236}">
                      <a16:creationId xmlns:a16="http://schemas.microsoft.com/office/drawing/2014/main" id="{7B649CB0-A6C1-C28A-EE7F-83251774FFF8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6239013" y="5485173"/>
                  <a:ext cx="94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2A0ADA88-BB2D-D921-4CF4-ED9C6EA2DDDA}"/>
                    </a:ext>
                  </a:extLst>
                </p14:cNvPr>
                <p14:cNvContentPartPr/>
                <p14:nvPr/>
              </p14:nvContentPartPr>
              <p14:xfrm>
                <a:off x="6290853" y="5454933"/>
                <a:ext cx="142920" cy="14724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2A0ADA88-BB2D-D921-4CF4-ED9C6EA2DDDA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6282213" y="5446293"/>
                  <a:ext cx="160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816F0BB0-1CAC-EF59-3FC5-74417052E291}"/>
                    </a:ext>
                  </a:extLst>
                </p14:cNvPr>
                <p14:cNvContentPartPr/>
                <p14:nvPr/>
              </p14:nvContentPartPr>
              <p14:xfrm>
                <a:off x="6495333" y="5467533"/>
                <a:ext cx="110160" cy="3240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816F0BB0-1CAC-EF59-3FC5-74417052E291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6486333" y="5458533"/>
                  <a:ext cx="127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6BD3C435-FB9A-A223-AE84-6FAABB197C1F}"/>
                    </a:ext>
                  </a:extLst>
                </p14:cNvPr>
                <p14:cNvContentPartPr/>
                <p14:nvPr/>
              </p14:nvContentPartPr>
              <p14:xfrm>
                <a:off x="6507573" y="5494173"/>
                <a:ext cx="107280" cy="101160"/>
              </p14:xfrm>
            </p:contentPart>
          </mc:Choice>
          <mc:Fallback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6BD3C435-FB9A-A223-AE84-6FAABB197C1F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6498573" y="5485533"/>
                  <a:ext cx="124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B9023C68-1133-C8A6-0562-4644CD4D151C}"/>
                    </a:ext>
                  </a:extLst>
                </p14:cNvPr>
                <p14:cNvContentPartPr/>
                <p14:nvPr/>
              </p14:nvContentPartPr>
              <p14:xfrm>
                <a:off x="6619893" y="5468973"/>
                <a:ext cx="69840" cy="72360"/>
              </p14:xfrm>
            </p:contentPart>
          </mc:Choice>
          <mc:Fallback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B9023C68-1133-C8A6-0562-4644CD4D151C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6610893" y="5460333"/>
                  <a:ext cx="87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38D51E89-3693-C961-F0CD-E9C205B77D49}"/>
                    </a:ext>
                  </a:extLst>
                </p14:cNvPr>
                <p14:cNvContentPartPr/>
                <p14:nvPr/>
              </p14:nvContentPartPr>
              <p14:xfrm>
                <a:off x="6619533" y="5567973"/>
                <a:ext cx="193320" cy="65520"/>
              </p14:xfrm>
            </p:contentPart>
          </mc:Choice>
          <mc:Fallback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38D51E89-3693-C961-F0CD-E9C205B77D49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6610893" y="5559333"/>
                  <a:ext cx="210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20001117-D4A7-1772-99A2-4EA67BB3FBDD}"/>
                    </a:ext>
                  </a:extLst>
                </p14:cNvPr>
                <p14:cNvContentPartPr/>
                <p14:nvPr/>
              </p14:nvContentPartPr>
              <p14:xfrm>
                <a:off x="858093" y="628053"/>
                <a:ext cx="1345320" cy="476424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20001117-D4A7-1772-99A2-4EA67BB3FBDD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49093" y="619053"/>
                  <a:ext cx="1362960" cy="47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5F6BEA8A-FD11-8D7B-3639-0634EF91D328}"/>
                    </a:ext>
                  </a:extLst>
                </p14:cNvPr>
                <p14:cNvContentPartPr/>
                <p14:nvPr/>
              </p14:nvContentPartPr>
              <p14:xfrm>
                <a:off x="202893" y="1849533"/>
                <a:ext cx="132480" cy="127080"/>
              </p14:xfrm>
            </p:contentPart>
          </mc:Choice>
          <mc:Fallback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5F6BEA8A-FD11-8D7B-3639-0634EF91D32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94253" y="1840533"/>
                  <a:ext cx="150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E410E6C1-816C-FEAA-2917-9C6DA2D45413}"/>
                    </a:ext>
                  </a:extLst>
                </p14:cNvPr>
                <p14:cNvContentPartPr/>
                <p14:nvPr/>
              </p14:nvContentPartPr>
              <p14:xfrm>
                <a:off x="308733" y="1722093"/>
                <a:ext cx="155160" cy="142920"/>
              </p14:xfrm>
            </p:contentPart>
          </mc:Choice>
          <mc:Fallback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E410E6C1-816C-FEAA-2917-9C6DA2D45413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300093" y="1713453"/>
                  <a:ext cx="172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03D01ABA-D30A-BEFE-2B58-78E9206952D9}"/>
                    </a:ext>
                  </a:extLst>
                </p14:cNvPr>
                <p14:cNvContentPartPr/>
                <p14:nvPr/>
              </p14:nvContentPartPr>
              <p14:xfrm>
                <a:off x="326373" y="1910733"/>
                <a:ext cx="129960" cy="92520"/>
              </p14:xfrm>
            </p:contentPart>
          </mc:Choice>
          <mc:Fallback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03D01ABA-D30A-BEFE-2B58-78E9206952D9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17373" y="1902093"/>
                  <a:ext cx="147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F4B5654B-B69B-5B2A-6882-281A3D8CA8C4}"/>
                    </a:ext>
                  </a:extLst>
                </p14:cNvPr>
                <p14:cNvContentPartPr/>
                <p14:nvPr/>
              </p14:nvContentPartPr>
              <p14:xfrm>
                <a:off x="341853" y="1621293"/>
                <a:ext cx="258120" cy="125280"/>
              </p14:xfrm>
            </p:contentPart>
          </mc:Choice>
          <mc:Fallback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F4B5654B-B69B-5B2A-6882-281A3D8CA8C4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33213" y="1612653"/>
                  <a:ext cx="275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6F1D710B-F767-8D25-BD8E-B97B7B20EFAE}"/>
                    </a:ext>
                  </a:extLst>
                </p14:cNvPr>
                <p14:cNvContentPartPr/>
                <p14:nvPr/>
              </p14:nvContentPartPr>
              <p14:xfrm>
                <a:off x="527253" y="1757013"/>
                <a:ext cx="190800" cy="18900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6F1D710B-F767-8D25-BD8E-B97B7B20EFAE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518253" y="1748013"/>
                  <a:ext cx="20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36FD12F4-3853-0B4A-9A0C-AAC03756E94F}"/>
                    </a:ext>
                  </a:extLst>
                </p14:cNvPr>
                <p14:cNvContentPartPr/>
                <p14:nvPr/>
              </p14:nvContentPartPr>
              <p14:xfrm>
                <a:off x="597453" y="1434453"/>
                <a:ext cx="403560" cy="219960"/>
              </p14:xfrm>
            </p:contentPart>
          </mc:Choice>
          <mc:Fallback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36FD12F4-3853-0B4A-9A0C-AAC03756E94F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588813" y="1425453"/>
                  <a:ext cx="421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DABD8103-BCE1-4613-C583-C899A54E0C7D}"/>
                    </a:ext>
                  </a:extLst>
                </p14:cNvPr>
                <p14:cNvContentPartPr/>
                <p14:nvPr/>
              </p14:nvContentPartPr>
              <p14:xfrm>
                <a:off x="827493" y="1187493"/>
                <a:ext cx="99000" cy="72360"/>
              </p14:xfrm>
            </p:contentPart>
          </mc:Choice>
          <mc:Fallback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DABD8103-BCE1-4613-C583-C899A54E0C7D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18493" y="1178853"/>
                  <a:ext cx="116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96DD976A-3860-D97E-FB1E-464262266749}"/>
                    </a:ext>
                  </a:extLst>
                </p14:cNvPr>
                <p14:cNvContentPartPr/>
                <p14:nvPr/>
              </p14:nvContentPartPr>
              <p14:xfrm>
                <a:off x="801933" y="1208373"/>
                <a:ext cx="457200" cy="24732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96DD976A-3860-D97E-FB1E-46426226674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793293" y="1199373"/>
                  <a:ext cx="474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D75C55C5-66F2-94E1-D9CF-2C54847FFD66}"/>
                    </a:ext>
                  </a:extLst>
                </p14:cNvPr>
                <p14:cNvContentPartPr/>
                <p14:nvPr/>
              </p14:nvContentPartPr>
              <p14:xfrm>
                <a:off x="1156533" y="885093"/>
                <a:ext cx="380880" cy="48132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D75C55C5-66F2-94E1-D9CF-2C54847FFD66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1147893" y="876453"/>
                  <a:ext cx="3985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31EE3E68-FEE3-FEAD-78F9-6E74A365099F}"/>
                    </a:ext>
                  </a:extLst>
                </p14:cNvPr>
                <p14:cNvContentPartPr/>
                <p14:nvPr/>
              </p14:nvContentPartPr>
              <p14:xfrm>
                <a:off x="1615893" y="936573"/>
                <a:ext cx="25920" cy="4140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31EE3E68-FEE3-FEAD-78F9-6E74A365099F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1606893" y="927573"/>
                  <a:ext cx="43560" cy="59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854" y="2265451"/>
            <a:ext cx="457834" cy="200025"/>
          </a:xfrm>
          <a:custGeom>
            <a:avLst/>
            <a:gdLst/>
            <a:ahLst/>
            <a:cxnLst/>
            <a:rect l="l" t="t" r="r" b="b"/>
            <a:pathLst>
              <a:path w="457835" h="200025">
                <a:moveTo>
                  <a:pt x="394274" y="0"/>
                </a:moveTo>
                <a:lnTo>
                  <a:pt x="391119" y="8382"/>
                </a:lnTo>
                <a:lnTo>
                  <a:pt x="402785" y="13311"/>
                </a:lnTo>
                <a:lnTo>
                  <a:pt x="412676" y="20212"/>
                </a:lnTo>
                <a:lnTo>
                  <a:pt x="436467" y="66208"/>
                </a:lnTo>
                <a:lnTo>
                  <a:pt x="439491" y="98831"/>
                </a:lnTo>
                <a:lnTo>
                  <a:pt x="438718" y="116328"/>
                </a:lnTo>
                <a:lnTo>
                  <a:pt x="427923" y="159791"/>
                </a:lnTo>
                <a:lnTo>
                  <a:pt x="392170" y="191338"/>
                </a:lnTo>
                <a:lnTo>
                  <a:pt x="394274" y="199720"/>
                </a:lnTo>
                <a:lnTo>
                  <a:pt x="432126" y="177281"/>
                </a:lnTo>
                <a:lnTo>
                  <a:pt x="453416" y="135245"/>
                </a:lnTo>
                <a:lnTo>
                  <a:pt x="457360" y="99898"/>
                </a:lnTo>
                <a:lnTo>
                  <a:pt x="456374" y="81551"/>
                </a:lnTo>
                <a:lnTo>
                  <a:pt x="441586" y="34671"/>
                </a:lnTo>
                <a:lnTo>
                  <a:pt x="408469" y="5128"/>
                </a:lnTo>
                <a:lnTo>
                  <a:pt x="394274" y="0"/>
                </a:lnTo>
                <a:close/>
              </a:path>
              <a:path w="457835" h="200025">
                <a:moveTo>
                  <a:pt x="64137" y="0"/>
                </a:moveTo>
                <a:lnTo>
                  <a:pt x="26284" y="22470"/>
                </a:lnTo>
                <a:lnTo>
                  <a:pt x="4469" y="64512"/>
                </a:lnTo>
                <a:lnTo>
                  <a:pt x="0" y="99898"/>
                </a:lnTo>
                <a:lnTo>
                  <a:pt x="1150" y="118211"/>
                </a:lnTo>
                <a:lnTo>
                  <a:pt x="16824" y="165049"/>
                </a:lnTo>
                <a:lnTo>
                  <a:pt x="49350" y="194602"/>
                </a:lnTo>
                <a:lnTo>
                  <a:pt x="64137" y="199720"/>
                </a:lnTo>
                <a:lnTo>
                  <a:pt x="66240" y="191338"/>
                </a:lnTo>
                <a:lnTo>
                  <a:pt x="55182" y="186409"/>
                </a:lnTo>
                <a:lnTo>
                  <a:pt x="45603" y="179508"/>
                </a:lnTo>
                <a:lnTo>
                  <a:pt x="25574" y="147008"/>
                </a:lnTo>
                <a:lnTo>
                  <a:pt x="18920" y="98831"/>
                </a:lnTo>
                <a:lnTo>
                  <a:pt x="19703" y="81551"/>
                </a:lnTo>
                <a:lnTo>
                  <a:pt x="30487" y="39928"/>
                </a:lnTo>
                <a:lnTo>
                  <a:pt x="67292" y="8382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5747" y="3713220"/>
            <a:ext cx="457834" cy="198755"/>
          </a:xfrm>
          <a:custGeom>
            <a:avLst/>
            <a:gdLst/>
            <a:ahLst/>
            <a:cxnLst/>
            <a:rect l="l" t="t" r="r" b="b"/>
            <a:pathLst>
              <a:path w="457835" h="198754">
                <a:moveTo>
                  <a:pt x="393222" y="0"/>
                </a:moveTo>
                <a:lnTo>
                  <a:pt x="391119" y="7360"/>
                </a:lnTo>
                <a:lnTo>
                  <a:pt x="402341" y="12290"/>
                </a:lnTo>
                <a:lnTo>
                  <a:pt x="412282" y="19190"/>
                </a:lnTo>
                <a:lnTo>
                  <a:pt x="432832" y="51522"/>
                </a:lnTo>
                <a:lnTo>
                  <a:pt x="439483" y="98839"/>
                </a:lnTo>
                <a:lnTo>
                  <a:pt x="438694" y="116185"/>
                </a:lnTo>
                <a:lnTo>
                  <a:pt x="426864" y="158770"/>
                </a:lnTo>
                <a:lnTo>
                  <a:pt x="391119" y="191361"/>
                </a:lnTo>
                <a:lnTo>
                  <a:pt x="393222" y="198721"/>
                </a:lnTo>
                <a:lnTo>
                  <a:pt x="431663" y="176244"/>
                </a:lnTo>
                <a:lnTo>
                  <a:pt x="453285" y="134715"/>
                </a:lnTo>
                <a:lnTo>
                  <a:pt x="457360" y="99890"/>
                </a:lnTo>
                <a:lnTo>
                  <a:pt x="456357" y="81127"/>
                </a:lnTo>
                <a:lnTo>
                  <a:pt x="440535" y="34701"/>
                </a:lnTo>
                <a:lnTo>
                  <a:pt x="408008" y="5129"/>
                </a:lnTo>
                <a:lnTo>
                  <a:pt x="393222" y="0"/>
                </a:lnTo>
                <a:close/>
              </a:path>
              <a:path w="457835" h="198754">
                <a:moveTo>
                  <a:pt x="64137" y="0"/>
                </a:moveTo>
                <a:lnTo>
                  <a:pt x="25689" y="22478"/>
                </a:lnTo>
                <a:lnTo>
                  <a:pt x="4073" y="64141"/>
                </a:lnTo>
                <a:lnTo>
                  <a:pt x="0" y="99890"/>
                </a:lnTo>
                <a:lnTo>
                  <a:pt x="1002" y="118041"/>
                </a:lnTo>
                <a:lnTo>
                  <a:pt x="16817" y="164020"/>
                </a:lnTo>
                <a:lnTo>
                  <a:pt x="49349" y="193595"/>
                </a:lnTo>
                <a:lnTo>
                  <a:pt x="64137" y="198721"/>
                </a:lnTo>
                <a:lnTo>
                  <a:pt x="66233" y="191361"/>
                </a:lnTo>
                <a:lnTo>
                  <a:pt x="55031" y="186267"/>
                </a:lnTo>
                <a:lnTo>
                  <a:pt x="45208" y="179006"/>
                </a:lnTo>
                <a:lnTo>
                  <a:pt x="24966" y="146151"/>
                </a:lnTo>
                <a:lnTo>
                  <a:pt x="17868" y="98839"/>
                </a:lnTo>
                <a:lnTo>
                  <a:pt x="18657" y="81488"/>
                </a:lnTo>
                <a:lnTo>
                  <a:pt x="30487" y="38907"/>
                </a:lnTo>
                <a:lnTo>
                  <a:pt x="66233" y="7360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83527" y="4217901"/>
            <a:ext cx="694055" cy="198755"/>
          </a:xfrm>
          <a:custGeom>
            <a:avLst/>
            <a:gdLst/>
            <a:ahLst/>
            <a:cxnLst/>
            <a:rect l="l" t="t" r="r" b="b"/>
            <a:pathLst>
              <a:path w="694054" h="198754">
                <a:moveTo>
                  <a:pt x="629793" y="0"/>
                </a:moveTo>
                <a:lnTo>
                  <a:pt x="627689" y="7360"/>
                </a:lnTo>
                <a:lnTo>
                  <a:pt x="638910" y="12288"/>
                </a:lnTo>
                <a:lnTo>
                  <a:pt x="648848" y="19187"/>
                </a:lnTo>
                <a:lnTo>
                  <a:pt x="669399" y="51517"/>
                </a:lnTo>
                <a:lnTo>
                  <a:pt x="676054" y="98831"/>
                </a:lnTo>
                <a:lnTo>
                  <a:pt x="675265" y="116180"/>
                </a:lnTo>
                <a:lnTo>
                  <a:pt x="663435" y="158762"/>
                </a:lnTo>
                <a:lnTo>
                  <a:pt x="627689" y="191353"/>
                </a:lnTo>
                <a:lnTo>
                  <a:pt x="629793" y="198714"/>
                </a:lnTo>
                <a:lnTo>
                  <a:pt x="668233" y="176243"/>
                </a:lnTo>
                <a:lnTo>
                  <a:pt x="689855" y="134709"/>
                </a:lnTo>
                <a:lnTo>
                  <a:pt x="693930" y="99882"/>
                </a:lnTo>
                <a:lnTo>
                  <a:pt x="692928" y="81120"/>
                </a:lnTo>
                <a:lnTo>
                  <a:pt x="677105" y="34693"/>
                </a:lnTo>
                <a:lnTo>
                  <a:pt x="644576" y="5126"/>
                </a:lnTo>
                <a:lnTo>
                  <a:pt x="629793" y="0"/>
                </a:lnTo>
                <a:close/>
              </a:path>
              <a:path w="694054" h="198754">
                <a:moveTo>
                  <a:pt x="64137" y="0"/>
                </a:moveTo>
                <a:lnTo>
                  <a:pt x="25693" y="22473"/>
                </a:lnTo>
                <a:lnTo>
                  <a:pt x="4074" y="64133"/>
                </a:lnTo>
                <a:lnTo>
                  <a:pt x="0" y="99882"/>
                </a:lnTo>
                <a:lnTo>
                  <a:pt x="1002" y="118034"/>
                </a:lnTo>
                <a:lnTo>
                  <a:pt x="16824" y="164020"/>
                </a:lnTo>
                <a:lnTo>
                  <a:pt x="49350" y="193589"/>
                </a:lnTo>
                <a:lnTo>
                  <a:pt x="64137" y="198714"/>
                </a:lnTo>
                <a:lnTo>
                  <a:pt x="66233" y="191353"/>
                </a:lnTo>
                <a:lnTo>
                  <a:pt x="55031" y="186261"/>
                </a:lnTo>
                <a:lnTo>
                  <a:pt x="45208" y="179001"/>
                </a:lnTo>
                <a:lnTo>
                  <a:pt x="24966" y="146145"/>
                </a:lnTo>
                <a:lnTo>
                  <a:pt x="17868" y="98831"/>
                </a:lnTo>
                <a:lnTo>
                  <a:pt x="18657" y="81481"/>
                </a:lnTo>
                <a:lnTo>
                  <a:pt x="30487" y="38900"/>
                </a:lnTo>
                <a:lnTo>
                  <a:pt x="66233" y="7360"/>
                </a:lnTo>
                <a:lnTo>
                  <a:pt x="64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4107" y="671398"/>
            <a:ext cx="3042920" cy="4020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135"/>
              </a:spcBef>
            </a:pPr>
            <a:r>
              <a:rPr sz="1900" spc="140" dirty="0">
                <a:latin typeface="나눔스퀘어OTF_ac"/>
                <a:cs typeface="나눔스퀘어OTF_ac"/>
              </a:rPr>
              <a:t>A, </a:t>
            </a:r>
            <a:r>
              <a:rPr sz="1900" spc="110" dirty="0">
                <a:latin typeface="나눔스퀘어OTF_ac"/>
                <a:cs typeface="나눔스퀘어OTF_ac"/>
              </a:rPr>
              <a:t>B </a:t>
            </a:r>
            <a:r>
              <a:rPr sz="1900" spc="125" dirty="0">
                <a:latin typeface="나눔스퀘어OTF_ac"/>
                <a:cs typeface="나눔스퀘어OTF_ac"/>
              </a:rPr>
              <a:t>크기</a:t>
            </a:r>
            <a:r>
              <a:rPr sz="1900" spc="-24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비교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339725" indent="-276860">
              <a:lnSpc>
                <a:spcPct val="100000"/>
              </a:lnSpc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5" dirty="0">
                <a:latin typeface="나눔스퀘어OTF_ac Light"/>
                <a:cs typeface="나눔스퀘어OTF_ac Light"/>
              </a:rPr>
              <a:t>(A-B)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한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후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65" dirty="0">
                <a:latin typeface="나눔스퀘어OTF_ac Light"/>
                <a:cs typeface="나눔스퀘어OTF_ac Light"/>
              </a:rPr>
              <a:t>캐리(E)</a:t>
            </a:r>
            <a:r>
              <a:rPr sz="1700" b="0" spc="-3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값</a:t>
            </a:r>
            <a:r>
              <a:rPr sz="1700" b="0" spc="-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확인</a:t>
            </a:r>
            <a:endParaRPr sz="1700">
              <a:latin typeface="나눔스퀘어OTF_ac Light"/>
              <a:cs typeface="나눔스퀘어OTF_ac Light"/>
            </a:endParaRPr>
          </a:p>
          <a:p>
            <a:pPr marL="3397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0" dirty="0">
                <a:latin typeface="나눔스퀘어OTF_ac Light"/>
                <a:cs typeface="나눔스퀘어OTF_ac Light"/>
              </a:rPr>
              <a:t>A≥B </a:t>
            </a:r>
            <a:r>
              <a:rPr sz="1700" b="0" spc="80" dirty="0">
                <a:latin typeface="나눔스퀘어OTF_ac Light"/>
                <a:cs typeface="나눔스퀘어OTF_ac Light"/>
              </a:rPr>
              <a:t>이면 </a:t>
            </a:r>
            <a:r>
              <a:rPr sz="1700" b="0" spc="20" dirty="0">
                <a:latin typeface="나눔스퀘어OTF_ac Light"/>
                <a:cs typeface="나눔스퀘어OTF_ac Light"/>
              </a:rPr>
              <a:t>E </a:t>
            </a:r>
            <a:r>
              <a:rPr sz="1700" b="0" spc="30" dirty="0">
                <a:latin typeface="나눔스퀘어OTF_ac Light"/>
                <a:cs typeface="나눔스퀘어OTF_ac Light"/>
              </a:rPr>
              <a:t>=</a:t>
            </a:r>
            <a:r>
              <a:rPr sz="1700" b="0" spc="-270" dirty="0">
                <a:latin typeface="나눔스퀘어OTF_ac Light"/>
                <a:cs typeface="나눔스퀘어OTF_ac Light"/>
              </a:rPr>
              <a:t> </a:t>
            </a:r>
            <a:r>
              <a:rPr sz="1700" b="0" spc="30" dirty="0">
                <a:latin typeface="나눔스퀘어OTF_ac Light"/>
                <a:cs typeface="나눔스퀘어OTF_ac Light"/>
              </a:rPr>
              <a:t>1</a:t>
            </a:r>
            <a:endParaRPr sz="1700">
              <a:latin typeface="나눔스퀘어OTF_ac Light"/>
              <a:cs typeface="나눔스퀘어OTF_ac Light"/>
            </a:endParaRPr>
          </a:p>
          <a:p>
            <a:pPr marL="1518285">
              <a:lnSpc>
                <a:spcPts val="2014"/>
              </a:lnSpc>
              <a:spcBef>
                <a:spcPts val="565"/>
              </a:spcBef>
            </a:pP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45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5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1985"/>
              </a:lnSpc>
              <a:tabLst>
                <a:tab pos="2225675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-125" dirty="0">
                <a:latin typeface="Cambria Math"/>
                <a:cs typeface="Cambria Math"/>
              </a:rPr>
              <a:t>—B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2005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60" dirty="0">
                <a:latin typeface="Cambria Math"/>
                <a:cs typeface="Cambria Math"/>
              </a:rPr>
              <a:t>A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32" baseline="26666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518285">
              <a:lnSpc>
                <a:spcPts val="2030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25" dirty="0">
                <a:latin typeface="Cambria Math"/>
                <a:cs typeface="Cambria Math"/>
              </a:rPr>
              <a:t>(A</a:t>
            </a:r>
            <a:r>
              <a:rPr sz="1700" spc="12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90" dirty="0">
                <a:latin typeface="Cambria Math"/>
                <a:cs typeface="Cambria Math"/>
              </a:rPr>
              <a:t>B)</a:t>
            </a:r>
            <a:endParaRPr sz="1700">
              <a:latin typeface="Cambria Math"/>
              <a:cs typeface="Cambria Math"/>
            </a:endParaRPr>
          </a:p>
          <a:p>
            <a:pPr marL="339725" indent="-276860">
              <a:lnSpc>
                <a:spcPts val="1925"/>
              </a:lnSpc>
              <a:spcBef>
                <a:spcPts val="1555"/>
              </a:spcBef>
              <a:buFont typeface="Arial"/>
              <a:buChar char="•"/>
              <a:tabLst>
                <a:tab pos="339725" algn="l"/>
                <a:tab pos="340360" algn="l"/>
              </a:tabLst>
            </a:pPr>
            <a:r>
              <a:rPr sz="1700" b="0" spc="55" dirty="0">
                <a:latin typeface="나눔스퀘어OTF_ac Light"/>
                <a:cs typeface="나눔스퀘어OTF_ac Light"/>
              </a:rPr>
              <a:t>A＜B이면 </a:t>
            </a:r>
            <a:r>
              <a:rPr sz="1700" b="0" spc="20" dirty="0">
                <a:latin typeface="나눔스퀘어OTF_ac Light"/>
                <a:cs typeface="나눔스퀘어OTF_ac Light"/>
              </a:rPr>
              <a:t>E </a:t>
            </a:r>
            <a:r>
              <a:rPr sz="1700" b="0" spc="30" dirty="0">
                <a:latin typeface="나눔스퀘어OTF_ac Light"/>
                <a:cs typeface="나눔스퀘어OTF_ac Light"/>
              </a:rPr>
              <a:t>=</a:t>
            </a:r>
            <a:r>
              <a:rPr sz="1700" b="0" spc="-120" dirty="0">
                <a:latin typeface="나눔스퀘어OTF_ac Light"/>
                <a:cs typeface="나눔스퀘어OTF_ac Light"/>
              </a:rPr>
              <a:t> </a:t>
            </a:r>
            <a:r>
              <a:rPr sz="1700" b="0" spc="30" dirty="0">
                <a:latin typeface="나눔스퀘어OTF_ac Light"/>
                <a:cs typeface="나눔스퀘어OTF_ac Light"/>
              </a:rPr>
              <a:t>0</a:t>
            </a:r>
            <a:endParaRPr sz="1700">
              <a:latin typeface="나눔스퀘어OTF_ac Light"/>
              <a:cs typeface="나눔스퀘어OTF_ac Light"/>
            </a:endParaRPr>
          </a:p>
          <a:p>
            <a:pPr marL="1474470">
              <a:lnSpc>
                <a:spcPts val="1900"/>
              </a:lnSpc>
            </a:pP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1985"/>
              </a:lnSpc>
              <a:tabLst>
                <a:tab pos="2181860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5" dirty="0">
                <a:latin typeface="Cambria Math"/>
                <a:cs typeface="Cambria Math"/>
              </a:rPr>
              <a:t> 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-125" dirty="0">
                <a:latin typeface="Cambria Math"/>
                <a:cs typeface="Cambria Math"/>
              </a:rPr>
              <a:t>—B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1985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60" dirty="0">
                <a:latin typeface="Cambria Math"/>
                <a:cs typeface="Cambria Math"/>
              </a:rPr>
              <a:t>A </a:t>
            </a:r>
            <a:r>
              <a:rPr sz="1700" spc="-5" dirty="0">
                <a:latin typeface="Cambria Math"/>
                <a:cs typeface="Cambria Math"/>
              </a:rPr>
              <a:t>+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40" baseline="26666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2005"/>
              </a:lnSpc>
              <a:tabLst>
                <a:tab pos="2279650" algn="l"/>
              </a:tabLst>
            </a:pPr>
            <a:r>
              <a:rPr sz="1700" spc="-5" dirty="0">
                <a:latin typeface="Cambria Math"/>
                <a:cs typeface="Cambria Math"/>
              </a:rPr>
              <a:t>=</a:t>
            </a:r>
            <a:r>
              <a:rPr sz="1700" spc="95" dirty="0">
                <a:latin typeface="Cambria Math"/>
                <a:cs typeface="Cambria Math"/>
              </a:rPr>
              <a:t>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</a:t>
            </a:r>
            <a:r>
              <a:rPr sz="1875" spc="247" baseline="26666" dirty="0">
                <a:latin typeface="Cambria Math"/>
                <a:cs typeface="Cambria Math"/>
              </a:rPr>
              <a:t> </a:t>
            </a:r>
            <a:r>
              <a:rPr sz="1700" spc="-5" dirty="0">
                <a:latin typeface="Cambria Math"/>
                <a:cs typeface="Cambria Math"/>
              </a:rPr>
              <a:t>+</a:t>
            </a:r>
            <a:r>
              <a:rPr sz="1700" spc="-5" dirty="0">
                <a:latin typeface="Times New Roman"/>
                <a:cs typeface="Times New Roman"/>
              </a:rPr>
              <a:t>	</a:t>
            </a:r>
            <a:r>
              <a:rPr sz="1700" spc="60" dirty="0">
                <a:latin typeface="Cambria Math"/>
                <a:cs typeface="Cambria Math"/>
              </a:rPr>
              <a:t>A</a:t>
            </a:r>
            <a:r>
              <a:rPr sz="1700" spc="-2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20" dirty="0">
                <a:latin typeface="Cambria Math"/>
                <a:cs typeface="Cambria Math"/>
              </a:rPr>
              <a:t> </a:t>
            </a:r>
            <a:r>
              <a:rPr sz="1700" spc="185" dirty="0">
                <a:latin typeface="Cambria Math"/>
                <a:cs typeface="Cambria Math"/>
              </a:rPr>
              <a:t>B</a:t>
            </a:r>
            <a:endParaRPr sz="1700">
              <a:latin typeface="Cambria Math"/>
              <a:cs typeface="Cambria Math"/>
            </a:endParaRPr>
          </a:p>
          <a:p>
            <a:pPr marL="1474470">
              <a:lnSpc>
                <a:spcPts val="2030"/>
              </a:lnSpc>
            </a:pPr>
            <a:r>
              <a:rPr sz="1700" spc="-5" dirty="0">
                <a:latin typeface="Cambria Math"/>
                <a:cs typeface="Cambria Math"/>
              </a:rPr>
              <a:t>= </a:t>
            </a:r>
            <a:r>
              <a:rPr sz="1700" spc="85" dirty="0">
                <a:latin typeface="Cambria Math"/>
                <a:cs typeface="Cambria Math"/>
              </a:rPr>
              <a:t>2</a:t>
            </a:r>
            <a:r>
              <a:rPr sz="1875" spc="127" baseline="26666" dirty="0">
                <a:latin typeface="Cambria Math"/>
                <a:cs typeface="Cambria Math"/>
              </a:rPr>
              <a:t>n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90" dirty="0">
                <a:latin typeface="Cambria Math"/>
                <a:cs typeface="Cambria Math"/>
              </a:rPr>
              <a:t>(B</a:t>
            </a:r>
            <a:r>
              <a:rPr sz="1700" spc="140" dirty="0">
                <a:latin typeface="Cambria Math"/>
                <a:cs typeface="Cambria Math"/>
              </a:rPr>
              <a:t> </a:t>
            </a:r>
            <a:r>
              <a:rPr sz="1700" spc="-434" dirty="0">
                <a:latin typeface="Cambria Math"/>
                <a:cs typeface="Cambria Math"/>
              </a:rPr>
              <a:t>—</a:t>
            </a:r>
            <a:r>
              <a:rPr sz="1700" spc="-15" dirty="0">
                <a:latin typeface="Cambria Math"/>
                <a:cs typeface="Cambria Math"/>
              </a:rPr>
              <a:t> </a:t>
            </a:r>
            <a:r>
              <a:rPr sz="1700" spc="30" dirty="0">
                <a:latin typeface="Cambria Math"/>
                <a:cs typeface="Cambria Math"/>
              </a:rPr>
              <a:t>A)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904" y="6011632"/>
            <a:ext cx="5988050" cy="12344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r>
              <a:rPr sz="190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오버플로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40" dirty="0">
                <a:latin typeface="나눔스퀘어OTF_ac Light"/>
                <a:cs typeface="나눔스퀘어OTF_ac Light"/>
              </a:rPr>
              <a:t>‘피제수(</a:t>
            </a:r>
            <a:r>
              <a:rPr sz="1800" b="0" spc="40" dirty="0">
                <a:latin typeface="나눔스퀘어OTF_ac Light"/>
                <a:cs typeface="나눔스퀘어OTF_ac Light"/>
              </a:rPr>
              <a:t>2n </a:t>
            </a:r>
            <a:r>
              <a:rPr sz="1700" b="0" spc="80" dirty="0">
                <a:latin typeface="나눔스퀘어OTF_ac Light"/>
                <a:cs typeface="나눔스퀘어OTF_ac Light"/>
              </a:rPr>
              <a:t>비트)의 상위 </a:t>
            </a:r>
            <a:r>
              <a:rPr sz="1800" b="0" spc="-10" dirty="0">
                <a:latin typeface="나눔스퀘어OTF_ac Light"/>
                <a:cs typeface="나눔스퀘어OTF_ac Light"/>
              </a:rPr>
              <a:t>n </a:t>
            </a:r>
            <a:r>
              <a:rPr sz="1700" b="0" spc="80" dirty="0">
                <a:latin typeface="나눔스퀘어OTF_ac Light"/>
                <a:cs typeface="나눔스퀘어OTF_ac Light"/>
              </a:rPr>
              <a:t>비트의 값이 </a:t>
            </a:r>
            <a:r>
              <a:rPr sz="1700" b="0" spc="65" dirty="0">
                <a:latin typeface="나눔스퀘어OTF_ac Light"/>
                <a:cs typeface="나눔스퀘어OTF_ac Light"/>
              </a:rPr>
              <a:t>제수(</a:t>
            </a:r>
            <a:r>
              <a:rPr sz="1800" b="0" spc="65" dirty="0">
                <a:latin typeface="나눔스퀘어OTF_ac Light"/>
                <a:cs typeface="나눔스퀘어OTF_ac Light"/>
              </a:rPr>
              <a:t>n</a:t>
            </a:r>
            <a:r>
              <a:rPr sz="1700" b="0" spc="65" dirty="0">
                <a:latin typeface="나눔스퀘어OTF_ac Light"/>
                <a:cs typeface="나눔스퀘어OTF_ac Light"/>
              </a:rPr>
              <a:t>비트)보다 </a:t>
            </a:r>
            <a:r>
              <a:rPr sz="1700" b="0" spc="80" dirty="0">
                <a:latin typeface="나눔스퀘어OTF_ac Light"/>
                <a:cs typeface="나눔스퀘어OTF_ac Light"/>
              </a:rPr>
              <a:t>큰</a:t>
            </a:r>
            <a:r>
              <a:rPr sz="1700" b="0" spc="-200" dirty="0">
                <a:latin typeface="나눔스퀘어OTF_ac Light"/>
                <a:cs typeface="나눔스퀘어OTF_ac Light"/>
              </a:rPr>
              <a:t> </a:t>
            </a:r>
            <a:r>
              <a:rPr sz="1700" b="0" spc="50" dirty="0">
                <a:latin typeface="나눔스퀘어OTF_ac Light"/>
                <a:cs typeface="나눔스퀘어OTF_ac Light"/>
              </a:rPr>
              <a:t>경우‘</a:t>
            </a:r>
            <a:endParaRPr sz="1700">
              <a:latin typeface="나눔스퀘어OTF_ac Light"/>
              <a:cs typeface="나눔스퀘어OTF_ac Ligh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700" spc="50" dirty="0">
                <a:latin typeface="Wingdings"/>
                <a:cs typeface="Wingdings"/>
              </a:rPr>
              <a:t></a:t>
            </a:r>
            <a:r>
              <a:rPr sz="1700" b="0" spc="50" dirty="0">
                <a:latin typeface="나눔스퀘어OTF_ac Light"/>
                <a:cs typeface="나눔스퀘어OTF_ac Light"/>
              </a:rPr>
              <a:t>몫은 </a:t>
            </a:r>
            <a:r>
              <a:rPr sz="1700" b="0" spc="35" dirty="0">
                <a:latin typeface="나눔스퀘어OTF_ac Light"/>
                <a:cs typeface="나눔스퀘어OTF_ac Light"/>
              </a:rPr>
              <a:t>(</a:t>
            </a:r>
            <a:r>
              <a:rPr sz="1800" b="0" spc="35" dirty="0">
                <a:latin typeface="나눔스퀘어OTF_ac Light"/>
                <a:cs typeface="나눔스퀘어OTF_ac Light"/>
              </a:rPr>
              <a:t>n+1</a:t>
            </a:r>
            <a:r>
              <a:rPr sz="1700" b="0" spc="35" dirty="0">
                <a:latin typeface="나눔스퀘어OTF_ac Light"/>
                <a:cs typeface="나눔스퀘어OTF_ac Light"/>
              </a:rPr>
              <a:t>)비트가</a:t>
            </a:r>
            <a:r>
              <a:rPr sz="1700" b="0" spc="-10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필요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69723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3736" y="721002"/>
            <a:ext cx="89598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209" y="605297"/>
            <a:ext cx="5365325" cy="410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264" y="8603353"/>
            <a:ext cx="24968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부동 소수점 산술</a:t>
            </a:r>
            <a:r>
              <a:rPr sz="2150" spc="-28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연산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2615565" cy="25146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단계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60"/>
              </a:spcBef>
              <a:buChar char="–"/>
              <a:tabLst>
                <a:tab pos="462280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5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지수가 같도록 가수</a:t>
            </a:r>
            <a:r>
              <a:rPr sz="1450" b="0" spc="-11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4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덧셈/뺄셈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3355">
              <a:lnSpc>
                <a:spcPct val="100000"/>
              </a:lnSpc>
              <a:spcBef>
                <a:spcPts val="355"/>
              </a:spcBef>
              <a:buChar char="–"/>
              <a:tabLst>
                <a:tab pos="46228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결과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정규화</a:t>
            </a:r>
            <a:endParaRPr sz="1450">
              <a:latin typeface="나눔스퀘어OTF_ac Light"/>
              <a:cs typeface="나눔스퀘어OTF_ac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나눔스퀘어OTF_ac Light"/>
              <a:cs typeface="나눔스퀘어OTF_ac Light"/>
            </a:endParaRPr>
          </a:p>
          <a:p>
            <a:pPr marL="184785">
              <a:lnSpc>
                <a:spcPct val="100000"/>
              </a:lnSpc>
            </a:pPr>
            <a:r>
              <a:rPr sz="1450" b="0" spc="-5" dirty="0">
                <a:latin typeface="나눔스퀘어OTF_ac Light"/>
                <a:cs typeface="나눔스퀘어OTF_ac Light"/>
              </a:rPr>
              <a:t>※ </a:t>
            </a:r>
            <a:r>
              <a:rPr sz="1450" b="0" spc="65" dirty="0">
                <a:latin typeface="나눔스퀘어OTF_ac Light"/>
                <a:cs typeface="나눔스퀘어OTF_ac Light"/>
              </a:rPr>
              <a:t>산술 파이프라인</a:t>
            </a:r>
            <a:r>
              <a:rPr sz="1450" b="0" spc="-3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참고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8201" y="6011632"/>
            <a:ext cx="250571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9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곱셈/나눗셈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067" y="6592491"/>
            <a:ext cx="1526540" cy="14027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520"/>
              </a:spcBef>
              <a:buFont typeface="Wingdings"/>
              <a:buChar char=""/>
              <a:tabLst>
                <a:tab pos="220345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곱셈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65"/>
              </a:spcBef>
              <a:buChar char="–"/>
              <a:tabLst>
                <a:tab pos="461645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spc="-9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지수를</a:t>
            </a:r>
            <a:r>
              <a:rPr sz="1450" b="0" spc="-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더함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가수를</a:t>
            </a:r>
            <a:r>
              <a:rPr sz="1450" b="0" spc="-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곱함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결과를</a:t>
            </a:r>
            <a:r>
              <a:rPr sz="1450" b="0" spc="-5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정규화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0606" y="6592492"/>
            <a:ext cx="1955164" cy="16675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520"/>
              </a:spcBef>
              <a:buFont typeface="Wingdings"/>
              <a:buChar char=""/>
              <a:tabLst>
                <a:tab pos="220345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나눗셈</a:t>
            </a:r>
            <a:endParaRPr sz="170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65"/>
              </a:spcBef>
              <a:buChar char="–"/>
              <a:tabLst>
                <a:tab pos="461645" algn="l"/>
              </a:tabLst>
            </a:pPr>
            <a:r>
              <a:rPr sz="1450" b="0" spc="55" dirty="0">
                <a:latin typeface="나눔스퀘어OTF_ac Light"/>
                <a:cs typeface="나눔스퀘어OTF_ac Light"/>
              </a:rPr>
              <a:t>0인지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조사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부호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피제수의 위치</a:t>
            </a:r>
            <a:r>
              <a:rPr sz="1450" b="0" spc="-17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조정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지수</a:t>
            </a:r>
            <a:r>
              <a:rPr sz="1450" b="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뺄셈</a:t>
            </a:r>
            <a:endParaRPr sz="1450">
              <a:latin typeface="나눔스퀘어OTF_ac Light"/>
              <a:cs typeface="나눔스퀘어OTF_ac Light"/>
            </a:endParaRPr>
          </a:p>
          <a:p>
            <a:pPr marL="461645" lvl="1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461645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가수</a:t>
            </a:r>
            <a:r>
              <a:rPr sz="1450" b="0" spc="-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나눗셈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40487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소수점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연산을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위한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레지스터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1508" y="1456935"/>
            <a:ext cx="4820693" cy="211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228219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30021" y="5947595"/>
            <a:ext cx="2935528" cy="41435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142938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부동소수점</a:t>
            </a:r>
            <a:r>
              <a:rPr sz="1900" spc="-7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곱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4534" y="721002"/>
            <a:ext cx="224154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25" dirty="0">
                <a:latin typeface="나눔스퀘어OTF_ac"/>
                <a:cs typeface="나눔스퀘어OTF_ac"/>
              </a:rPr>
              <a:t>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3294" y="602142"/>
            <a:ext cx="1631784" cy="4148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201" y="6011632"/>
            <a:ext cx="1939289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25" dirty="0">
                <a:latin typeface="나눔스퀘어OTF_ac"/>
                <a:cs typeface="나눔스퀘어OTF_ac"/>
              </a:rPr>
              <a:t>부동 소수점</a:t>
            </a:r>
            <a:r>
              <a:rPr sz="1900" spc="-18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5114" y="5942337"/>
            <a:ext cx="2399309" cy="4148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6045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65" dirty="0">
                <a:latin typeface="나눔스퀘어OTF_ac"/>
                <a:cs typeface="나눔스퀘어OTF_ac"/>
              </a:rPr>
              <a:t>Q&amp;</a:t>
            </a:r>
            <a:r>
              <a:rPr sz="2150" spc="85" dirty="0">
                <a:latin typeface="나눔스퀘어OTF_ac"/>
                <a:cs typeface="나눔스퀘어OTF_ac"/>
              </a:rPr>
              <a:t>A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135318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덧셈과</a:t>
            </a:r>
            <a:r>
              <a:rPr sz="2150" spc="-5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뺄셈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8201" y="6011632"/>
            <a:ext cx="232600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</a:t>
            </a:r>
            <a:r>
              <a:rPr sz="1900" spc="-50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903" y="6619443"/>
            <a:ext cx="3669790" cy="2179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83802B-E64C-69A2-0D4B-ED7121BBD4D1}"/>
              </a:ext>
            </a:extLst>
          </p:cNvPr>
          <p:cNvGrpSpPr/>
          <p:nvPr/>
        </p:nvGrpSpPr>
        <p:grpSpPr>
          <a:xfrm>
            <a:off x="5369686" y="6780251"/>
            <a:ext cx="688680" cy="233640"/>
            <a:chOff x="5369686" y="6780251"/>
            <a:chExt cx="68868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01AEBB6-B940-8094-2F7E-BEA5FCB453AE}"/>
                    </a:ext>
                  </a:extLst>
                </p14:cNvPr>
                <p14:cNvContentPartPr/>
                <p14:nvPr/>
              </p14:nvContentPartPr>
              <p14:xfrm>
                <a:off x="5369686" y="6922811"/>
                <a:ext cx="137160" cy="158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01AEBB6-B940-8094-2F7E-BEA5FCB453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61046" y="6914171"/>
                  <a:ext cx="154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F8A0FE0-25B6-EEF5-ED37-CAF6480CE179}"/>
                    </a:ext>
                  </a:extLst>
                </p14:cNvPr>
                <p14:cNvContentPartPr/>
                <p14:nvPr/>
              </p14:nvContentPartPr>
              <p14:xfrm>
                <a:off x="5466886" y="6869171"/>
                <a:ext cx="61200" cy="1238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F8A0FE0-25B6-EEF5-ED37-CAF6480CE1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7886" y="6860531"/>
                  <a:ext cx="78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856D112-5883-3E18-0AA5-D5496E067B02}"/>
                    </a:ext>
                  </a:extLst>
                </p14:cNvPr>
                <p14:cNvContentPartPr/>
                <p14:nvPr/>
              </p14:nvContentPartPr>
              <p14:xfrm>
                <a:off x="5640046" y="6833531"/>
                <a:ext cx="121320" cy="165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856D112-5883-3E18-0AA5-D5496E067B0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31046" y="6824531"/>
                  <a:ext cx="138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0FEBD2F-7958-5579-AFF5-E166AEFD57BD}"/>
                    </a:ext>
                  </a:extLst>
                </p14:cNvPr>
                <p14:cNvContentPartPr/>
                <p14:nvPr/>
              </p14:nvContentPartPr>
              <p14:xfrm>
                <a:off x="5657326" y="6906251"/>
                <a:ext cx="183600" cy="107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0FEBD2F-7958-5579-AFF5-E166AEFD57B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48326" y="6897251"/>
                  <a:ext cx="201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888E366-F4B8-2B7C-C03C-C22EDF85080C}"/>
                    </a:ext>
                  </a:extLst>
                </p14:cNvPr>
                <p14:cNvContentPartPr/>
                <p14:nvPr/>
              </p14:nvContentPartPr>
              <p14:xfrm>
                <a:off x="5933446" y="6780251"/>
                <a:ext cx="50760" cy="154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888E366-F4B8-2B7C-C03C-C22EDF8508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4446" y="6771611"/>
                  <a:ext cx="68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AF49293-CA5E-6961-100F-C7ED0C446CC5}"/>
                    </a:ext>
                  </a:extLst>
                </p14:cNvPr>
                <p14:cNvContentPartPr/>
                <p14:nvPr/>
              </p14:nvContentPartPr>
              <p14:xfrm>
                <a:off x="5930206" y="6795731"/>
                <a:ext cx="128160" cy="1699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AF49293-CA5E-6961-100F-C7ED0C446CC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21566" y="6787091"/>
                  <a:ext cx="14580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7448A1F-715C-88E2-E85F-59E1B2A48F79}"/>
                  </a:ext>
                </a:extLst>
              </p14:cNvPr>
              <p14:cNvContentPartPr/>
              <p14:nvPr/>
            </p14:nvContentPartPr>
            <p14:xfrm>
              <a:off x="6211726" y="6783851"/>
              <a:ext cx="161640" cy="1494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7448A1F-715C-88E2-E85F-59E1B2A48F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03086" y="6774851"/>
                <a:ext cx="179280" cy="16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D12018-9605-F69B-6964-4B3ABC00572D}"/>
              </a:ext>
            </a:extLst>
          </p:cNvPr>
          <p:cNvGrpSpPr/>
          <p:nvPr/>
        </p:nvGrpSpPr>
        <p:grpSpPr>
          <a:xfrm>
            <a:off x="6345286" y="6719411"/>
            <a:ext cx="467640" cy="242640"/>
            <a:chOff x="6345286" y="6719411"/>
            <a:chExt cx="46764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95C9251-945C-AEBD-D5C7-2C7816BAC525}"/>
                    </a:ext>
                  </a:extLst>
                </p14:cNvPr>
                <p14:cNvContentPartPr/>
                <p14:nvPr/>
              </p14:nvContentPartPr>
              <p14:xfrm>
                <a:off x="6345286" y="6750731"/>
                <a:ext cx="107640" cy="820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95C9251-945C-AEBD-D5C7-2C7816BAC5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36286" y="6741731"/>
                  <a:ext cx="125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A424B9-71FC-3905-5DD5-D46683DAD6C7}"/>
                    </a:ext>
                  </a:extLst>
                </p14:cNvPr>
                <p14:cNvContentPartPr/>
                <p14:nvPr/>
              </p14:nvContentPartPr>
              <p14:xfrm>
                <a:off x="6379846" y="6862331"/>
                <a:ext cx="109080" cy="22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A424B9-71FC-3905-5DD5-D46683DAD6C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370846" y="6853331"/>
                  <a:ext cx="126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350477-4D1B-9907-C352-D0C50F559358}"/>
                    </a:ext>
                  </a:extLst>
                </p14:cNvPr>
                <p14:cNvContentPartPr/>
                <p14:nvPr/>
              </p14:nvContentPartPr>
              <p14:xfrm>
                <a:off x="6473446" y="6722291"/>
                <a:ext cx="105840" cy="86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350477-4D1B-9907-C352-D0C50F5593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64446" y="6713291"/>
                  <a:ext cx="123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C32DBA0-DB48-3800-FDC8-5F1BBEB3A1DE}"/>
                    </a:ext>
                  </a:extLst>
                </p14:cNvPr>
                <p14:cNvContentPartPr/>
                <p14:nvPr/>
              </p14:nvContentPartPr>
              <p14:xfrm>
                <a:off x="6534286" y="6719411"/>
                <a:ext cx="96480" cy="702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C32DBA0-DB48-3800-FDC8-5F1BBEB3A1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525286" y="6710411"/>
                  <a:ext cx="114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749B53A-0997-308F-B5D6-62974651B253}"/>
                    </a:ext>
                  </a:extLst>
                </p14:cNvPr>
                <p14:cNvContentPartPr/>
                <p14:nvPr/>
              </p14:nvContentPartPr>
              <p14:xfrm>
                <a:off x="6569206" y="6805091"/>
                <a:ext cx="91440" cy="1569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749B53A-0997-308F-B5D6-62974651B2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60566" y="6796091"/>
                  <a:ext cx="1090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9428266-AF62-4DE8-7514-5C3CBBE0469B}"/>
                    </a:ext>
                  </a:extLst>
                </p14:cNvPr>
                <p14:cNvContentPartPr/>
                <p14:nvPr/>
              </p14:nvContentPartPr>
              <p14:xfrm>
                <a:off x="6672166" y="6775931"/>
                <a:ext cx="72360" cy="102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9428266-AF62-4DE8-7514-5C3CBBE0469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63166" y="6767291"/>
                  <a:ext cx="90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ED373C4-32C2-265E-FE55-B11D8A9AAF84}"/>
                    </a:ext>
                  </a:extLst>
                </p14:cNvPr>
                <p14:cNvContentPartPr/>
                <p14:nvPr/>
              </p14:nvContentPartPr>
              <p14:xfrm>
                <a:off x="6763246" y="6741011"/>
                <a:ext cx="49680" cy="1670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ED373C4-32C2-265E-FE55-B11D8A9AAF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54606" y="6732011"/>
                  <a:ext cx="673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2E18D19-02F8-BCE1-3C62-E1396292A1D9}"/>
              </a:ext>
            </a:extLst>
          </p:cNvPr>
          <p:cNvGrpSpPr/>
          <p:nvPr/>
        </p:nvGrpSpPr>
        <p:grpSpPr>
          <a:xfrm>
            <a:off x="5577766" y="7081571"/>
            <a:ext cx="1321560" cy="283320"/>
            <a:chOff x="5577766" y="7081571"/>
            <a:chExt cx="132156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03628B5-7410-6271-AB62-4210A003CE1B}"/>
                    </a:ext>
                  </a:extLst>
                </p14:cNvPr>
                <p14:cNvContentPartPr/>
                <p14:nvPr/>
              </p14:nvContentPartPr>
              <p14:xfrm>
                <a:off x="5577766" y="7193531"/>
                <a:ext cx="167760" cy="119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03628B5-7410-6271-AB62-4210A003CE1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69126" y="7184531"/>
                  <a:ext cx="185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9EF0EE2-F4E2-438D-C294-5CE0F42C9499}"/>
                    </a:ext>
                  </a:extLst>
                </p14:cNvPr>
                <p14:cNvContentPartPr/>
                <p14:nvPr/>
              </p14:nvContentPartPr>
              <p14:xfrm>
                <a:off x="5637886" y="7256171"/>
                <a:ext cx="116640" cy="270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9EF0EE2-F4E2-438D-C294-5CE0F42C94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28886" y="7247531"/>
                  <a:ext cx="134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018592F-3006-FF10-99FF-82A9268F56B1}"/>
                    </a:ext>
                  </a:extLst>
                </p14:cNvPr>
                <p14:cNvContentPartPr/>
                <p14:nvPr/>
              </p14:nvContentPartPr>
              <p14:xfrm>
                <a:off x="5662006" y="7232411"/>
                <a:ext cx="179280" cy="1324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018592F-3006-FF10-99FF-82A9268F56B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53006" y="7223411"/>
                  <a:ext cx="196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0757CA-EC11-973C-8244-29224D11E3A7}"/>
                    </a:ext>
                  </a:extLst>
                </p14:cNvPr>
                <p14:cNvContentPartPr/>
                <p14:nvPr/>
              </p14:nvContentPartPr>
              <p14:xfrm>
                <a:off x="5836966" y="7238531"/>
                <a:ext cx="43200" cy="1029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0757CA-EC11-973C-8244-29224D11E3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27966" y="7229891"/>
                  <a:ext cx="60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174BAD0-51DF-0BC9-92E9-99B0E58217AA}"/>
                    </a:ext>
                  </a:extLst>
                </p14:cNvPr>
                <p14:cNvContentPartPr/>
                <p14:nvPr/>
              </p14:nvContentPartPr>
              <p14:xfrm>
                <a:off x="5840926" y="7184891"/>
                <a:ext cx="177840" cy="1508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174BAD0-51DF-0BC9-92E9-99B0E58217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1926" y="7175891"/>
                  <a:ext cx="195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283C691-333C-6165-CE6F-351521DA8003}"/>
                    </a:ext>
                  </a:extLst>
                </p14:cNvPr>
                <p14:cNvContentPartPr/>
                <p14:nvPr/>
              </p14:nvContentPartPr>
              <p14:xfrm>
                <a:off x="5994286" y="7149251"/>
                <a:ext cx="115200" cy="702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283C691-333C-6165-CE6F-351521DA800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85646" y="7140251"/>
                  <a:ext cx="132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38A16C8-FA16-78ED-E492-3BFE676F27A5}"/>
                    </a:ext>
                  </a:extLst>
                </p14:cNvPr>
                <p14:cNvContentPartPr/>
                <p14:nvPr/>
              </p14:nvContentPartPr>
              <p14:xfrm>
                <a:off x="6006526" y="7212971"/>
                <a:ext cx="114120" cy="17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38A16C8-FA16-78ED-E492-3BFE676F27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97526" y="7204331"/>
                  <a:ext cx="131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E68594E-D6F1-05C4-3966-6CF774EE5C13}"/>
                    </a:ext>
                  </a:extLst>
                </p14:cNvPr>
                <p14:cNvContentPartPr/>
                <p14:nvPr/>
              </p14:nvContentPartPr>
              <p14:xfrm>
                <a:off x="6064846" y="7232411"/>
                <a:ext cx="167760" cy="110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E68594E-D6F1-05C4-3966-6CF774EE5C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55846" y="7223411"/>
                  <a:ext cx="185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C2D0DB5-16ED-5643-71BF-E953B8452CEC}"/>
                    </a:ext>
                  </a:extLst>
                </p14:cNvPr>
                <p14:cNvContentPartPr/>
                <p14:nvPr/>
              </p14:nvContentPartPr>
              <p14:xfrm>
                <a:off x="6154846" y="7190651"/>
                <a:ext cx="220320" cy="1260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C2D0DB5-16ED-5643-71BF-E953B8452CE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46206" y="7182011"/>
                  <a:ext cx="237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35EF809-72EA-410E-062B-B0A71FB32E87}"/>
                    </a:ext>
                  </a:extLst>
                </p14:cNvPr>
                <p14:cNvContentPartPr/>
                <p14:nvPr/>
              </p14:nvContentPartPr>
              <p14:xfrm>
                <a:off x="6325846" y="7106051"/>
                <a:ext cx="141120" cy="1652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35EF809-72EA-410E-062B-B0A71FB32E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16846" y="7097051"/>
                  <a:ext cx="158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6FF22EC-28CF-8ADB-B5D5-C912355E83E7}"/>
                    </a:ext>
                  </a:extLst>
                </p14:cNvPr>
                <p14:cNvContentPartPr/>
                <p14:nvPr/>
              </p14:nvContentPartPr>
              <p14:xfrm>
                <a:off x="6434206" y="7110011"/>
                <a:ext cx="81000" cy="1807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6FF22EC-28CF-8ADB-B5D5-C912355E83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25206" y="7101371"/>
                  <a:ext cx="98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9D32590-B704-0292-5B8A-86767CA2D480}"/>
                    </a:ext>
                  </a:extLst>
                </p14:cNvPr>
                <p14:cNvContentPartPr/>
                <p14:nvPr/>
              </p14:nvContentPartPr>
              <p14:xfrm>
                <a:off x="6492166" y="7098851"/>
                <a:ext cx="137160" cy="115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9D32590-B704-0292-5B8A-86767CA2D48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83526" y="7089851"/>
                  <a:ext cx="154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83EA611-FB23-6DB8-0909-C5352C4B1196}"/>
                    </a:ext>
                  </a:extLst>
                </p14:cNvPr>
                <p14:cNvContentPartPr/>
                <p14:nvPr/>
              </p14:nvContentPartPr>
              <p14:xfrm>
                <a:off x="6591526" y="7111091"/>
                <a:ext cx="155880" cy="97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83EA611-FB23-6DB8-0909-C5352C4B11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82886" y="7102451"/>
                  <a:ext cx="173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D1B3AE8-03B5-82A0-D49E-B5C3A3482EA0}"/>
                    </a:ext>
                  </a:extLst>
                </p14:cNvPr>
                <p14:cNvContentPartPr/>
                <p14:nvPr/>
              </p14:nvContentPartPr>
              <p14:xfrm>
                <a:off x="6704206" y="7081571"/>
                <a:ext cx="195120" cy="126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D1B3AE8-03B5-82A0-D49E-B5C3A3482E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95566" y="7072571"/>
                  <a:ext cx="2127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E96B3FE-AFB8-1155-9DEC-790222863A79}"/>
              </a:ext>
            </a:extLst>
          </p:cNvPr>
          <p:cNvGrpSpPr/>
          <p:nvPr/>
        </p:nvGrpSpPr>
        <p:grpSpPr>
          <a:xfrm>
            <a:off x="5721766" y="7466051"/>
            <a:ext cx="939600" cy="200880"/>
            <a:chOff x="5721766" y="7466051"/>
            <a:chExt cx="93960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ED305B2-8C0C-8C32-1585-615BB5A2FC34}"/>
                    </a:ext>
                  </a:extLst>
                </p14:cNvPr>
                <p14:cNvContentPartPr/>
                <p14:nvPr/>
              </p14:nvContentPartPr>
              <p14:xfrm>
                <a:off x="5721766" y="7489811"/>
                <a:ext cx="133560" cy="111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ED305B2-8C0C-8C32-1585-615BB5A2FC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13126" y="7481171"/>
                  <a:ext cx="151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FDA1E62-E65A-72CB-BFB1-C720A37981A8}"/>
                    </a:ext>
                  </a:extLst>
                </p14:cNvPr>
                <p14:cNvContentPartPr/>
                <p14:nvPr/>
              </p14:nvContentPartPr>
              <p14:xfrm>
                <a:off x="5745886" y="7528691"/>
                <a:ext cx="118440" cy="158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FDA1E62-E65A-72CB-BFB1-C720A37981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7246" y="7519691"/>
                  <a:ext cx="1360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7DABA6C-52D4-CF4E-0A62-006E10803916}"/>
                    </a:ext>
                  </a:extLst>
                </p14:cNvPr>
                <p14:cNvContentPartPr/>
                <p14:nvPr/>
              </p14:nvContentPartPr>
              <p14:xfrm>
                <a:off x="5780446" y="7602491"/>
                <a:ext cx="106560" cy="644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7DABA6C-52D4-CF4E-0A62-006E1080391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71806" y="7593491"/>
                  <a:ext cx="124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F32AB85-53D2-4EDF-F82F-6C37BE936558}"/>
                    </a:ext>
                  </a:extLst>
                </p14:cNvPr>
                <p14:cNvContentPartPr/>
                <p14:nvPr/>
              </p14:nvContentPartPr>
              <p14:xfrm>
                <a:off x="5885566" y="7466051"/>
                <a:ext cx="70560" cy="147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F32AB85-53D2-4EDF-F82F-6C37BE93655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876566" y="7457411"/>
                  <a:ext cx="88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BD94541-74B5-8E03-D909-65F30651F5CD}"/>
                    </a:ext>
                  </a:extLst>
                </p14:cNvPr>
                <p14:cNvContentPartPr/>
                <p14:nvPr/>
              </p14:nvContentPartPr>
              <p14:xfrm>
                <a:off x="5891326" y="7511051"/>
                <a:ext cx="144000" cy="101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BD94541-74B5-8E03-D909-65F30651F5C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82686" y="7502411"/>
                  <a:ext cx="16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0BE46AF-40B6-2DEC-0F44-19B1AD478EEB}"/>
                    </a:ext>
                  </a:extLst>
                </p14:cNvPr>
                <p14:cNvContentPartPr/>
                <p14:nvPr/>
              </p14:nvContentPartPr>
              <p14:xfrm>
                <a:off x="6086086" y="7477571"/>
                <a:ext cx="85320" cy="71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0BE46AF-40B6-2DEC-0F44-19B1AD478EE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77446" y="7468931"/>
                  <a:ext cx="102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6766BDB-F7C3-CF88-FA77-C45DE9D1B7FD}"/>
                    </a:ext>
                  </a:extLst>
                </p14:cNvPr>
                <p14:cNvContentPartPr/>
                <p14:nvPr/>
              </p14:nvContentPartPr>
              <p14:xfrm>
                <a:off x="6160246" y="7479011"/>
                <a:ext cx="77040" cy="49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6766BDB-F7C3-CF88-FA77-C45DE9D1B7F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51606" y="7470371"/>
                  <a:ext cx="94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4E46110-FAF7-6D72-8799-6666437BC83C}"/>
                    </a:ext>
                  </a:extLst>
                </p14:cNvPr>
                <p14:cNvContentPartPr/>
                <p14:nvPr/>
              </p14:nvContentPartPr>
              <p14:xfrm>
                <a:off x="6155926" y="7564691"/>
                <a:ext cx="137880" cy="612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4E46110-FAF7-6D72-8799-6666437BC83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47286" y="7555691"/>
                  <a:ext cx="155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1DD0881-F6FB-AF10-1EF5-B8214F26873A}"/>
                    </a:ext>
                  </a:extLst>
                </p14:cNvPr>
                <p14:cNvContentPartPr/>
                <p14:nvPr/>
              </p14:nvContentPartPr>
              <p14:xfrm>
                <a:off x="6232966" y="7488371"/>
                <a:ext cx="167400" cy="932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1DD0881-F6FB-AF10-1EF5-B8214F2687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24326" y="7479731"/>
                  <a:ext cx="185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E216208-AF39-9E20-6857-77ECADB9F790}"/>
                    </a:ext>
                  </a:extLst>
                </p14:cNvPr>
                <p14:cNvContentPartPr/>
                <p14:nvPr/>
              </p14:nvContentPartPr>
              <p14:xfrm>
                <a:off x="6373006" y="7476131"/>
                <a:ext cx="153360" cy="820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E216208-AF39-9E20-6857-77ECADB9F7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364366" y="7467491"/>
                  <a:ext cx="171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B12B6F2-93BE-396F-A721-5BE3F4CFF828}"/>
                    </a:ext>
                  </a:extLst>
                </p14:cNvPr>
                <p14:cNvContentPartPr/>
                <p14:nvPr/>
              </p14:nvContentPartPr>
              <p14:xfrm>
                <a:off x="6457606" y="7470371"/>
                <a:ext cx="35280" cy="867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B12B6F2-93BE-396F-A721-5BE3F4CFF82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48966" y="7461731"/>
                  <a:ext cx="52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B6CE65D-F6E6-76C5-EDFF-1CCB13A83952}"/>
                    </a:ext>
                  </a:extLst>
                </p14:cNvPr>
                <p14:cNvContentPartPr/>
                <p14:nvPr/>
              </p14:nvContentPartPr>
              <p14:xfrm>
                <a:off x="6499726" y="7542011"/>
                <a:ext cx="161640" cy="1026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B6CE65D-F6E6-76C5-EDFF-1CCB13A839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90726" y="7533011"/>
                  <a:ext cx="179280" cy="120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85254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40" dirty="0">
                <a:latin typeface="나눔스퀘어OTF_ac"/>
                <a:cs typeface="나눔스퀘어OTF_ac"/>
              </a:rPr>
              <a:t>덧셈/뺄셈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r>
              <a:rPr sz="1900" spc="204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구성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6024" y="1453784"/>
            <a:ext cx="5282267" cy="2271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27158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연산</a:t>
            </a:r>
            <a:r>
              <a:rPr sz="1900" spc="-15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85512" y="6083231"/>
            <a:ext cx="3492771" cy="40079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23B295D-D59D-5910-9091-D4F55EC9CC1A}"/>
              </a:ext>
            </a:extLst>
          </p:cNvPr>
          <p:cNvGrpSpPr/>
          <p:nvPr/>
        </p:nvGrpSpPr>
        <p:grpSpPr>
          <a:xfrm>
            <a:off x="2690133" y="3576093"/>
            <a:ext cx="170640" cy="336600"/>
            <a:chOff x="2690133" y="3576093"/>
            <a:chExt cx="170640" cy="33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BF5B8D4-D0AC-A9D4-66DB-61C549082077}"/>
                    </a:ext>
                  </a:extLst>
                </p14:cNvPr>
                <p14:cNvContentPartPr/>
                <p14:nvPr/>
              </p14:nvContentPartPr>
              <p14:xfrm>
                <a:off x="2758173" y="3576093"/>
                <a:ext cx="26640" cy="268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BF5B8D4-D0AC-A9D4-66DB-61C5490820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49533" y="3567453"/>
                  <a:ext cx="442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8107600-3371-31D0-0AF5-B73527C7E74A}"/>
                    </a:ext>
                  </a:extLst>
                </p14:cNvPr>
                <p14:cNvContentPartPr/>
                <p14:nvPr/>
              </p14:nvContentPartPr>
              <p14:xfrm>
                <a:off x="2690133" y="3804333"/>
                <a:ext cx="170640" cy="108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8107600-3371-31D0-0AF5-B73527C7E7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1493" y="3795333"/>
                  <a:ext cx="1882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BE2EE9D-E420-E845-486B-043EA12CF9A0}"/>
              </a:ext>
            </a:extLst>
          </p:cNvPr>
          <p:cNvGrpSpPr/>
          <p:nvPr/>
        </p:nvGrpSpPr>
        <p:grpSpPr>
          <a:xfrm>
            <a:off x="2572773" y="3988653"/>
            <a:ext cx="644400" cy="268560"/>
            <a:chOff x="2572773" y="3988653"/>
            <a:chExt cx="64440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65D09FA-E2AD-2FEA-30A9-F76F6FEDF577}"/>
                    </a:ext>
                  </a:extLst>
                </p14:cNvPr>
                <p14:cNvContentPartPr/>
                <p14:nvPr/>
              </p14:nvContentPartPr>
              <p14:xfrm>
                <a:off x="2572773" y="3989373"/>
                <a:ext cx="113040" cy="115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65D09FA-E2AD-2FEA-30A9-F76F6FEDF5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64133" y="3980733"/>
                  <a:ext cx="130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2EC3EB4-5933-1654-1F10-A292AC2C3DDD}"/>
                    </a:ext>
                  </a:extLst>
                </p14:cNvPr>
                <p14:cNvContentPartPr/>
                <p14:nvPr/>
              </p14:nvContentPartPr>
              <p14:xfrm>
                <a:off x="2577093" y="4049493"/>
                <a:ext cx="119520" cy="31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2EC3EB4-5933-1654-1F10-A292AC2C3D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8453" y="4040493"/>
                  <a:ext cx="137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5A03A6-A7F2-BFD8-585A-70142084E68A}"/>
                    </a:ext>
                  </a:extLst>
                </p14:cNvPr>
                <p14:cNvContentPartPr/>
                <p14:nvPr/>
              </p14:nvContentPartPr>
              <p14:xfrm>
                <a:off x="2614533" y="4042653"/>
                <a:ext cx="189360" cy="2145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25A03A6-A7F2-BFD8-585A-70142084E6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5533" y="4033653"/>
                  <a:ext cx="2070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CD863C5-410E-1C5C-DE6C-8E3AAB25DE68}"/>
                    </a:ext>
                  </a:extLst>
                </p14:cNvPr>
                <p14:cNvContentPartPr/>
                <p14:nvPr/>
              </p14:nvContentPartPr>
              <p14:xfrm>
                <a:off x="2723973" y="4107093"/>
                <a:ext cx="189360" cy="138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CD863C5-410E-1C5C-DE6C-8E3AAB25DE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5333" y="4098093"/>
                  <a:ext cx="207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DA7646B-EB15-01EA-0584-0DB11BBF614E}"/>
                    </a:ext>
                  </a:extLst>
                </p14:cNvPr>
                <p14:cNvContentPartPr/>
                <p14:nvPr/>
              </p14:nvContentPartPr>
              <p14:xfrm>
                <a:off x="2866533" y="4024293"/>
                <a:ext cx="154440" cy="110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DA7646B-EB15-01EA-0584-0DB11BBF61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57893" y="4015653"/>
                  <a:ext cx="172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8581CD7-55A3-2D2A-52D8-2793C162C576}"/>
                    </a:ext>
                  </a:extLst>
                </p14:cNvPr>
                <p14:cNvContentPartPr/>
                <p14:nvPr/>
              </p14:nvContentPartPr>
              <p14:xfrm>
                <a:off x="2947533" y="4002333"/>
                <a:ext cx="118800" cy="158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8581CD7-55A3-2D2A-52D8-2793C162C5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8893" y="3993693"/>
                  <a:ext cx="136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9863428-FCF6-2FCC-FDDB-7A7BF89AA9CF}"/>
                    </a:ext>
                  </a:extLst>
                </p14:cNvPr>
                <p14:cNvContentPartPr/>
                <p14:nvPr/>
              </p14:nvContentPartPr>
              <p14:xfrm>
                <a:off x="3013413" y="3988653"/>
                <a:ext cx="128880" cy="104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9863428-FCF6-2FCC-FDDB-7A7BF89AA9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04773" y="3980013"/>
                  <a:ext cx="146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60ECBFB-4673-9CB9-4CF1-B3E22CD454F6}"/>
                    </a:ext>
                  </a:extLst>
                </p14:cNvPr>
                <p14:cNvContentPartPr/>
                <p14:nvPr/>
              </p14:nvContentPartPr>
              <p14:xfrm>
                <a:off x="3114573" y="4000893"/>
                <a:ext cx="76320" cy="712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60ECBFB-4673-9CB9-4CF1-B3E22CD454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5933" y="3991893"/>
                  <a:ext cx="93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BA54645-8AC7-458E-D4E0-062D5C30C05D}"/>
                    </a:ext>
                  </a:extLst>
                </p14:cNvPr>
                <p14:cNvContentPartPr/>
                <p14:nvPr/>
              </p14:nvContentPartPr>
              <p14:xfrm>
                <a:off x="3132933" y="4131213"/>
                <a:ext cx="84240" cy="93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BA54645-8AC7-458E-D4E0-062D5C30C0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3933" y="4122213"/>
                  <a:ext cx="1018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1FC8EF-CE1C-0D46-DDE0-3BFA860ADD88}"/>
              </a:ext>
            </a:extLst>
          </p:cNvPr>
          <p:cNvGrpSpPr/>
          <p:nvPr/>
        </p:nvGrpSpPr>
        <p:grpSpPr>
          <a:xfrm>
            <a:off x="3670413" y="3714333"/>
            <a:ext cx="1756080" cy="283680"/>
            <a:chOff x="3670413" y="3714333"/>
            <a:chExt cx="175608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5F60291-1F1C-595F-68A0-886BAA7AF304}"/>
                    </a:ext>
                  </a:extLst>
                </p14:cNvPr>
                <p14:cNvContentPartPr/>
                <p14:nvPr/>
              </p14:nvContentPartPr>
              <p14:xfrm>
                <a:off x="3670413" y="3734133"/>
                <a:ext cx="159840" cy="1810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5F60291-1F1C-595F-68A0-886BAA7AF3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61773" y="3725493"/>
                  <a:ext cx="177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0C6039D-FDEE-7C92-334F-0894DE132CD6}"/>
                    </a:ext>
                  </a:extLst>
                </p14:cNvPr>
                <p14:cNvContentPartPr/>
                <p14:nvPr/>
              </p14:nvContentPartPr>
              <p14:xfrm>
                <a:off x="3793173" y="3833133"/>
                <a:ext cx="65160" cy="164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0C6039D-FDEE-7C92-334F-0894DE132C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4173" y="3824493"/>
                  <a:ext cx="82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12DCC83-726E-2FD2-71D5-F43A7AAF79A8}"/>
                    </a:ext>
                  </a:extLst>
                </p14:cNvPr>
                <p14:cNvContentPartPr/>
                <p14:nvPr/>
              </p14:nvContentPartPr>
              <p14:xfrm>
                <a:off x="3945813" y="3774093"/>
                <a:ext cx="124560" cy="108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12DCC83-726E-2FD2-71D5-F43A7AAF7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7173" y="3765093"/>
                  <a:ext cx="142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90334FF-02B4-06F0-F92A-F856B1F023CD}"/>
                    </a:ext>
                  </a:extLst>
                </p14:cNvPr>
                <p14:cNvContentPartPr/>
                <p14:nvPr/>
              </p14:nvContentPartPr>
              <p14:xfrm>
                <a:off x="4027893" y="3749973"/>
                <a:ext cx="63000" cy="1602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90334FF-02B4-06F0-F92A-F856B1F023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8893" y="3741333"/>
                  <a:ext cx="80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C024622-13AC-0B46-20C0-5C242CA15F04}"/>
                    </a:ext>
                  </a:extLst>
                </p14:cNvPr>
                <p14:cNvContentPartPr/>
                <p14:nvPr/>
              </p14:nvContentPartPr>
              <p14:xfrm>
                <a:off x="4060293" y="3903333"/>
                <a:ext cx="134280" cy="662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C024622-13AC-0B46-20C0-5C242CA15F0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51293" y="3894333"/>
                  <a:ext cx="15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7B23F3A-B9E1-AD75-9406-31EDF55BE1D6}"/>
                    </a:ext>
                  </a:extLst>
                </p14:cNvPr>
                <p14:cNvContentPartPr/>
                <p14:nvPr/>
              </p14:nvContentPartPr>
              <p14:xfrm>
                <a:off x="4141653" y="3799293"/>
                <a:ext cx="161280" cy="117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7B23F3A-B9E1-AD75-9406-31EDF55BE1D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3013" y="3790293"/>
                  <a:ext cx="17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566C59A-473A-5AE3-BEF4-4200E11D9E21}"/>
                    </a:ext>
                  </a:extLst>
                </p14:cNvPr>
                <p14:cNvContentPartPr/>
                <p14:nvPr/>
              </p14:nvContentPartPr>
              <p14:xfrm>
                <a:off x="4271613" y="3779493"/>
                <a:ext cx="85680" cy="766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566C59A-473A-5AE3-BEF4-4200E11D9E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62973" y="3770493"/>
                  <a:ext cx="103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A724D8C-3FE1-FDF6-5634-247181CE9719}"/>
                    </a:ext>
                  </a:extLst>
                </p14:cNvPr>
                <p14:cNvContentPartPr/>
                <p14:nvPr/>
              </p14:nvContentPartPr>
              <p14:xfrm>
                <a:off x="4359813" y="3780933"/>
                <a:ext cx="68760" cy="424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A724D8C-3FE1-FDF6-5634-247181CE97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51173" y="3771933"/>
                  <a:ext cx="86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768D0C5-0EBE-DD27-C682-FA50DB1CA1A2}"/>
                    </a:ext>
                  </a:extLst>
                </p14:cNvPr>
                <p14:cNvContentPartPr/>
                <p14:nvPr/>
              </p14:nvContentPartPr>
              <p14:xfrm>
                <a:off x="4362693" y="3859413"/>
                <a:ext cx="115920" cy="1044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768D0C5-0EBE-DD27-C682-FA50DB1CA1A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3693" y="3850773"/>
                  <a:ext cx="133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F6B547F-7E94-8778-4911-92F59AAA959B}"/>
                    </a:ext>
                  </a:extLst>
                </p14:cNvPr>
                <p14:cNvContentPartPr/>
                <p14:nvPr/>
              </p14:nvContentPartPr>
              <p14:xfrm>
                <a:off x="4482933" y="3882093"/>
                <a:ext cx="77040" cy="964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F6B547F-7E94-8778-4911-92F59AAA959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74293" y="3873453"/>
                  <a:ext cx="94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E50F3EE-903F-6FA8-F592-939D4F3B3CA2}"/>
                    </a:ext>
                  </a:extLst>
                </p14:cNvPr>
                <p14:cNvContentPartPr/>
                <p14:nvPr/>
              </p14:nvContentPartPr>
              <p14:xfrm>
                <a:off x="4687053" y="3714333"/>
                <a:ext cx="110880" cy="152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E50F3EE-903F-6FA8-F592-939D4F3B3C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78053" y="3705333"/>
                  <a:ext cx="128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11D626-0D6A-8FA9-7BD9-4E8A183763E5}"/>
                    </a:ext>
                  </a:extLst>
                </p14:cNvPr>
                <p14:cNvContentPartPr/>
                <p14:nvPr/>
              </p14:nvContentPartPr>
              <p14:xfrm>
                <a:off x="4783893" y="3754653"/>
                <a:ext cx="70200" cy="99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11D626-0D6A-8FA9-7BD9-4E8A183763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74893" y="3745653"/>
                  <a:ext cx="87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6699953-01A1-4760-918A-C810E4951237}"/>
                    </a:ext>
                  </a:extLst>
                </p14:cNvPr>
                <p14:cNvContentPartPr/>
                <p14:nvPr/>
              </p14:nvContentPartPr>
              <p14:xfrm>
                <a:off x="4768053" y="3784893"/>
                <a:ext cx="150840" cy="1465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6699953-01A1-4760-918A-C810E495123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59053" y="3775893"/>
                  <a:ext cx="168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4663AA3-6876-728D-C057-5988AD71E6F7}"/>
                    </a:ext>
                  </a:extLst>
                </p14:cNvPr>
                <p14:cNvContentPartPr/>
                <p14:nvPr/>
              </p14:nvContentPartPr>
              <p14:xfrm>
                <a:off x="4906653" y="3751413"/>
                <a:ext cx="148680" cy="198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4663AA3-6876-728D-C057-5988AD71E6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98013" y="3742773"/>
                  <a:ext cx="166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11E7D9F-B788-8236-24F3-62AF545409FF}"/>
                    </a:ext>
                  </a:extLst>
                </p14:cNvPr>
                <p14:cNvContentPartPr/>
                <p14:nvPr/>
              </p14:nvContentPartPr>
              <p14:xfrm>
                <a:off x="5018253" y="3742413"/>
                <a:ext cx="120240" cy="91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11E7D9F-B788-8236-24F3-62AF545409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09253" y="3733773"/>
                  <a:ext cx="137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D1C429A-1894-9209-7084-DA22942047BD}"/>
                    </a:ext>
                  </a:extLst>
                </p14:cNvPr>
                <p14:cNvContentPartPr/>
                <p14:nvPr/>
              </p14:nvContentPartPr>
              <p14:xfrm>
                <a:off x="5132373" y="3740973"/>
                <a:ext cx="83520" cy="694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D1C429A-1894-9209-7084-DA22942047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3733" y="3731973"/>
                  <a:ext cx="1011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2B0C00D-E86F-F732-6457-227F0220FFD4}"/>
                    </a:ext>
                  </a:extLst>
                </p14:cNvPr>
                <p14:cNvContentPartPr/>
                <p14:nvPr/>
              </p14:nvContentPartPr>
              <p14:xfrm>
                <a:off x="5137413" y="3857613"/>
                <a:ext cx="210240" cy="1000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2B0C00D-E86F-F732-6457-227F0220FF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8773" y="3848973"/>
                  <a:ext cx="227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7494832-6F14-45FF-5502-D11A111F7FCD}"/>
                    </a:ext>
                  </a:extLst>
                </p14:cNvPr>
                <p14:cNvContentPartPr/>
                <p14:nvPr/>
              </p14:nvContentPartPr>
              <p14:xfrm>
                <a:off x="5424693" y="3909813"/>
                <a:ext cx="1800" cy="172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7494832-6F14-45FF-5502-D11A111F7F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15693" y="3900813"/>
                  <a:ext cx="194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37FBF93-008F-C35C-7EF2-3AC7625C697C}"/>
              </a:ext>
            </a:extLst>
          </p:cNvPr>
          <p:cNvGrpSpPr/>
          <p:nvPr/>
        </p:nvGrpSpPr>
        <p:grpSpPr>
          <a:xfrm>
            <a:off x="5175573" y="7748293"/>
            <a:ext cx="453600" cy="148320"/>
            <a:chOff x="5175573" y="7748293"/>
            <a:chExt cx="45360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479480A-0CBD-11B4-8388-463FB0A9874A}"/>
                    </a:ext>
                  </a:extLst>
                </p14:cNvPr>
                <p14:cNvContentPartPr/>
                <p14:nvPr/>
              </p14:nvContentPartPr>
              <p14:xfrm>
                <a:off x="5175573" y="7796893"/>
                <a:ext cx="106560" cy="90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479480A-0CBD-11B4-8388-463FB0A987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66933" y="7787893"/>
                  <a:ext cx="1242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A96EDA3-DD6B-1FAD-52A2-BAA56C4F9667}"/>
                    </a:ext>
                  </a:extLst>
                </p14:cNvPr>
                <p14:cNvContentPartPr/>
                <p14:nvPr/>
              </p14:nvContentPartPr>
              <p14:xfrm>
                <a:off x="5233173" y="7748293"/>
                <a:ext cx="49680" cy="115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A96EDA3-DD6B-1FAD-52A2-BAA56C4F96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24173" y="7739293"/>
                  <a:ext cx="67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E024145-EAC1-D9A5-F87F-D74F1AEE6557}"/>
                    </a:ext>
                  </a:extLst>
                </p14:cNvPr>
                <p14:cNvContentPartPr/>
                <p14:nvPr/>
              </p14:nvContentPartPr>
              <p14:xfrm>
                <a:off x="5350173" y="7751533"/>
                <a:ext cx="93960" cy="1209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E024145-EAC1-D9A5-F87F-D74F1AEE65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1173" y="7742533"/>
                  <a:ext cx="111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9E45A3B-D553-6ED0-CAAE-18CCD20C8D4B}"/>
                    </a:ext>
                  </a:extLst>
                </p14:cNvPr>
                <p14:cNvContentPartPr/>
                <p14:nvPr/>
              </p14:nvContentPartPr>
              <p14:xfrm>
                <a:off x="5349093" y="7827853"/>
                <a:ext cx="111240" cy="64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9E45A3B-D553-6ED0-CAAE-18CCD20C8D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40093" y="7819213"/>
                  <a:ext cx="128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4E4E3FA-F2F5-75A1-38AA-E9D6C7B529D5}"/>
                    </a:ext>
                  </a:extLst>
                </p14:cNvPr>
                <p14:cNvContentPartPr/>
                <p14:nvPr/>
              </p14:nvContentPartPr>
              <p14:xfrm>
                <a:off x="5467173" y="7761973"/>
                <a:ext cx="114480" cy="990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4E4E3FA-F2F5-75A1-38AA-E9D6C7B529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58533" y="7752973"/>
                  <a:ext cx="13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0464541-7131-6DEB-91F1-D98E253A2445}"/>
                    </a:ext>
                  </a:extLst>
                </p14:cNvPr>
                <p14:cNvContentPartPr/>
                <p14:nvPr/>
              </p14:nvContentPartPr>
              <p14:xfrm>
                <a:off x="5537733" y="7756573"/>
                <a:ext cx="91440" cy="1400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0464541-7131-6DEB-91F1-D98E253A24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28733" y="7747573"/>
                  <a:ext cx="1090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BC6E155-CE8D-3E86-BD0B-B71BA4913311}"/>
              </a:ext>
            </a:extLst>
          </p:cNvPr>
          <p:cNvGrpSpPr/>
          <p:nvPr/>
        </p:nvGrpSpPr>
        <p:grpSpPr>
          <a:xfrm>
            <a:off x="5630613" y="6926053"/>
            <a:ext cx="269640" cy="177480"/>
            <a:chOff x="5630613" y="6926053"/>
            <a:chExt cx="26964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1EEABE4-804D-4D60-6A0B-BEBD631494FD}"/>
                    </a:ext>
                  </a:extLst>
                </p14:cNvPr>
                <p14:cNvContentPartPr/>
                <p14:nvPr/>
              </p14:nvContentPartPr>
              <p14:xfrm>
                <a:off x="5630613" y="6927853"/>
                <a:ext cx="90720" cy="820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1EEABE4-804D-4D60-6A0B-BEBD631494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21973" y="6918853"/>
                  <a:ext cx="108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155C7E4-C34A-4049-BF18-C44E2AEBBDD2}"/>
                    </a:ext>
                  </a:extLst>
                </p14:cNvPr>
                <p14:cNvContentPartPr/>
                <p14:nvPr/>
              </p14:nvContentPartPr>
              <p14:xfrm>
                <a:off x="5658693" y="7040173"/>
                <a:ext cx="139680" cy="561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155C7E4-C34A-4049-BF18-C44E2AEBBD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50053" y="7031533"/>
                  <a:ext cx="15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18B6616-2B13-D778-72B5-4EF9E0559C49}"/>
                    </a:ext>
                  </a:extLst>
                </p14:cNvPr>
                <p14:cNvContentPartPr/>
                <p14:nvPr/>
              </p14:nvContentPartPr>
              <p14:xfrm>
                <a:off x="5768493" y="6926053"/>
                <a:ext cx="131760" cy="1774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18B6616-2B13-D778-72B5-4EF9E0559C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59493" y="6917053"/>
                  <a:ext cx="1494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FC40AFD-5777-DA5F-4CC4-7CBAD5E9BD51}"/>
              </a:ext>
            </a:extLst>
          </p:cNvPr>
          <p:cNvGrpSpPr/>
          <p:nvPr/>
        </p:nvGrpSpPr>
        <p:grpSpPr>
          <a:xfrm>
            <a:off x="6673533" y="6912373"/>
            <a:ext cx="435960" cy="146520"/>
            <a:chOff x="6673533" y="6912373"/>
            <a:chExt cx="435960" cy="1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615368-D386-C378-23F8-89E90F8005A2}"/>
                    </a:ext>
                  </a:extLst>
                </p14:cNvPr>
                <p14:cNvContentPartPr/>
                <p14:nvPr/>
              </p14:nvContentPartPr>
              <p14:xfrm>
                <a:off x="6673533" y="6944773"/>
                <a:ext cx="169920" cy="72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615368-D386-C378-23F8-89E90F8005A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4533" y="6936133"/>
                  <a:ext cx="187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A5B9CF2-8C5D-8BB3-F443-ABF209DA1E55}"/>
                    </a:ext>
                  </a:extLst>
                </p14:cNvPr>
                <p14:cNvContentPartPr/>
                <p14:nvPr/>
              </p14:nvContentPartPr>
              <p14:xfrm>
                <a:off x="6825453" y="6912373"/>
                <a:ext cx="198360" cy="1465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A5B9CF2-8C5D-8BB3-F443-ABF209DA1E5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16813" y="6903733"/>
                  <a:ext cx="216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7982622-5266-A110-0654-2CA52FD2205D}"/>
                    </a:ext>
                  </a:extLst>
                </p14:cNvPr>
                <p14:cNvContentPartPr/>
                <p14:nvPr/>
              </p14:nvContentPartPr>
              <p14:xfrm>
                <a:off x="7076373" y="7008133"/>
                <a:ext cx="33120" cy="414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7982622-5266-A110-0654-2CA52FD220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67733" y="6999133"/>
                  <a:ext cx="5076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8EB86C16-BBC3-5E78-496F-4B12D21C070D}"/>
                  </a:ext>
                </a:extLst>
              </p14:cNvPr>
              <p14:cNvContentPartPr/>
              <p14:nvPr/>
            </p14:nvContentPartPr>
            <p14:xfrm>
              <a:off x="1239333" y="6742627"/>
              <a:ext cx="10800" cy="14292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8EB86C16-BBC3-5E78-496F-4B12D21C070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230693" y="6733987"/>
                <a:ext cx="28440" cy="16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BB8D7CD-E2C6-D56E-4F76-A8D43AB795A5}"/>
              </a:ext>
            </a:extLst>
          </p:cNvPr>
          <p:cNvGrpSpPr/>
          <p:nvPr/>
        </p:nvGrpSpPr>
        <p:grpSpPr>
          <a:xfrm>
            <a:off x="562533" y="7469467"/>
            <a:ext cx="984960" cy="297360"/>
            <a:chOff x="562533" y="7469467"/>
            <a:chExt cx="98496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800428E-A8BF-5B48-89C5-E42C2D961AD8}"/>
                    </a:ext>
                  </a:extLst>
                </p14:cNvPr>
                <p14:cNvContentPartPr/>
                <p14:nvPr/>
              </p14:nvContentPartPr>
              <p14:xfrm>
                <a:off x="562533" y="7619227"/>
                <a:ext cx="131400" cy="111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800428E-A8BF-5B48-89C5-E42C2D961AD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3533" y="7610227"/>
                  <a:ext cx="149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DD7C5D0-9441-48B0-EA73-0B1FEC539B31}"/>
                    </a:ext>
                  </a:extLst>
                </p14:cNvPr>
                <p14:cNvContentPartPr/>
                <p14:nvPr/>
              </p14:nvContentPartPr>
              <p14:xfrm>
                <a:off x="585213" y="7645867"/>
                <a:ext cx="128880" cy="237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DD7C5D0-9441-48B0-EA73-0B1FEC539B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6213" y="7636867"/>
                  <a:ext cx="14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BA5584A-8312-2619-94C2-2A86B994ADE7}"/>
                    </a:ext>
                  </a:extLst>
                </p14:cNvPr>
                <p14:cNvContentPartPr/>
                <p14:nvPr/>
              </p14:nvContentPartPr>
              <p14:xfrm>
                <a:off x="808413" y="7537867"/>
                <a:ext cx="115200" cy="1850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BA5584A-8312-2619-94C2-2A86B994AD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9773" y="7528867"/>
                  <a:ext cx="132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33FDAA2-166C-3450-113D-F328A25CA272}"/>
                    </a:ext>
                  </a:extLst>
                </p14:cNvPr>
                <p14:cNvContentPartPr/>
                <p14:nvPr/>
              </p14:nvContentPartPr>
              <p14:xfrm>
                <a:off x="802653" y="7640827"/>
                <a:ext cx="127800" cy="118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33FDAA2-166C-3450-113D-F328A25CA2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013" y="7631827"/>
                  <a:ext cx="145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4EAD3F3E-D8D9-8C80-A444-E93B0C865EAE}"/>
                    </a:ext>
                  </a:extLst>
                </p14:cNvPr>
                <p14:cNvContentPartPr/>
                <p14:nvPr/>
              </p14:nvContentPartPr>
              <p14:xfrm>
                <a:off x="944493" y="7578907"/>
                <a:ext cx="108000" cy="1551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4EAD3F3E-D8D9-8C80-A444-E93B0C865E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5853" y="7569907"/>
                  <a:ext cx="125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6779A54-0F4B-A64F-1BED-32AB6AD0BAB0}"/>
                    </a:ext>
                  </a:extLst>
                </p14:cNvPr>
                <p14:cNvContentPartPr/>
                <p14:nvPr/>
              </p14:nvContentPartPr>
              <p14:xfrm>
                <a:off x="1115493" y="7589707"/>
                <a:ext cx="117360" cy="1191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6779A54-0F4B-A64F-1BED-32AB6AD0BAB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6853" y="7581067"/>
                  <a:ext cx="135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8B841ED-6488-57E9-2081-ED06DBE92C22}"/>
                    </a:ext>
                  </a:extLst>
                </p14:cNvPr>
                <p14:cNvContentPartPr/>
                <p14:nvPr/>
              </p14:nvContentPartPr>
              <p14:xfrm>
                <a:off x="1138893" y="7469467"/>
                <a:ext cx="107640" cy="1144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8B841ED-6488-57E9-2081-ED06DBE92C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29893" y="7460827"/>
                  <a:ext cx="125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B98DA86-74B6-482D-75F5-81A174164584}"/>
                    </a:ext>
                  </a:extLst>
                </p14:cNvPr>
                <p14:cNvContentPartPr/>
                <p14:nvPr/>
              </p14:nvContentPartPr>
              <p14:xfrm>
                <a:off x="1321773" y="7661707"/>
                <a:ext cx="88560" cy="1584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B98DA86-74B6-482D-75F5-81A17416458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12773" y="7653067"/>
                  <a:ext cx="1062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E486A72-D85A-9A68-D0ED-97A31A159630}"/>
                    </a:ext>
                  </a:extLst>
                </p14:cNvPr>
                <p14:cNvContentPartPr/>
                <p14:nvPr/>
              </p14:nvContentPartPr>
              <p14:xfrm>
                <a:off x="1443813" y="7585027"/>
                <a:ext cx="53280" cy="1303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E486A72-D85A-9A68-D0ED-97A31A15963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34813" y="7576387"/>
                  <a:ext cx="70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88995518-B723-1D1C-F5FF-C48D5267AD49}"/>
                    </a:ext>
                  </a:extLst>
                </p14:cNvPr>
                <p14:cNvContentPartPr/>
                <p14:nvPr/>
              </p14:nvContentPartPr>
              <p14:xfrm>
                <a:off x="1447413" y="7590067"/>
                <a:ext cx="100080" cy="1767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88995518-B723-1D1C-F5FF-C48D5267AD4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38413" y="7581067"/>
                  <a:ext cx="11772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E4DD858-8DC6-ACC4-F16E-FED6FA6F9757}"/>
              </a:ext>
            </a:extLst>
          </p:cNvPr>
          <p:cNvGrpSpPr/>
          <p:nvPr/>
        </p:nvGrpSpPr>
        <p:grpSpPr>
          <a:xfrm>
            <a:off x="297933" y="8764387"/>
            <a:ext cx="532800" cy="189000"/>
            <a:chOff x="297933" y="8764387"/>
            <a:chExt cx="53280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B35538D4-07DA-47F7-C816-0FA0DCB0DD7B}"/>
                    </a:ext>
                  </a:extLst>
                </p14:cNvPr>
                <p14:cNvContentPartPr/>
                <p14:nvPr/>
              </p14:nvContentPartPr>
              <p14:xfrm>
                <a:off x="297933" y="8764387"/>
                <a:ext cx="95400" cy="15192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B35538D4-07DA-47F7-C816-0FA0DCB0DD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933" y="8755747"/>
                  <a:ext cx="113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ADFD9F7-B844-7E7A-9FBC-67F21784750F}"/>
                    </a:ext>
                  </a:extLst>
                </p14:cNvPr>
                <p14:cNvContentPartPr/>
                <p14:nvPr/>
              </p14:nvContentPartPr>
              <p14:xfrm>
                <a:off x="313053" y="8856547"/>
                <a:ext cx="118800" cy="453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ADFD9F7-B844-7E7A-9FBC-67F2178475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4413" y="8847907"/>
                  <a:ext cx="136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F63F7C89-A0D9-5ED8-3CE3-75B0792FF713}"/>
                    </a:ext>
                  </a:extLst>
                </p14:cNvPr>
                <p14:cNvContentPartPr/>
                <p14:nvPr/>
              </p14:nvContentPartPr>
              <p14:xfrm>
                <a:off x="544533" y="8809027"/>
                <a:ext cx="127800" cy="1317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F63F7C89-A0D9-5ED8-3CE3-75B0792FF7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893" y="8800027"/>
                  <a:ext cx="145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B5756664-5F1D-B4E8-4893-FF83B291793C}"/>
                    </a:ext>
                  </a:extLst>
                </p14:cNvPr>
                <p14:cNvContentPartPr/>
                <p14:nvPr/>
              </p14:nvContentPartPr>
              <p14:xfrm>
                <a:off x="732453" y="8821267"/>
                <a:ext cx="39240" cy="1278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B5756664-5F1D-B4E8-4893-FF83B291793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3813" y="8812627"/>
                  <a:ext cx="56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4B86923-118E-596C-BF4E-66DEEDD45629}"/>
                    </a:ext>
                  </a:extLst>
                </p14:cNvPr>
                <p14:cNvContentPartPr/>
                <p14:nvPr/>
              </p14:nvContentPartPr>
              <p14:xfrm>
                <a:off x="729213" y="8784907"/>
                <a:ext cx="101520" cy="1684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4B86923-118E-596C-BF4E-66DEEDD456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0573" y="8775907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3C77DD2-2359-1072-2EB7-716E649E59CB}"/>
              </a:ext>
            </a:extLst>
          </p:cNvPr>
          <p:cNvGrpSpPr/>
          <p:nvPr/>
        </p:nvGrpSpPr>
        <p:grpSpPr>
          <a:xfrm>
            <a:off x="1038453" y="8870227"/>
            <a:ext cx="71640" cy="66600"/>
            <a:chOff x="1038453" y="8870227"/>
            <a:chExt cx="71640" cy="6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9AF7C067-2902-FFF8-F621-6ADA6585A903}"/>
                    </a:ext>
                  </a:extLst>
                </p14:cNvPr>
                <p14:cNvContentPartPr/>
                <p14:nvPr/>
              </p14:nvContentPartPr>
              <p14:xfrm>
                <a:off x="1038453" y="8870227"/>
                <a:ext cx="21600" cy="50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9AF7C067-2902-FFF8-F621-6ADA6585A9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9813" y="8861587"/>
                  <a:ext cx="39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B5003B3-57A8-1E14-398F-D89A13A94D3E}"/>
                    </a:ext>
                  </a:extLst>
                </p14:cNvPr>
                <p14:cNvContentPartPr/>
                <p14:nvPr/>
              </p14:nvContentPartPr>
              <p14:xfrm>
                <a:off x="1052133" y="8923147"/>
                <a:ext cx="57960" cy="136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B5003B3-57A8-1E14-398F-D89A13A94D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493" y="8914147"/>
                  <a:ext cx="756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55797F7A-ABF1-45D9-E149-9E0CE9355489}"/>
              </a:ext>
            </a:extLst>
          </p:cNvPr>
          <p:cNvGrpSpPr/>
          <p:nvPr/>
        </p:nvGrpSpPr>
        <p:grpSpPr>
          <a:xfrm>
            <a:off x="1262373" y="8694547"/>
            <a:ext cx="798480" cy="242640"/>
            <a:chOff x="1262373" y="8694547"/>
            <a:chExt cx="798480" cy="24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0B542298-60EF-629E-FE58-0A2A5AB533AB}"/>
                    </a:ext>
                  </a:extLst>
                </p14:cNvPr>
                <p14:cNvContentPartPr/>
                <p14:nvPr/>
              </p14:nvContentPartPr>
              <p14:xfrm>
                <a:off x="1262373" y="8779507"/>
                <a:ext cx="120960" cy="1166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0B542298-60EF-629E-FE58-0A2A5AB533A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53373" y="8770507"/>
                  <a:ext cx="138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5DFF40C-7A63-7F6F-2377-7C2CA9F567E8}"/>
                    </a:ext>
                  </a:extLst>
                </p14:cNvPr>
                <p14:cNvContentPartPr/>
                <p14:nvPr/>
              </p14:nvContentPartPr>
              <p14:xfrm>
                <a:off x="1366053" y="8694547"/>
                <a:ext cx="70560" cy="9936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5DFF40C-7A63-7F6F-2377-7C2CA9F567E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57053" y="8685907"/>
                  <a:ext cx="88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7F7A92F9-BC61-BE82-F954-D384F3AD131E}"/>
                    </a:ext>
                  </a:extLst>
                </p14:cNvPr>
                <p14:cNvContentPartPr/>
                <p14:nvPr/>
              </p14:nvContentPartPr>
              <p14:xfrm>
                <a:off x="1423653" y="8847907"/>
                <a:ext cx="97200" cy="61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7F7A92F9-BC61-BE82-F954-D384F3AD131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14653" y="8838907"/>
                  <a:ext cx="114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75D3FB-6057-DF40-D776-FA224AF4A60C}"/>
                    </a:ext>
                  </a:extLst>
                </p14:cNvPr>
                <p14:cNvContentPartPr/>
                <p14:nvPr/>
              </p14:nvContentPartPr>
              <p14:xfrm>
                <a:off x="1558653" y="8720467"/>
                <a:ext cx="76320" cy="20196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75D3FB-6057-DF40-D776-FA224AF4A60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50013" y="8711467"/>
                  <a:ext cx="93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D023D58F-A6E9-EF3E-FFB9-2549D9DF6CE6}"/>
                    </a:ext>
                  </a:extLst>
                </p14:cNvPr>
                <p14:cNvContentPartPr/>
                <p14:nvPr/>
              </p14:nvContentPartPr>
              <p14:xfrm>
                <a:off x="1658373" y="8762227"/>
                <a:ext cx="36720" cy="1274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D023D58F-A6E9-EF3E-FFB9-2549D9DF6C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49733" y="8753587"/>
                  <a:ext cx="54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9CF51CB8-473A-093A-F967-D512152CE3C9}"/>
                    </a:ext>
                  </a:extLst>
                </p14:cNvPr>
                <p14:cNvContentPartPr/>
                <p14:nvPr/>
              </p14:nvContentPartPr>
              <p14:xfrm>
                <a:off x="1660893" y="8761867"/>
                <a:ext cx="98280" cy="1753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9CF51CB8-473A-093A-F967-D512152CE3C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51893" y="8752867"/>
                  <a:ext cx="115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A654FD63-77A9-2FEA-07BC-031CAE04ABAD}"/>
                    </a:ext>
                  </a:extLst>
                </p14:cNvPr>
                <p14:cNvContentPartPr/>
                <p14:nvPr/>
              </p14:nvContentPartPr>
              <p14:xfrm>
                <a:off x="1775733" y="8835667"/>
                <a:ext cx="61920" cy="1764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A654FD63-77A9-2FEA-07BC-031CAE04ABA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66733" y="8826667"/>
                  <a:ext cx="79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B8CA930-1B7D-9A58-BD2E-A3CA2FC89F88}"/>
                    </a:ext>
                  </a:extLst>
                </p14:cNvPr>
                <p14:cNvContentPartPr/>
                <p14:nvPr/>
              </p14:nvContentPartPr>
              <p14:xfrm>
                <a:off x="1873293" y="8701747"/>
                <a:ext cx="96840" cy="176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B8CA930-1B7D-9A58-BD2E-A3CA2FC89F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64653" y="8692747"/>
                  <a:ext cx="114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246FAAB1-9B7C-5B18-A05B-B0D76678AA32}"/>
                    </a:ext>
                  </a:extLst>
                </p14:cNvPr>
                <p14:cNvContentPartPr/>
                <p14:nvPr/>
              </p14:nvContentPartPr>
              <p14:xfrm>
                <a:off x="1892733" y="8796067"/>
                <a:ext cx="85320" cy="262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246FAAB1-9B7C-5B18-A05B-B0D76678AA3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84093" y="8787427"/>
                  <a:ext cx="1029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998EDAE5-E986-C46D-F7DE-47182C88F4A4}"/>
                    </a:ext>
                  </a:extLst>
                </p14:cNvPr>
                <p14:cNvContentPartPr/>
                <p14:nvPr/>
              </p14:nvContentPartPr>
              <p14:xfrm>
                <a:off x="2033493" y="8712187"/>
                <a:ext cx="27360" cy="2030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998EDAE5-E986-C46D-F7DE-47182C88F4A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4493" y="8703547"/>
                  <a:ext cx="4500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A8BE141B-F7C8-1A2F-A2AC-07A5CFBBA7A8}"/>
              </a:ext>
            </a:extLst>
          </p:cNvPr>
          <p:cNvGrpSpPr/>
          <p:nvPr/>
        </p:nvGrpSpPr>
        <p:grpSpPr>
          <a:xfrm>
            <a:off x="307653" y="7882387"/>
            <a:ext cx="1646640" cy="698400"/>
            <a:chOff x="307653" y="7882387"/>
            <a:chExt cx="1646640" cy="6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F70C430A-1E41-185E-40D2-F2F43D8BDCFA}"/>
                    </a:ext>
                  </a:extLst>
                </p14:cNvPr>
                <p14:cNvContentPartPr/>
                <p14:nvPr/>
              </p14:nvContentPartPr>
              <p14:xfrm>
                <a:off x="615813" y="8022787"/>
                <a:ext cx="113400" cy="230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F70C430A-1E41-185E-40D2-F2F43D8BDC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7173" y="8014147"/>
                  <a:ext cx="131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82B3AAD-289E-4D18-9F69-538DAE385668}"/>
                    </a:ext>
                  </a:extLst>
                </p14:cNvPr>
                <p14:cNvContentPartPr/>
                <p14:nvPr/>
              </p14:nvContentPartPr>
              <p14:xfrm>
                <a:off x="677013" y="8087227"/>
                <a:ext cx="110160" cy="90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82B3AAD-289E-4D18-9F69-538DAE3856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8013" y="8078227"/>
                  <a:ext cx="127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D26D8F6-DF73-F171-432C-87A2AA3FEFD5}"/>
                    </a:ext>
                  </a:extLst>
                </p14:cNvPr>
                <p14:cNvContentPartPr/>
                <p14:nvPr/>
              </p14:nvContentPartPr>
              <p14:xfrm>
                <a:off x="858093" y="7979227"/>
                <a:ext cx="144360" cy="1278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D26D8F6-DF73-F171-432C-87A2AA3FEF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9093" y="7970587"/>
                  <a:ext cx="162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E703057-B69D-BD6D-8B7A-B3863D5CE7AB}"/>
                    </a:ext>
                  </a:extLst>
                </p14:cNvPr>
                <p14:cNvContentPartPr/>
                <p14:nvPr/>
              </p14:nvContentPartPr>
              <p14:xfrm>
                <a:off x="979053" y="7882747"/>
                <a:ext cx="99720" cy="9720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E703057-B69D-BD6D-8B7A-B3863D5CE7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70053" y="7873747"/>
                  <a:ext cx="117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6E3DF8F-2280-A5C9-BF5C-D01218BF9700}"/>
                    </a:ext>
                  </a:extLst>
                </p14:cNvPr>
                <p14:cNvContentPartPr/>
                <p14:nvPr/>
              </p14:nvContentPartPr>
              <p14:xfrm>
                <a:off x="1128813" y="8040787"/>
                <a:ext cx="105840" cy="118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6E3DF8F-2280-A5C9-BF5C-D01218BF970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9813" y="8031787"/>
                  <a:ext cx="123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C955280-4D54-3E58-A5F0-5CF3760F95BD}"/>
                    </a:ext>
                  </a:extLst>
                </p14:cNvPr>
                <p14:cNvContentPartPr/>
                <p14:nvPr/>
              </p14:nvContentPartPr>
              <p14:xfrm>
                <a:off x="1155093" y="7966987"/>
                <a:ext cx="50040" cy="1137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C955280-4D54-3E58-A5F0-5CF3760F95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6453" y="7957987"/>
                  <a:ext cx="67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7E4ED2D-8FBD-C43C-FA6B-978215260A9A}"/>
                    </a:ext>
                  </a:extLst>
                </p14:cNvPr>
                <p14:cNvContentPartPr/>
                <p14:nvPr/>
              </p14:nvContentPartPr>
              <p14:xfrm>
                <a:off x="1280013" y="7945747"/>
                <a:ext cx="75600" cy="1598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7E4ED2D-8FBD-C43C-FA6B-978215260A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1013" y="7937107"/>
                  <a:ext cx="93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1329D549-23F3-302D-FBD4-AC2C5808E54A}"/>
                    </a:ext>
                  </a:extLst>
                </p14:cNvPr>
                <p14:cNvContentPartPr/>
                <p14:nvPr/>
              </p14:nvContentPartPr>
              <p14:xfrm>
                <a:off x="1394853" y="7970227"/>
                <a:ext cx="63360" cy="12060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1329D549-23F3-302D-FBD4-AC2C5808E54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385853" y="7961227"/>
                  <a:ext cx="81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751FE89-ED22-2716-38A5-E46EF8EF1C0C}"/>
                    </a:ext>
                  </a:extLst>
                </p14:cNvPr>
                <p14:cNvContentPartPr/>
                <p14:nvPr/>
              </p14:nvContentPartPr>
              <p14:xfrm>
                <a:off x="1377933" y="8010547"/>
                <a:ext cx="90360" cy="104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751FE89-ED22-2716-38A5-E46EF8EF1C0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69293" y="8001907"/>
                  <a:ext cx="108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22AF227-E98B-73EA-BCAF-F3F766213FD1}"/>
                    </a:ext>
                  </a:extLst>
                </p14:cNvPr>
                <p14:cNvContentPartPr/>
                <p14:nvPr/>
              </p14:nvContentPartPr>
              <p14:xfrm>
                <a:off x="1497453" y="8007307"/>
                <a:ext cx="66960" cy="122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22AF227-E98B-73EA-BCAF-F3F766213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88813" y="7998307"/>
                  <a:ext cx="84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604230B-1BF3-8E84-77B6-74F0F827421E}"/>
                    </a:ext>
                  </a:extLst>
                </p14:cNvPr>
                <p14:cNvContentPartPr/>
                <p14:nvPr/>
              </p14:nvContentPartPr>
              <p14:xfrm>
                <a:off x="1630293" y="7913347"/>
                <a:ext cx="25200" cy="1015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604230B-1BF3-8E84-77B6-74F0F827421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21293" y="7904707"/>
                  <a:ext cx="42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33CE290-55E5-E581-1710-713573EF50E2}"/>
                    </a:ext>
                  </a:extLst>
                </p14:cNvPr>
                <p14:cNvContentPartPr/>
                <p14:nvPr/>
              </p14:nvContentPartPr>
              <p14:xfrm>
                <a:off x="1627053" y="7917307"/>
                <a:ext cx="75600" cy="1346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33CE290-55E5-E581-1710-713573EF50E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18053" y="7908307"/>
                  <a:ext cx="93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F16DAD8F-2582-E3C3-5D26-90C2DD9E57B9}"/>
                    </a:ext>
                  </a:extLst>
                </p14:cNvPr>
                <p14:cNvContentPartPr/>
                <p14:nvPr/>
              </p14:nvContentPartPr>
              <p14:xfrm>
                <a:off x="1741893" y="7882387"/>
                <a:ext cx="48240" cy="2188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F16DAD8F-2582-E3C3-5D26-90C2DD9E57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32893" y="7873387"/>
                  <a:ext cx="65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1D7E320-DD96-529B-534B-D23857D4482A}"/>
                    </a:ext>
                  </a:extLst>
                </p14:cNvPr>
                <p14:cNvContentPartPr/>
                <p14:nvPr/>
              </p14:nvContentPartPr>
              <p14:xfrm>
                <a:off x="307653" y="8347147"/>
                <a:ext cx="105120" cy="1756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1D7E320-DD96-529B-534B-D23857D4482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99013" y="8338147"/>
                  <a:ext cx="122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596D968-E06A-664C-4686-BDA8B2C47248}"/>
                    </a:ext>
                  </a:extLst>
                </p14:cNvPr>
                <p14:cNvContentPartPr/>
                <p14:nvPr/>
              </p14:nvContentPartPr>
              <p14:xfrm>
                <a:off x="332493" y="8453347"/>
                <a:ext cx="111240" cy="262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596D968-E06A-664C-4686-BDA8B2C4724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493" y="8444347"/>
                  <a:ext cx="128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EFBF8B4-723D-656C-F925-3A401A0A893F}"/>
                    </a:ext>
                  </a:extLst>
                </p14:cNvPr>
                <p14:cNvContentPartPr/>
                <p14:nvPr/>
              </p14:nvContentPartPr>
              <p14:xfrm>
                <a:off x="573693" y="8389267"/>
                <a:ext cx="115200" cy="14004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EFBF8B4-723D-656C-F925-3A401A0A89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4693" y="8380627"/>
                  <a:ext cx="132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61B8ED0-48B6-07B8-FB72-A9D46E4FB10E}"/>
                    </a:ext>
                  </a:extLst>
                </p14:cNvPr>
                <p14:cNvContentPartPr/>
                <p14:nvPr/>
              </p14:nvContentPartPr>
              <p14:xfrm>
                <a:off x="588093" y="8572507"/>
                <a:ext cx="120960" cy="82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61B8ED0-48B6-07B8-FB72-A9D46E4FB1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453" y="8563507"/>
                  <a:ext cx="138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618B14A-CC04-46B1-AC0D-484960B9E52E}"/>
                    </a:ext>
                  </a:extLst>
                </p14:cNvPr>
                <p14:cNvContentPartPr/>
                <p14:nvPr/>
              </p14:nvContentPartPr>
              <p14:xfrm>
                <a:off x="832173" y="8375227"/>
                <a:ext cx="15120" cy="1573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618B14A-CC04-46B1-AC0D-484960B9E52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23173" y="8366587"/>
                  <a:ext cx="327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3DB32B8-56A1-9EA2-0ACA-ADA5C0C0D16A}"/>
                    </a:ext>
                  </a:extLst>
                </p14:cNvPr>
                <p14:cNvContentPartPr/>
                <p14:nvPr/>
              </p14:nvContentPartPr>
              <p14:xfrm>
                <a:off x="818133" y="8395027"/>
                <a:ext cx="81720" cy="1774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3DB32B8-56A1-9EA2-0ACA-ADA5C0C0D1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9133" y="8386027"/>
                  <a:ext cx="99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0F7DA664-34BA-49DF-4672-C5AF96725F49}"/>
                    </a:ext>
                  </a:extLst>
                </p14:cNvPr>
                <p14:cNvContentPartPr/>
                <p14:nvPr/>
              </p14:nvContentPartPr>
              <p14:xfrm>
                <a:off x="985173" y="8419507"/>
                <a:ext cx="49680" cy="38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0F7DA664-34BA-49DF-4672-C5AF96725F4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6533" y="8410507"/>
                  <a:ext cx="67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F6D151B1-1ED6-DFA9-026E-58FB4E428713}"/>
                    </a:ext>
                  </a:extLst>
                </p14:cNvPr>
                <p14:cNvContentPartPr/>
                <p14:nvPr/>
              </p14:nvContentPartPr>
              <p14:xfrm>
                <a:off x="1037373" y="8519227"/>
                <a:ext cx="44640" cy="82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F6D151B1-1ED6-DFA9-026E-58FB4E4287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8373" y="8510227"/>
                  <a:ext cx="62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9447A8F0-9FA5-9FCF-EA74-548C3A7A374C}"/>
                    </a:ext>
                  </a:extLst>
                </p14:cNvPr>
                <p14:cNvContentPartPr/>
                <p14:nvPr/>
              </p14:nvContentPartPr>
              <p14:xfrm>
                <a:off x="1192893" y="8363707"/>
                <a:ext cx="98640" cy="1483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9447A8F0-9FA5-9FCF-EA74-548C3A7A37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83893" y="8354707"/>
                  <a:ext cx="11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5307FCC-8DD7-9C36-FCD8-DC08573CC6CC}"/>
                    </a:ext>
                  </a:extLst>
                </p14:cNvPr>
                <p14:cNvContentPartPr/>
                <p14:nvPr/>
              </p14:nvContentPartPr>
              <p14:xfrm>
                <a:off x="1284693" y="8383507"/>
                <a:ext cx="118440" cy="1335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5307FCC-8DD7-9C36-FCD8-DC08573CC6C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75693" y="8374867"/>
                  <a:ext cx="136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703E72E-7E63-9166-7475-688AEA508F5D}"/>
                    </a:ext>
                  </a:extLst>
                </p14:cNvPr>
                <p14:cNvContentPartPr/>
                <p14:nvPr/>
              </p14:nvContentPartPr>
              <p14:xfrm>
                <a:off x="1416453" y="8398267"/>
                <a:ext cx="74160" cy="993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703E72E-7E63-9166-7475-688AEA508F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07813" y="8389267"/>
                  <a:ext cx="91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9493FC8-3B0C-2522-5867-4014C7827CCF}"/>
                    </a:ext>
                  </a:extLst>
                </p14:cNvPr>
                <p14:cNvContentPartPr/>
                <p14:nvPr/>
              </p14:nvContentPartPr>
              <p14:xfrm>
                <a:off x="1503573" y="8396827"/>
                <a:ext cx="63360" cy="979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9493FC8-3B0C-2522-5867-4014C7827CC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94573" y="8388187"/>
                  <a:ext cx="81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0E054DA-E586-B58B-6193-4FAB75E00DCD}"/>
                    </a:ext>
                  </a:extLst>
                </p14:cNvPr>
                <p14:cNvContentPartPr/>
                <p14:nvPr/>
              </p14:nvContentPartPr>
              <p14:xfrm>
                <a:off x="1560813" y="8383867"/>
                <a:ext cx="77400" cy="1688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0E054DA-E586-B58B-6193-4FAB75E00D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552173" y="8374867"/>
                  <a:ext cx="95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3699824A-4B50-4C68-5D93-B53BC53C2990}"/>
                    </a:ext>
                  </a:extLst>
                </p14:cNvPr>
                <p14:cNvContentPartPr/>
                <p14:nvPr/>
              </p14:nvContentPartPr>
              <p14:xfrm>
                <a:off x="1758813" y="8363707"/>
                <a:ext cx="54360" cy="97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3699824A-4B50-4C68-5D93-B53BC53C29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750173" y="8354707"/>
                  <a:ext cx="72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6FF6051-AF6B-7F7A-FFF1-002FD9EA6C62}"/>
                    </a:ext>
                  </a:extLst>
                </p14:cNvPr>
                <p14:cNvContentPartPr/>
                <p14:nvPr/>
              </p14:nvContentPartPr>
              <p14:xfrm>
                <a:off x="1744413" y="8417347"/>
                <a:ext cx="87480" cy="11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6FF6051-AF6B-7F7A-FFF1-002FD9EA6C6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35773" y="8408347"/>
                  <a:ext cx="105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589D7D1A-08D1-DE79-C91D-C8BC6E2B3A0B}"/>
                    </a:ext>
                  </a:extLst>
                </p14:cNvPr>
                <p14:cNvContentPartPr/>
                <p14:nvPr/>
              </p14:nvContentPartPr>
              <p14:xfrm>
                <a:off x="1935213" y="8314747"/>
                <a:ext cx="19080" cy="14796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589D7D1A-08D1-DE79-C91D-C8BC6E2B3A0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926573" y="8305747"/>
                  <a:ext cx="367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872854C2-74B7-70A7-A1FB-4116794C1888}"/>
                    </a:ext>
                  </a:extLst>
                </p14:cNvPr>
                <p14:cNvContentPartPr/>
                <p14:nvPr/>
              </p14:nvContentPartPr>
              <p14:xfrm>
                <a:off x="885093" y="8173987"/>
                <a:ext cx="287280" cy="1512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872854C2-74B7-70A7-A1FB-4116794C18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76093" y="8165347"/>
                  <a:ext cx="30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402A1ED4-DD6F-A66A-42D7-AC97F3C55E66}"/>
                    </a:ext>
                  </a:extLst>
                </p14:cNvPr>
                <p14:cNvContentPartPr/>
                <p14:nvPr/>
              </p14:nvContentPartPr>
              <p14:xfrm>
                <a:off x="1044213" y="8181547"/>
                <a:ext cx="289440" cy="15336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402A1ED4-DD6F-A66A-42D7-AC97F3C55E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35573" y="8172547"/>
                  <a:ext cx="307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B10B6BA-42BE-E133-21BC-D1845A5620DF}"/>
                    </a:ext>
                  </a:extLst>
                </p14:cNvPr>
                <p14:cNvContentPartPr/>
                <p14:nvPr/>
              </p14:nvContentPartPr>
              <p14:xfrm>
                <a:off x="1303773" y="8254267"/>
                <a:ext cx="43920" cy="11052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B10B6BA-42BE-E133-21BC-D1845A5620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94773" y="8245627"/>
                  <a:ext cx="6156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900C177B-0B20-85F4-5EEB-33C1EF8E99E6}"/>
              </a:ext>
            </a:extLst>
          </p:cNvPr>
          <p:cNvGrpSpPr/>
          <p:nvPr/>
        </p:nvGrpSpPr>
        <p:grpSpPr>
          <a:xfrm>
            <a:off x="516093" y="6699067"/>
            <a:ext cx="1783440" cy="538560"/>
            <a:chOff x="516093" y="6699067"/>
            <a:chExt cx="1783440" cy="5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8EACD66-D1A0-BC8B-D641-02C64CA7A1D3}"/>
                    </a:ext>
                  </a:extLst>
                </p14:cNvPr>
                <p14:cNvContentPartPr/>
                <p14:nvPr/>
              </p14:nvContentPartPr>
              <p14:xfrm>
                <a:off x="516093" y="6736147"/>
                <a:ext cx="138600" cy="232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8EACD66-D1A0-BC8B-D641-02C64CA7A1D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7093" y="6727507"/>
                  <a:ext cx="156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8541B854-85AB-5124-D6CD-BEBC5D22ADE3}"/>
                    </a:ext>
                  </a:extLst>
                </p14:cNvPr>
                <p14:cNvContentPartPr/>
                <p14:nvPr/>
              </p14:nvContentPartPr>
              <p14:xfrm>
                <a:off x="524373" y="6888787"/>
                <a:ext cx="132840" cy="176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8541B854-85AB-5124-D6CD-BEBC5D22AD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5373" y="6880147"/>
                  <a:ext cx="150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0A01FC2-4953-3BA5-83DB-7FD18854879A}"/>
                    </a:ext>
                  </a:extLst>
                </p14:cNvPr>
                <p14:cNvContentPartPr/>
                <p14:nvPr/>
              </p14:nvContentPartPr>
              <p14:xfrm>
                <a:off x="713013" y="6860707"/>
                <a:ext cx="135360" cy="18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0A01FC2-4953-3BA5-83DB-7FD18854879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04373" y="6851707"/>
                  <a:ext cx="153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88CEEF3-DFE5-7579-EBFA-4C1084C7A84C}"/>
                    </a:ext>
                  </a:extLst>
                </p14:cNvPr>
                <p14:cNvContentPartPr/>
                <p14:nvPr/>
              </p14:nvContentPartPr>
              <p14:xfrm>
                <a:off x="783933" y="6781867"/>
                <a:ext cx="50400" cy="1717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88CEEF3-DFE5-7579-EBFA-4C1084C7A84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75293" y="6773227"/>
                  <a:ext cx="68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AA299D8-87C6-01E8-98FD-089400450FF7}"/>
                    </a:ext>
                  </a:extLst>
                </p14:cNvPr>
                <p14:cNvContentPartPr/>
                <p14:nvPr/>
              </p14:nvContentPartPr>
              <p14:xfrm>
                <a:off x="889053" y="6769987"/>
                <a:ext cx="37440" cy="1591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AA299D8-87C6-01E8-98FD-089400450F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0053" y="6761347"/>
                  <a:ext cx="5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54A8FAE-C897-98A4-2B09-8940CF112923}"/>
                    </a:ext>
                  </a:extLst>
                </p14:cNvPr>
                <p14:cNvContentPartPr/>
                <p14:nvPr/>
              </p14:nvContentPartPr>
              <p14:xfrm>
                <a:off x="880413" y="6787267"/>
                <a:ext cx="128160" cy="165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54A8FAE-C897-98A4-2B09-8940CF11292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71413" y="6778267"/>
                  <a:ext cx="14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1DFAE0A-F003-B186-D14A-42A574F13F85}"/>
                    </a:ext>
                  </a:extLst>
                </p14:cNvPr>
                <p14:cNvContentPartPr/>
                <p14:nvPr/>
              </p14:nvContentPartPr>
              <p14:xfrm>
                <a:off x="822093" y="6699067"/>
                <a:ext cx="131760" cy="417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1DFAE0A-F003-B186-D14A-42A574F13F8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3093" y="6690067"/>
                  <a:ext cx="149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C34A8F3-4400-50F0-74DD-372BAAB8A90C}"/>
                    </a:ext>
                  </a:extLst>
                </p14:cNvPr>
                <p14:cNvContentPartPr/>
                <p14:nvPr/>
              </p14:nvContentPartPr>
              <p14:xfrm>
                <a:off x="1043133" y="6859267"/>
                <a:ext cx="100800" cy="23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C34A8F3-4400-50F0-74DD-372BAAB8A90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4133" y="6850627"/>
                  <a:ext cx="118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D35D0DF-C9F7-0372-B181-6E4BC4B81000}"/>
                    </a:ext>
                  </a:extLst>
                </p14:cNvPr>
                <p14:cNvContentPartPr/>
                <p14:nvPr/>
              </p14:nvContentPartPr>
              <p14:xfrm>
                <a:off x="1069413" y="6767467"/>
                <a:ext cx="56880" cy="1940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D35D0DF-C9F7-0372-B181-6E4BC4B8100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60773" y="6758467"/>
                  <a:ext cx="74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73DBD9A-7A53-1FEF-3AC2-6E426169F241}"/>
                    </a:ext>
                  </a:extLst>
                </p14:cNvPr>
                <p14:cNvContentPartPr/>
                <p14:nvPr/>
              </p14:nvContentPartPr>
              <p14:xfrm>
                <a:off x="1226733" y="6833707"/>
                <a:ext cx="42480" cy="1580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73DBD9A-7A53-1FEF-3AC2-6E426169F2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18093" y="6824707"/>
                  <a:ext cx="60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BE5AEA3-462E-EF8E-9224-94C8FECA23E2}"/>
                    </a:ext>
                  </a:extLst>
                </p14:cNvPr>
                <p14:cNvContentPartPr/>
                <p14:nvPr/>
              </p14:nvContentPartPr>
              <p14:xfrm>
                <a:off x="901293" y="7036747"/>
                <a:ext cx="365040" cy="255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BE5AEA3-462E-EF8E-9224-94C8FECA23E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92653" y="7027747"/>
                  <a:ext cx="382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D74F800-0BBF-676E-EAE0-225E226666DC}"/>
                    </a:ext>
                  </a:extLst>
                </p14:cNvPr>
                <p14:cNvContentPartPr/>
                <p14:nvPr/>
              </p14:nvContentPartPr>
              <p14:xfrm>
                <a:off x="1120533" y="7047907"/>
                <a:ext cx="202680" cy="1119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D74F800-0BBF-676E-EAE0-225E226666D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1533" y="7039267"/>
                  <a:ext cx="220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3C243AD-5E31-357B-2A52-24ADEF2B3CEB}"/>
                    </a:ext>
                  </a:extLst>
                </p14:cNvPr>
                <p14:cNvContentPartPr/>
                <p14:nvPr/>
              </p14:nvContentPartPr>
              <p14:xfrm>
                <a:off x="1299093" y="7101187"/>
                <a:ext cx="47160" cy="1220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3C243AD-5E31-357B-2A52-24ADEF2B3C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290453" y="7092187"/>
                  <a:ext cx="64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682BE386-4E30-6E7B-4AA7-0926C6F0EBE7}"/>
                    </a:ext>
                  </a:extLst>
                </p14:cNvPr>
                <p14:cNvContentPartPr/>
                <p14:nvPr/>
              </p14:nvContentPartPr>
              <p14:xfrm>
                <a:off x="1521573" y="7090027"/>
                <a:ext cx="160560" cy="135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682BE386-4E30-6E7B-4AA7-0926C6F0EB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12933" y="7081387"/>
                  <a:ext cx="17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3811739-9573-E999-75CC-56F992294229}"/>
                    </a:ext>
                  </a:extLst>
                </p14:cNvPr>
                <p14:cNvContentPartPr/>
                <p14:nvPr/>
              </p14:nvContentPartPr>
              <p14:xfrm>
                <a:off x="1615173" y="7032787"/>
                <a:ext cx="94680" cy="1008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3811739-9573-E999-75CC-56F9922942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606533" y="7023787"/>
                  <a:ext cx="112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3573030C-626E-2EF2-7FC3-54175791C4EB}"/>
                    </a:ext>
                  </a:extLst>
                </p14:cNvPr>
                <p14:cNvContentPartPr/>
                <p14:nvPr/>
              </p14:nvContentPartPr>
              <p14:xfrm>
                <a:off x="1773213" y="7162387"/>
                <a:ext cx="105120" cy="176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3573030C-626E-2EF2-7FC3-54175791C4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64213" y="7153747"/>
                  <a:ext cx="122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9270AA5-6FE8-6CD9-6D86-3E6C922C25CF}"/>
                    </a:ext>
                  </a:extLst>
                </p14:cNvPr>
                <p14:cNvContentPartPr/>
                <p14:nvPr/>
              </p14:nvContentPartPr>
              <p14:xfrm>
                <a:off x="1894173" y="7072387"/>
                <a:ext cx="52920" cy="1364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9270AA5-6FE8-6CD9-6D86-3E6C922C25C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85533" y="7063747"/>
                  <a:ext cx="705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7B61C9D-4AAC-C4A6-54D2-CF0851304B90}"/>
                    </a:ext>
                  </a:extLst>
                </p14:cNvPr>
                <p14:cNvContentPartPr/>
                <p14:nvPr/>
              </p14:nvContentPartPr>
              <p14:xfrm>
                <a:off x="1867533" y="7082827"/>
                <a:ext cx="119520" cy="1548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7B61C9D-4AAC-C4A6-54D2-CF0851304B9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58533" y="7073827"/>
                  <a:ext cx="137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94A261C-404A-2089-A186-4C270BBD1C22}"/>
                    </a:ext>
                  </a:extLst>
                </p14:cNvPr>
                <p14:cNvContentPartPr/>
                <p14:nvPr/>
              </p14:nvContentPartPr>
              <p14:xfrm>
                <a:off x="1498173" y="6761707"/>
                <a:ext cx="101520" cy="16956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94A261C-404A-2089-A186-4C270BBD1C2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489173" y="6753067"/>
                  <a:ext cx="1191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D49A27EC-E86F-C752-9007-E027514BF292}"/>
                    </a:ext>
                  </a:extLst>
                </p14:cNvPr>
                <p14:cNvContentPartPr/>
                <p14:nvPr/>
              </p14:nvContentPartPr>
              <p14:xfrm>
                <a:off x="1613013" y="6778267"/>
                <a:ext cx="142560" cy="20340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D49A27EC-E86F-C752-9007-E027514BF29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04013" y="6769627"/>
                  <a:ext cx="1602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496CFC1C-30A7-09B3-9570-21AA142213E4}"/>
                    </a:ext>
                  </a:extLst>
                </p14:cNvPr>
                <p14:cNvContentPartPr/>
                <p14:nvPr/>
              </p14:nvContentPartPr>
              <p14:xfrm>
                <a:off x="1789053" y="6790867"/>
                <a:ext cx="90000" cy="11232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496CFC1C-30A7-09B3-9570-21AA142213E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80053" y="6782227"/>
                  <a:ext cx="107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445371D-5C69-A32E-8F7D-9D857CFE40C9}"/>
                    </a:ext>
                  </a:extLst>
                </p14:cNvPr>
                <p14:cNvContentPartPr/>
                <p14:nvPr/>
              </p14:nvContentPartPr>
              <p14:xfrm>
                <a:off x="1852413" y="6801307"/>
                <a:ext cx="126360" cy="15264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445371D-5C69-A32E-8F7D-9D857CFE40C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843413" y="6792667"/>
                  <a:ext cx="1440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6249F0BF-6E5B-339E-0312-EE5554D2ECF5}"/>
                    </a:ext>
                  </a:extLst>
                </p14:cNvPr>
                <p14:cNvContentPartPr/>
                <p14:nvPr/>
              </p14:nvContentPartPr>
              <p14:xfrm>
                <a:off x="1989213" y="6770707"/>
                <a:ext cx="78480" cy="1044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6249F0BF-6E5B-339E-0312-EE5554D2ECF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80213" y="6762067"/>
                  <a:ext cx="96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A83A0169-ED9D-A6C4-112D-18778FFEDA89}"/>
                    </a:ext>
                  </a:extLst>
                </p14:cNvPr>
                <p14:cNvContentPartPr/>
                <p14:nvPr/>
              </p14:nvContentPartPr>
              <p14:xfrm>
                <a:off x="2019093" y="6882667"/>
                <a:ext cx="73440" cy="5364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A83A0169-ED9D-A6C4-112D-18778FFEDA8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10453" y="6873667"/>
                  <a:ext cx="91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6021285C-615E-CA4D-E7F4-20E1945DD9D4}"/>
                    </a:ext>
                  </a:extLst>
                </p14:cNvPr>
                <p14:cNvContentPartPr/>
                <p14:nvPr/>
              </p14:nvContentPartPr>
              <p14:xfrm>
                <a:off x="2108373" y="6785107"/>
                <a:ext cx="86040" cy="17604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6021285C-615E-CA4D-E7F4-20E1945DD9D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99733" y="6776107"/>
                  <a:ext cx="1036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FA923EA2-F6CA-8BE5-9163-41DF2617AC98}"/>
                    </a:ext>
                  </a:extLst>
                </p14:cNvPr>
                <p14:cNvContentPartPr/>
                <p14:nvPr/>
              </p14:nvContentPartPr>
              <p14:xfrm>
                <a:off x="2289453" y="6940627"/>
                <a:ext cx="10080" cy="1692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FA923EA2-F6CA-8BE5-9163-41DF2617AC9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280453" y="6931987"/>
                  <a:ext cx="27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416F9F66-4039-D1A9-1B4C-FE6947656F56}"/>
                    </a:ext>
                  </a:extLst>
                </p14:cNvPr>
                <p14:cNvContentPartPr/>
                <p14:nvPr/>
              </p14:nvContentPartPr>
              <p14:xfrm>
                <a:off x="1389453" y="6724987"/>
                <a:ext cx="65520" cy="1998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416F9F66-4039-D1A9-1B4C-FE6947656F5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380453" y="6715987"/>
                  <a:ext cx="83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95619A9C-6AE9-D31F-DE9C-02DC0B62CF3A}"/>
                    </a:ext>
                  </a:extLst>
                </p14:cNvPr>
                <p14:cNvContentPartPr/>
                <p14:nvPr/>
              </p14:nvContentPartPr>
              <p14:xfrm>
                <a:off x="2235813" y="6780787"/>
                <a:ext cx="43920" cy="2120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95619A9C-6AE9-D31F-DE9C-02DC0B62CF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26813" y="6772147"/>
                  <a:ext cx="6156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01252B36-5224-63DE-B785-D4A70F393167}"/>
              </a:ext>
            </a:extLst>
          </p:cNvPr>
          <p:cNvGrpSpPr/>
          <p:nvPr/>
        </p:nvGrpSpPr>
        <p:grpSpPr>
          <a:xfrm>
            <a:off x="2123133" y="8711467"/>
            <a:ext cx="1297080" cy="464400"/>
            <a:chOff x="2123133" y="8711467"/>
            <a:chExt cx="129708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F7206912-5F66-8941-209C-03897BAE2DC3}"/>
                    </a:ext>
                  </a:extLst>
                </p14:cNvPr>
                <p14:cNvContentPartPr/>
                <p14:nvPr/>
              </p14:nvContentPartPr>
              <p14:xfrm>
                <a:off x="2123133" y="8836747"/>
                <a:ext cx="108720" cy="100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F7206912-5F66-8941-209C-03897BAE2D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14493" y="8828107"/>
                  <a:ext cx="126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9C8F1690-B214-BA4F-AD77-17490BD66F10}"/>
                    </a:ext>
                  </a:extLst>
                </p14:cNvPr>
                <p14:cNvContentPartPr/>
                <p14:nvPr/>
              </p14:nvContentPartPr>
              <p14:xfrm>
                <a:off x="2211693" y="8790307"/>
                <a:ext cx="57240" cy="11484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9C8F1690-B214-BA4F-AD77-17490BD66F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202693" y="8781307"/>
                  <a:ext cx="74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12B82136-046D-4302-C11C-38336212387F}"/>
                    </a:ext>
                  </a:extLst>
                </p14:cNvPr>
                <p14:cNvContentPartPr/>
                <p14:nvPr/>
              </p14:nvContentPartPr>
              <p14:xfrm>
                <a:off x="2387013" y="8730187"/>
                <a:ext cx="14040" cy="11412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12B82136-046D-4302-C11C-38336212387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78013" y="8721187"/>
                  <a:ext cx="31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BF4D52B5-4700-0C69-CEB1-F63C30A05527}"/>
                    </a:ext>
                  </a:extLst>
                </p14:cNvPr>
                <p14:cNvContentPartPr/>
                <p14:nvPr/>
              </p14:nvContentPartPr>
              <p14:xfrm>
                <a:off x="2370093" y="8719747"/>
                <a:ext cx="57960" cy="1512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BF4D52B5-4700-0C69-CEB1-F63C30A0552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361093" y="8710747"/>
                  <a:ext cx="75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0CC84335-28F6-2B03-1F1A-4CB3C98255B6}"/>
                    </a:ext>
                  </a:extLst>
                </p14:cNvPr>
                <p14:cNvContentPartPr/>
                <p14:nvPr/>
              </p14:nvContentPartPr>
              <p14:xfrm>
                <a:off x="2445333" y="8799667"/>
                <a:ext cx="79200" cy="936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0CC84335-28F6-2B03-1F1A-4CB3C98255B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36333" y="8791027"/>
                  <a:ext cx="96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33F64317-0886-AD7F-6C6C-8F2702B28452}"/>
                    </a:ext>
                  </a:extLst>
                </p14:cNvPr>
                <p14:cNvContentPartPr/>
                <p14:nvPr/>
              </p14:nvContentPartPr>
              <p14:xfrm>
                <a:off x="2563773" y="8717587"/>
                <a:ext cx="68760" cy="1594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33F64317-0886-AD7F-6C6C-8F2702B2845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555133" y="8708947"/>
                  <a:ext cx="8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06C4954-3C1C-7F9B-F92C-85FBD14A84AC}"/>
                    </a:ext>
                  </a:extLst>
                </p14:cNvPr>
                <p14:cNvContentPartPr/>
                <p14:nvPr/>
              </p14:nvContentPartPr>
              <p14:xfrm>
                <a:off x="2558373" y="8796787"/>
                <a:ext cx="80640" cy="612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06C4954-3C1C-7F9B-F92C-85FBD14A84A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49733" y="8787787"/>
                  <a:ext cx="98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22B842A9-A3E2-C583-C137-F2D459B5E755}"/>
                    </a:ext>
                  </a:extLst>
                </p14:cNvPr>
                <p14:cNvContentPartPr/>
                <p14:nvPr/>
              </p14:nvContentPartPr>
              <p14:xfrm>
                <a:off x="2671773" y="8740987"/>
                <a:ext cx="88200" cy="1029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22B842A9-A3E2-C583-C137-F2D459B5E75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662773" y="8732347"/>
                  <a:ext cx="10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C25AF0E2-6E13-4EDE-747D-79081F681B90}"/>
                    </a:ext>
                  </a:extLst>
                </p14:cNvPr>
                <p14:cNvContentPartPr/>
                <p14:nvPr/>
              </p14:nvContentPartPr>
              <p14:xfrm>
                <a:off x="2762133" y="8777707"/>
                <a:ext cx="14400" cy="1209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C25AF0E2-6E13-4EDE-747D-79081F681B9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753133" y="8769067"/>
                  <a:ext cx="32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10E2E0BD-5D98-1304-A7F0-5917D7E015BB}"/>
                    </a:ext>
                  </a:extLst>
                </p14:cNvPr>
                <p14:cNvContentPartPr/>
                <p14:nvPr/>
              </p14:nvContentPartPr>
              <p14:xfrm>
                <a:off x="2835213" y="8750707"/>
                <a:ext cx="105120" cy="950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10E2E0BD-5D98-1304-A7F0-5917D7E015B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826573" y="8741707"/>
                  <a:ext cx="122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4BF14E0-2B81-0F8B-7EA0-09C29AB1767C}"/>
                    </a:ext>
                  </a:extLst>
                </p14:cNvPr>
                <p14:cNvContentPartPr/>
                <p14:nvPr/>
              </p14:nvContentPartPr>
              <p14:xfrm>
                <a:off x="2915493" y="8725507"/>
                <a:ext cx="127800" cy="15192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4BF14E0-2B81-0F8B-7EA0-09C29AB1767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906493" y="8716507"/>
                  <a:ext cx="145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B39102D-AF48-F44B-B2E9-1CF57569726A}"/>
                    </a:ext>
                  </a:extLst>
                </p14:cNvPr>
                <p14:cNvContentPartPr/>
                <p14:nvPr/>
              </p14:nvContentPartPr>
              <p14:xfrm>
                <a:off x="3055533" y="8712547"/>
                <a:ext cx="96120" cy="990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B39102D-AF48-F44B-B2E9-1CF57569726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46533" y="8703547"/>
                  <a:ext cx="113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E1400F6-D834-0B20-B351-BE312D9935AC}"/>
                    </a:ext>
                  </a:extLst>
                </p14:cNvPr>
                <p14:cNvContentPartPr/>
                <p14:nvPr/>
              </p14:nvContentPartPr>
              <p14:xfrm>
                <a:off x="3089373" y="8809747"/>
                <a:ext cx="99360" cy="784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E1400F6-D834-0B20-B351-BE312D9935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080733" y="8800747"/>
                  <a:ext cx="117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6724C3B-CBCF-4742-F37F-08CBCD06915F}"/>
                    </a:ext>
                  </a:extLst>
                </p14:cNvPr>
                <p14:cNvContentPartPr/>
                <p14:nvPr/>
              </p14:nvContentPartPr>
              <p14:xfrm>
                <a:off x="3202773" y="8711467"/>
                <a:ext cx="91800" cy="18828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6724C3B-CBCF-4742-F37F-08CBCD06915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193773" y="8702827"/>
                  <a:ext cx="10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190A3BDF-3EA2-EE4A-A7DD-BEE1FCCEBCE2}"/>
                    </a:ext>
                  </a:extLst>
                </p14:cNvPr>
                <p14:cNvContentPartPr/>
                <p14:nvPr/>
              </p14:nvContentPartPr>
              <p14:xfrm>
                <a:off x="3399333" y="8882467"/>
                <a:ext cx="20880" cy="972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190A3BDF-3EA2-EE4A-A7DD-BEE1FCCEBCE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90333" y="8873467"/>
                  <a:ext cx="385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3009B061-D887-1449-526A-F12E825FE7BF}"/>
                    </a:ext>
                  </a:extLst>
                </p14:cNvPr>
                <p14:cNvContentPartPr/>
                <p14:nvPr/>
              </p14:nvContentPartPr>
              <p14:xfrm>
                <a:off x="2371893" y="8970307"/>
                <a:ext cx="91080" cy="1674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3009B061-D887-1449-526A-F12E825FE7B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62893" y="8961307"/>
                  <a:ext cx="10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FC342B0F-AE41-F16F-E3DD-7EFC0BF9451A}"/>
                    </a:ext>
                  </a:extLst>
                </p14:cNvPr>
                <p14:cNvContentPartPr/>
                <p14:nvPr/>
              </p14:nvContentPartPr>
              <p14:xfrm>
                <a:off x="2444973" y="9015307"/>
                <a:ext cx="115920" cy="11052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FC342B0F-AE41-F16F-E3DD-7EFC0BF945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35973" y="9006307"/>
                  <a:ext cx="133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01555BBF-C939-7AAC-9CBB-E9C065F19DAB}"/>
                    </a:ext>
                  </a:extLst>
                </p14:cNvPr>
                <p14:cNvContentPartPr/>
                <p14:nvPr/>
              </p14:nvContentPartPr>
              <p14:xfrm>
                <a:off x="2553693" y="9007387"/>
                <a:ext cx="70560" cy="1083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01555BBF-C939-7AAC-9CBB-E9C065F19D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44693" y="8998387"/>
                  <a:ext cx="88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07420CF-D2E8-1C30-9AF1-C6E8DB0A704F}"/>
                    </a:ext>
                  </a:extLst>
                </p14:cNvPr>
                <p14:cNvContentPartPr/>
                <p14:nvPr/>
              </p14:nvContentPartPr>
              <p14:xfrm>
                <a:off x="2630373" y="9033307"/>
                <a:ext cx="59040" cy="910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07420CF-D2E8-1C30-9AF1-C6E8DB0A70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621733" y="9024307"/>
                  <a:ext cx="76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434FE3D9-60AE-39C6-817A-1F7B6635C41F}"/>
                    </a:ext>
                  </a:extLst>
                </p14:cNvPr>
                <p14:cNvContentPartPr/>
                <p14:nvPr/>
              </p14:nvContentPartPr>
              <p14:xfrm>
                <a:off x="2698773" y="9033667"/>
                <a:ext cx="69480" cy="1422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434FE3D9-60AE-39C6-817A-1F7B6635C41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90133" y="9025027"/>
                  <a:ext cx="87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F4A418C3-279B-FB93-DA25-D0A21B2ED792}"/>
                    </a:ext>
                  </a:extLst>
                </p14:cNvPr>
                <p14:cNvContentPartPr/>
                <p14:nvPr/>
              </p14:nvContentPartPr>
              <p14:xfrm>
                <a:off x="2804973" y="9049867"/>
                <a:ext cx="79200" cy="86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F4A418C3-279B-FB93-DA25-D0A21B2ED79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795973" y="9040867"/>
                  <a:ext cx="96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D574EE15-6BF9-7143-6360-E9E9800C777C}"/>
                    </a:ext>
                  </a:extLst>
                </p14:cNvPr>
                <p14:cNvContentPartPr/>
                <p14:nvPr/>
              </p14:nvContentPartPr>
              <p14:xfrm>
                <a:off x="2803893" y="9090187"/>
                <a:ext cx="172080" cy="2088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D574EE15-6BF9-7143-6360-E9E9800C777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94893" y="9081187"/>
                  <a:ext cx="1897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B42D01DA-315D-4B59-18DD-FAD5C89968B5}"/>
                    </a:ext>
                  </a:extLst>
                </p14:cNvPr>
                <p14:cNvContentPartPr/>
                <p14:nvPr/>
              </p14:nvContentPartPr>
              <p14:xfrm>
                <a:off x="2973813" y="9025387"/>
                <a:ext cx="85320" cy="11484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B42D01DA-315D-4B59-18DD-FAD5C89968B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64813" y="9016747"/>
                  <a:ext cx="102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92E4DBEA-9E57-6D25-0E22-7A8761DD1F0B}"/>
                    </a:ext>
                  </a:extLst>
                </p14:cNvPr>
                <p14:cNvContentPartPr/>
                <p14:nvPr/>
              </p14:nvContentPartPr>
              <p14:xfrm>
                <a:off x="3130413" y="9102787"/>
                <a:ext cx="21960" cy="3600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92E4DBEA-9E57-6D25-0E22-7A8761DD1F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21773" y="9094147"/>
                  <a:ext cx="39600" cy="53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5434965" cy="15386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2의 </a:t>
            </a:r>
            <a:r>
              <a:rPr sz="1900" spc="125" dirty="0">
                <a:latin typeface="나눔스퀘어OTF_ac"/>
                <a:cs typeface="나눔스퀘어OTF_ac"/>
              </a:rPr>
              <a:t>보수 데이터</a:t>
            </a:r>
            <a:r>
              <a:rPr sz="1900" spc="-204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부호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역할을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하는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비트도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다른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비트와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동일하게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연산에</a:t>
            </a:r>
            <a:r>
              <a:rPr sz="1700" b="0" spc="-2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사용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40" dirty="0">
                <a:latin typeface="나눔스퀘어OTF_ac Light"/>
                <a:cs typeface="나눔스퀘어OTF_ac Light"/>
              </a:rPr>
              <a:t>‘그냥‘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100" dirty="0">
                <a:latin typeface="나눔스퀘어OTF_ac Light"/>
                <a:cs typeface="나눔스퀘어OTF_ac Light"/>
              </a:rPr>
              <a:t>덧셈함.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 indent="-27686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하드웨어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11759" y="2151494"/>
            <a:ext cx="2914156" cy="174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201" y="6011632"/>
            <a:ext cx="367601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2의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보수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데이터</a:t>
            </a:r>
            <a:r>
              <a:rPr sz="1900" spc="-5" dirty="0">
                <a:latin typeface="나눔스퀘어OTF_ac"/>
                <a:cs typeface="나눔스퀘어OTF_ac"/>
              </a:rPr>
              <a:t> </a:t>
            </a:r>
            <a:r>
              <a:rPr sz="1900" spc="140" dirty="0">
                <a:latin typeface="나눔스퀘어OTF_ac"/>
                <a:cs typeface="나눔스퀘어OTF_ac"/>
              </a:rPr>
              <a:t>덧셈/뺄셈</a:t>
            </a:r>
            <a:r>
              <a:rPr sz="1900" spc="-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8477" y="6751916"/>
            <a:ext cx="3770345" cy="25317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138346-61C3-7941-EC1D-FD817F5F5593}"/>
              </a:ext>
            </a:extLst>
          </p:cNvPr>
          <p:cNvGrpSpPr/>
          <p:nvPr/>
        </p:nvGrpSpPr>
        <p:grpSpPr>
          <a:xfrm>
            <a:off x="2261013" y="1106653"/>
            <a:ext cx="627480" cy="232560"/>
            <a:chOff x="2261013" y="1106653"/>
            <a:chExt cx="627480" cy="2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3369C0A-0968-B109-9E71-49BF2C3578B3}"/>
                    </a:ext>
                  </a:extLst>
                </p14:cNvPr>
                <p14:cNvContentPartPr/>
                <p14:nvPr/>
              </p14:nvContentPartPr>
              <p14:xfrm>
                <a:off x="2261013" y="1169293"/>
                <a:ext cx="61920" cy="83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3369C0A-0968-B109-9E71-49BF2C3578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2373" y="1160653"/>
                  <a:ext cx="79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AD48E3B-EFC3-A94F-48D4-4565DCF0508E}"/>
                    </a:ext>
                  </a:extLst>
                </p14:cNvPr>
                <p14:cNvContentPartPr/>
                <p14:nvPr/>
              </p14:nvContentPartPr>
              <p14:xfrm>
                <a:off x="2270373" y="1213573"/>
                <a:ext cx="77400" cy="86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AD48E3B-EFC3-A94F-48D4-4565DCF050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61733" y="1204573"/>
                  <a:ext cx="95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A05F774-FFD5-E49D-3027-7E8927144E57}"/>
                    </a:ext>
                  </a:extLst>
                </p14:cNvPr>
                <p14:cNvContentPartPr/>
                <p14:nvPr/>
              </p14:nvContentPartPr>
              <p14:xfrm>
                <a:off x="2279733" y="1271893"/>
                <a:ext cx="89640" cy="67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A05F774-FFD5-E49D-3027-7E8927144E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70733" y="1262893"/>
                  <a:ext cx="107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34DB185-238D-FF0C-0EF4-57272E402685}"/>
                    </a:ext>
                  </a:extLst>
                </p14:cNvPr>
                <p14:cNvContentPartPr/>
                <p14:nvPr/>
              </p14:nvContentPartPr>
              <p14:xfrm>
                <a:off x="2386653" y="1172533"/>
                <a:ext cx="69120" cy="133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34DB185-238D-FF0C-0EF4-57272E4026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77653" y="1163533"/>
                  <a:ext cx="86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11B8916-915F-4ABE-0DF8-036027956AB9}"/>
                    </a:ext>
                  </a:extLst>
                </p14:cNvPr>
                <p14:cNvContentPartPr/>
                <p14:nvPr/>
              </p14:nvContentPartPr>
              <p14:xfrm>
                <a:off x="2382693" y="1208533"/>
                <a:ext cx="142920" cy="1152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11B8916-915F-4ABE-0DF8-036027956A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3693" y="1199893"/>
                  <a:ext cx="1605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CC50119-1A32-B309-4A37-8976C906D7A4}"/>
                    </a:ext>
                  </a:extLst>
                </p14:cNvPr>
                <p14:cNvContentPartPr/>
                <p14:nvPr/>
              </p14:nvContentPartPr>
              <p14:xfrm>
                <a:off x="2518053" y="1127173"/>
                <a:ext cx="106200" cy="130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CC50119-1A32-B309-4A37-8976C906D7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09053" y="1118533"/>
                  <a:ext cx="123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980D810-69F3-E030-B2C9-BA2056966A38}"/>
                    </a:ext>
                  </a:extLst>
                </p14:cNvPr>
                <p14:cNvContentPartPr/>
                <p14:nvPr/>
              </p14:nvContentPartPr>
              <p14:xfrm>
                <a:off x="2618493" y="1146253"/>
                <a:ext cx="21240" cy="162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980D810-69F3-E030-B2C9-BA2056966A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9853" y="1137613"/>
                  <a:ext cx="3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3D4040-8AA5-119B-A8EC-63F24FFF8181}"/>
                    </a:ext>
                  </a:extLst>
                </p14:cNvPr>
                <p14:cNvContentPartPr/>
                <p14:nvPr/>
              </p14:nvContentPartPr>
              <p14:xfrm>
                <a:off x="2646933" y="1106653"/>
                <a:ext cx="139680" cy="144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3D4040-8AA5-119B-A8EC-63F24FFF81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8293" y="1098013"/>
                  <a:ext cx="157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F350EA0-913E-0625-8049-1A9EF2137DA9}"/>
                    </a:ext>
                  </a:extLst>
                </p14:cNvPr>
                <p14:cNvContentPartPr/>
                <p14:nvPr/>
              </p14:nvContentPartPr>
              <p14:xfrm>
                <a:off x="2672853" y="1189453"/>
                <a:ext cx="140040" cy="1278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F350EA0-913E-0625-8049-1A9EF2137D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3853" y="1180813"/>
                  <a:ext cx="157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1C00EE8-ED7D-E5D7-D4CF-F433833A2C85}"/>
                    </a:ext>
                  </a:extLst>
                </p14:cNvPr>
                <p14:cNvContentPartPr/>
                <p14:nvPr/>
              </p14:nvContentPartPr>
              <p14:xfrm>
                <a:off x="2884533" y="1272973"/>
                <a:ext cx="3960" cy="3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1C00EE8-ED7D-E5D7-D4CF-F433833A2C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75893" y="1263973"/>
                  <a:ext cx="2160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B8C2DBC9-8ED6-CA57-E92C-76BD3256AE2E}"/>
                  </a:ext>
                </a:extLst>
              </p14:cNvPr>
              <p14:cNvContentPartPr/>
              <p14:nvPr/>
            </p14:nvContentPartPr>
            <p14:xfrm>
              <a:off x="4033293" y="1580413"/>
              <a:ext cx="1355760" cy="75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B8C2DBC9-8ED6-CA57-E92C-76BD3256AE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4653" y="1571413"/>
                <a:ext cx="13734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4BFDFD4-4939-39DA-EEAB-952F44F8C7E8}"/>
                  </a:ext>
                </a:extLst>
              </p14:cNvPr>
              <p14:cNvContentPartPr/>
              <p14:nvPr/>
            </p14:nvContentPartPr>
            <p14:xfrm>
              <a:off x="803733" y="1579333"/>
              <a:ext cx="460800" cy="3830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4BFDFD4-4939-39DA-EEAB-952F44F8C7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5093" y="1570333"/>
                <a:ext cx="47844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4AD2474D-079F-A190-4282-2A6B5D3D1AD7}"/>
              </a:ext>
            </a:extLst>
          </p:cNvPr>
          <p:cNvGrpSpPr/>
          <p:nvPr/>
        </p:nvGrpSpPr>
        <p:grpSpPr>
          <a:xfrm>
            <a:off x="4234173" y="586093"/>
            <a:ext cx="436680" cy="262080"/>
            <a:chOff x="4234173" y="586093"/>
            <a:chExt cx="43668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718621C-54C5-9255-C40A-02636EE18D46}"/>
                    </a:ext>
                  </a:extLst>
                </p14:cNvPr>
                <p14:cNvContentPartPr/>
                <p14:nvPr/>
              </p14:nvContentPartPr>
              <p14:xfrm>
                <a:off x="4234173" y="586093"/>
                <a:ext cx="133200" cy="182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718621C-54C5-9255-C40A-02636EE18D4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25533" y="577453"/>
                  <a:ext cx="1508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11753F5-F09E-5CA6-3818-3D7CFFF13344}"/>
                    </a:ext>
                  </a:extLst>
                </p14:cNvPr>
                <p14:cNvContentPartPr/>
                <p14:nvPr/>
              </p14:nvContentPartPr>
              <p14:xfrm>
                <a:off x="4409493" y="599413"/>
                <a:ext cx="55800" cy="127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11753F5-F09E-5CA6-3818-3D7CFFF133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0853" y="590413"/>
                  <a:ext cx="73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8E778DA-4F5A-1A99-99B0-EB3206B170D7}"/>
                    </a:ext>
                  </a:extLst>
                </p14:cNvPr>
                <p14:cNvContentPartPr/>
                <p14:nvPr/>
              </p14:nvContentPartPr>
              <p14:xfrm>
                <a:off x="4379253" y="763573"/>
                <a:ext cx="84960" cy="84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8E778DA-4F5A-1A99-99B0-EB3206B170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70253" y="754573"/>
                  <a:ext cx="102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9602BFB-2FAB-3503-6AC1-9F19F32FC3E1}"/>
                    </a:ext>
                  </a:extLst>
                </p14:cNvPr>
                <p14:cNvContentPartPr/>
                <p14:nvPr/>
              </p14:nvContentPartPr>
              <p14:xfrm>
                <a:off x="4468893" y="611653"/>
                <a:ext cx="92160" cy="1216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9602BFB-2FAB-3503-6AC1-9F19F32FC3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9893" y="602653"/>
                  <a:ext cx="109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006DD03-3359-EDE8-6C82-2CEE00A38F07}"/>
                    </a:ext>
                  </a:extLst>
                </p14:cNvPr>
                <p14:cNvContentPartPr/>
                <p14:nvPr/>
              </p14:nvContentPartPr>
              <p14:xfrm>
                <a:off x="4548093" y="588613"/>
                <a:ext cx="122760" cy="2415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006DD03-3359-EDE8-6C82-2CEE00A38F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9453" y="579973"/>
                  <a:ext cx="140400" cy="259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264" y="3263133"/>
            <a:ext cx="160337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곱셈</a:t>
            </a:r>
            <a:r>
              <a:rPr sz="2150" spc="-60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알고리즘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4907" y="6011632"/>
            <a:ext cx="2825750" cy="919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</a:t>
            </a:r>
            <a:r>
              <a:rPr sz="1900" spc="-15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곱셈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80" dirty="0">
                <a:latin typeface="나눔스퀘어OTF_ac Light"/>
                <a:cs typeface="나눔스퀘어OTF_ac Light"/>
              </a:rPr>
              <a:t>시프트와 덧셈 연산의</a:t>
            </a:r>
            <a:r>
              <a:rPr sz="1700" b="0" spc="-24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반복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893" y="7109373"/>
            <a:ext cx="4022171" cy="2291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9489" y="7274376"/>
            <a:ext cx="2590165" cy="167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1785" indent="-276860">
              <a:lnSpc>
                <a:spcPts val="1739"/>
              </a:lnSpc>
              <a:spcBef>
                <a:spcPts val="95"/>
              </a:spcBef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피승수를 부분곱에</a:t>
            </a:r>
            <a:r>
              <a:rPr sz="1450" spc="-9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덧셈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311785" indent="-276860">
              <a:lnSpc>
                <a:spcPct val="100000"/>
              </a:lnSpc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부분곱을 오른쪽</a:t>
            </a:r>
            <a:r>
              <a:rPr sz="1450" spc="-9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시프트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311785" indent="-27686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312420" algn="l"/>
              </a:tabLst>
            </a:pPr>
            <a:r>
              <a:rPr sz="1450" dirty="0">
                <a:latin typeface="나눔스퀘어라운드OTF Regular"/>
                <a:cs typeface="나눔스퀘어라운드OTF Regular"/>
              </a:rPr>
              <a:t>승수의 비트가 0이면</a:t>
            </a:r>
            <a:r>
              <a:rPr sz="1450" spc="-75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시프트만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나눔스퀘어라운드OTF Regular"/>
              <a:cs typeface="나눔스퀘어라운드OTF Regular"/>
            </a:endParaRPr>
          </a:p>
          <a:p>
            <a:pPr marL="12700">
              <a:lnSpc>
                <a:spcPts val="1739"/>
              </a:lnSpc>
            </a:pPr>
            <a:r>
              <a:rPr sz="1450" dirty="0">
                <a:latin typeface="나눔스퀘어라운드OTF Regular"/>
                <a:cs typeface="나눔스퀘어라운드OTF Regular"/>
              </a:rPr>
              <a:t>결과의</a:t>
            </a:r>
            <a:r>
              <a:rPr sz="1450" spc="-10" dirty="0">
                <a:latin typeface="나눔스퀘어라운드OTF Regular"/>
                <a:cs typeface="나눔스퀘어라운드OTF Regular"/>
              </a:rPr>
              <a:t> </a:t>
            </a:r>
            <a:r>
              <a:rPr sz="1450" dirty="0">
                <a:latin typeface="나눔스퀘어라운드OTF Regular"/>
                <a:cs typeface="나눔스퀘어라운드OTF Regular"/>
              </a:rPr>
              <a:t>부호: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288925" indent="-276860">
              <a:lnSpc>
                <a:spcPct val="100000"/>
              </a:lnSpc>
              <a:buAutoNum type="arabicPeriod"/>
              <a:tabLst>
                <a:tab pos="289560" algn="l"/>
              </a:tabLst>
            </a:pPr>
            <a:r>
              <a:rPr sz="1450" spc="-5" dirty="0">
                <a:latin typeface="나눔스퀘어라운드OTF Regular"/>
                <a:cs typeface="나눔스퀘어라운드OTF Regular"/>
              </a:rPr>
              <a:t>두 </a:t>
            </a:r>
            <a:r>
              <a:rPr sz="1450" dirty="0">
                <a:latin typeface="나눔스퀘어라운드OTF Regular"/>
                <a:cs typeface="나눔스퀘어라운드OTF Regular"/>
              </a:rPr>
              <a:t>수의 부호가 같으면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:</a:t>
            </a:r>
            <a:r>
              <a:rPr sz="1450" spc="-30" dirty="0">
                <a:latin typeface="나눔스퀘어라운드OTF Regular"/>
                <a:cs typeface="나눔스퀘어라운드OTF Regular"/>
              </a:rPr>
              <a:t>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+</a:t>
            </a:r>
            <a:endParaRPr sz="1450">
              <a:latin typeface="나눔스퀘어라운드OTF Regular"/>
              <a:cs typeface="나눔스퀘어라운드OTF Regular"/>
            </a:endParaRPr>
          </a:p>
          <a:p>
            <a:pPr marL="288925" indent="-27686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289560" algn="l"/>
              </a:tabLst>
            </a:pPr>
            <a:r>
              <a:rPr sz="1450" spc="-5" dirty="0">
                <a:latin typeface="나눔스퀘어라운드OTF Regular"/>
                <a:cs typeface="나눔스퀘어라운드OTF Regular"/>
              </a:rPr>
              <a:t>두 </a:t>
            </a:r>
            <a:r>
              <a:rPr sz="1450" dirty="0">
                <a:latin typeface="나눔스퀘어라운드OTF Regular"/>
                <a:cs typeface="나눔스퀘어라운드OTF Regular"/>
              </a:rPr>
              <a:t>수의 부호가 다르면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:</a:t>
            </a:r>
            <a:r>
              <a:rPr sz="1450" spc="-25" dirty="0">
                <a:latin typeface="나눔스퀘어라운드OTF Regular"/>
                <a:cs typeface="나눔스퀘어라운드OTF Regular"/>
              </a:rPr>
              <a:t> </a:t>
            </a:r>
            <a:r>
              <a:rPr sz="1450" spc="-5" dirty="0">
                <a:latin typeface="나눔스퀘어라운드OTF Regular"/>
                <a:cs typeface="나눔스퀘어라운드OTF Regular"/>
              </a:rPr>
              <a:t>-</a:t>
            </a:r>
            <a:endParaRPr sz="1450">
              <a:latin typeface="나눔스퀘어라운드OTF Regular"/>
              <a:cs typeface="나눔스퀘어라운드OTF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3331D6C-EB1D-038D-4A74-7125C60B1E09}"/>
              </a:ext>
            </a:extLst>
          </p:cNvPr>
          <p:cNvGrpSpPr/>
          <p:nvPr/>
        </p:nvGrpSpPr>
        <p:grpSpPr>
          <a:xfrm>
            <a:off x="2645389" y="7235276"/>
            <a:ext cx="297360" cy="409320"/>
            <a:chOff x="2645389" y="7235276"/>
            <a:chExt cx="297360" cy="40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FF7FF7-D48A-159E-7EB9-346957A3BF60}"/>
                    </a:ext>
                  </a:extLst>
                </p14:cNvPr>
                <p14:cNvContentPartPr/>
                <p14:nvPr/>
              </p14:nvContentPartPr>
              <p14:xfrm>
                <a:off x="2645389" y="7248596"/>
                <a:ext cx="87120" cy="98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FF7FF7-D48A-159E-7EB9-346957A3BF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36749" y="7239956"/>
                  <a:ext cx="104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3ECF95B-EC76-6429-DA4A-F1D615CEE8E8}"/>
                    </a:ext>
                  </a:extLst>
                </p14:cNvPr>
                <p14:cNvContentPartPr/>
                <p14:nvPr/>
              </p14:nvContentPartPr>
              <p14:xfrm>
                <a:off x="2688949" y="7279556"/>
                <a:ext cx="65160" cy="88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3ECF95B-EC76-6429-DA4A-F1D615CEE8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0309" y="7270916"/>
                  <a:ext cx="82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3414938-E5A5-AC30-C4A0-9F60F953A692}"/>
                    </a:ext>
                  </a:extLst>
                </p14:cNvPr>
                <p14:cNvContentPartPr/>
                <p14:nvPr/>
              </p14:nvContentPartPr>
              <p14:xfrm>
                <a:off x="2754829" y="7268396"/>
                <a:ext cx="14760" cy="1044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3414938-E5A5-AC30-C4A0-9F60F953A6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5829" y="7259756"/>
                  <a:ext cx="32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1F5A072-CB3A-E75E-4E70-BD80AE0B52A7}"/>
                    </a:ext>
                  </a:extLst>
                </p14:cNvPr>
                <p14:cNvContentPartPr/>
                <p14:nvPr/>
              </p14:nvContentPartPr>
              <p14:xfrm>
                <a:off x="2784709" y="7239956"/>
                <a:ext cx="63720" cy="93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1F5A072-CB3A-E75E-4E70-BD80AE0B52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76069" y="7231316"/>
                  <a:ext cx="81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532EB13-542B-1A8C-0BAB-AD359535C3A2}"/>
                    </a:ext>
                  </a:extLst>
                </p14:cNvPr>
                <p14:cNvContentPartPr/>
                <p14:nvPr/>
              </p14:nvContentPartPr>
              <p14:xfrm>
                <a:off x="2816389" y="7350116"/>
                <a:ext cx="44640" cy="47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532EB13-542B-1A8C-0BAB-AD359535C3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07389" y="7341476"/>
                  <a:ext cx="6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EAA3450-AB4B-BC9A-991C-E05115E606D8}"/>
                    </a:ext>
                  </a:extLst>
                </p14:cNvPr>
                <p14:cNvContentPartPr/>
                <p14:nvPr/>
              </p14:nvContentPartPr>
              <p14:xfrm>
                <a:off x="2876869" y="7235276"/>
                <a:ext cx="50040" cy="81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EAA3450-AB4B-BC9A-991C-E05115E606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68229" y="7226636"/>
                  <a:ext cx="67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614B4A-035F-6226-CD70-DB53F97B4610}"/>
                    </a:ext>
                  </a:extLst>
                </p14:cNvPr>
                <p14:cNvContentPartPr/>
                <p14:nvPr/>
              </p14:nvContentPartPr>
              <p14:xfrm>
                <a:off x="2872909" y="7324916"/>
                <a:ext cx="69840" cy="55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614B4A-035F-6226-CD70-DB53F97B461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63909" y="7316276"/>
                  <a:ext cx="87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E6E3D8F-BE90-2DD1-13BB-31A42786EEDE}"/>
                    </a:ext>
                  </a:extLst>
                </p14:cNvPr>
                <p14:cNvContentPartPr/>
                <p14:nvPr/>
              </p14:nvContentPartPr>
              <p14:xfrm>
                <a:off x="2668789" y="7452716"/>
                <a:ext cx="66600" cy="95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E6E3D8F-BE90-2DD1-13BB-31A42786EE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59789" y="7444076"/>
                  <a:ext cx="84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9F1B358-9EAF-649D-7851-8A2850E0D2AA}"/>
                    </a:ext>
                  </a:extLst>
                </p14:cNvPr>
                <p14:cNvContentPartPr/>
                <p14:nvPr/>
              </p14:nvContentPartPr>
              <p14:xfrm>
                <a:off x="2668789" y="7550636"/>
                <a:ext cx="82080" cy="23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9F1B358-9EAF-649D-7851-8A2850E0D2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60149" y="7541996"/>
                  <a:ext cx="99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2589F40-69E0-061A-917C-9402EAF14EDD}"/>
                    </a:ext>
                  </a:extLst>
                </p14:cNvPr>
                <p14:cNvContentPartPr/>
                <p14:nvPr/>
              </p14:nvContentPartPr>
              <p14:xfrm>
                <a:off x="2702269" y="7482236"/>
                <a:ext cx="128880" cy="1623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2589F40-69E0-061A-917C-9402EAF14ED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3629" y="7473596"/>
                  <a:ext cx="146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FD4EF0F-F6F5-6409-00CD-719E271F75E7}"/>
                    </a:ext>
                  </a:extLst>
                </p14:cNvPr>
                <p14:cNvContentPartPr/>
                <p14:nvPr/>
              </p14:nvContentPartPr>
              <p14:xfrm>
                <a:off x="2778229" y="7539836"/>
                <a:ext cx="77400" cy="65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FD4EF0F-F6F5-6409-00CD-719E271F75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69229" y="7530836"/>
                  <a:ext cx="950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90DD3DE-DA48-99B8-35F1-7E3E36AF2008}"/>
                    </a:ext>
                  </a:extLst>
                </p14:cNvPr>
                <p14:cNvContentPartPr/>
                <p14:nvPr/>
              </p14:nvContentPartPr>
              <p14:xfrm>
                <a:off x="2921149" y="7584476"/>
                <a:ext cx="13680" cy="108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90DD3DE-DA48-99B8-35F1-7E3E36AF20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12149" y="7575476"/>
                  <a:ext cx="3132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A3FB23C-D012-E0AC-B25D-27872C9F4E5B}"/>
              </a:ext>
            </a:extLst>
          </p:cNvPr>
          <p:cNvGrpSpPr/>
          <p:nvPr/>
        </p:nvGrpSpPr>
        <p:grpSpPr>
          <a:xfrm>
            <a:off x="2650069" y="7839716"/>
            <a:ext cx="1076760" cy="934560"/>
            <a:chOff x="2650069" y="7839716"/>
            <a:chExt cx="1076760" cy="9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1DD506E-5D11-8B1E-C223-F07EEA72F5DE}"/>
                    </a:ext>
                  </a:extLst>
                </p14:cNvPr>
                <p14:cNvContentPartPr/>
                <p14:nvPr/>
              </p14:nvContentPartPr>
              <p14:xfrm>
                <a:off x="2650069" y="7839716"/>
                <a:ext cx="173880" cy="934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1DD506E-5D11-8B1E-C223-F07EEA72F5D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41069" y="7831076"/>
                  <a:ext cx="191520" cy="9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70A6EE-B934-BC48-EABE-30BC527F970F}"/>
                    </a:ext>
                  </a:extLst>
                </p14:cNvPr>
                <p14:cNvContentPartPr/>
                <p14:nvPr/>
              </p14:nvContentPartPr>
              <p14:xfrm>
                <a:off x="2915389" y="7914596"/>
                <a:ext cx="54000" cy="77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70A6EE-B934-BC48-EABE-30BC527F97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06389" y="7905956"/>
                  <a:ext cx="71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723EF0-84F9-95E1-255B-1CAAE028FCD0}"/>
                    </a:ext>
                  </a:extLst>
                </p14:cNvPr>
                <p14:cNvContentPartPr/>
                <p14:nvPr/>
              </p14:nvContentPartPr>
              <p14:xfrm>
                <a:off x="2989549" y="7903796"/>
                <a:ext cx="2160" cy="75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723EF0-84F9-95E1-255B-1CAAE028FC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80549" y="7895156"/>
                  <a:ext cx="19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E8A6C4A-54E1-39B6-D564-32A60369FC1A}"/>
                    </a:ext>
                  </a:extLst>
                </p14:cNvPr>
                <p14:cNvContentPartPr/>
                <p14:nvPr/>
              </p14:nvContentPartPr>
              <p14:xfrm>
                <a:off x="2972629" y="7991996"/>
                <a:ext cx="68040" cy="48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E8A6C4A-54E1-39B6-D564-32A60369FC1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63629" y="7983356"/>
                  <a:ext cx="85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F7312F4-74F7-B026-AAF7-7B96B055E90E}"/>
                    </a:ext>
                  </a:extLst>
                </p14:cNvPr>
                <p14:cNvContentPartPr/>
                <p14:nvPr/>
              </p14:nvContentPartPr>
              <p14:xfrm>
                <a:off x="3021949" y="7867796"/>
                <a:ext cx="113040" cy="928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F7312F4-74F7-B026-AAF7-7B96B055E9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12949" y="7858796"/>
                  <a:ext cx="130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04EC4B2-FA08-909C-3D09-4EE4CBEEB6C0}"/>
                    </a:ext>
                  </a:extLst>
                </p14:cNvPr>
                <p14:cNvContentPartPr/>
                <p14:nvPr/>
              </p14:nvContentPartPr>
              <p14:xfrm>
                <a:off x="3092149" y="7960316"/>
                <a:ext cx="41760" cy="511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04EC4B2-FA08-909C-3D09-4EE4CBEEB6C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83509" y="7951316"/>
                  <a:ext cx="5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12D0D2B-7271-5B3F-5DE3-8C08F8983C54}"/>
                    </a:ext>
                  </a:extLst>
                </p14:cNvPr>
                <p14:cNvContentPartPr/>
                <p14:nvPr/>
              </p14:nvContentPartPr>
              <p14:xfrm>
                <a:off x="3144349" y="7876076"/>
                <a:ext cx="84240" cy="702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12D0D2B-7271-5B3F-5DE3-8C08F8983C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35349" y="7867076"/>
                  <a:ext cx="101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5307A28-C49A-D681-A9BA-45250ADAFD1F}"/>
                    </a:ext>
                  </a:extLst>
                </p14:cNvPr>
                <p14:cNvContentPartPr/>
                <p14:nvPr/>
              </p14:nvContentPartPr>
              <p14:xfrm>
                <a:off x="3190069" y="7918196"/>
                <a:ext cx="37080" cy="6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5307A28-C49A-D681-A9BA-45250ADAFD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81429" y="7909196"/>
                  <a:ext cx="54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010E42B-7DB4-00F7-890F-9EC20F3DA242}"/>
                    </a:ext>
                  </a:extLst>
                </p14:cNvPr>
                <p14:cNvContentPartPr/>
                <p14:nvPr/>
              </p14:nvContentPartPr>
              <p14:xfrm>
                <a:off x="3212749" y="7881476"/>
                <a:ext cx="59760" cy="1306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010E42B-7DB4-00F7-890F-9EC20F3DA2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04109" y="7872836"/>
                  <a:ext cx="77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C307E5D-4B4B-08C9-D6D7-818144989D00}"/>
                    </a:ext>
                  </a:extLst>
                </p14:cNvPr>
                <p14:cNvContentPartPr/>
                <p14:nvPr/>
              </p14:nvContentPartPr>
              <p14:xfrm>
                <a:off x="3248029" y="7885436"/>
                <a:ext cx="112680" cy="106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C307E5D-4B4B-08C9-D6D7-818144989D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9029" y="7876796"/>
                  <a:ext cx="13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B755E6A-39B2-CAA2-2A65-D65187669351}"/>
                    </a:ext>
                  </a:extLst>
                </p14:cNvPr>
                <p14:cNvContentPartPr/>
                <p14:nvPr/>
              </p14:nvContentPartPr>
              <p14:xfrm>
                <a:off x="3326869" y="7848356"/>
                <a:ext cx="124560" cy="1530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B755E6A-39B2-CAA2-2A65-D651876693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17869" y="7839716"/>
                  <a:ext cx="142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25D7190-6F63-10CB-EE9B-6BBAE440D8DF}"/>
                    </a:ext>
                  </a:extLst>
                </p14:cNvPr>
                <p14:cNvContentPartPr/>
                <p14:nvPr/>
              </p14:nvContentPartPr>
              <p14:xfrm>
                <a:off x="3500749" y="7866356"/>
                <a:ext cx="47160" cy="129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25D7190-6F63-10CB-EE9B-6BBAE440D8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92109" y="7857716"/>
                  <a:ext cx="64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1CBE3A6-D744-60AE-2B08-D737C340F688}"/>
                    </a:ext>
                  </a:extLst>
                </p14:cNvPr>
                <p14:cNvContentPartPr/>
                <p14:nvPr/>
              </p14:nvContentPartPr>
              <p14:xfrm>
                <a:off x="3478789" y="7912436"/>
                <a:ext cx="59400" cy="64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1CBE3A6-D744-60AE-2B08-D737C340F6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0149" y="7903796"/>
                  <a:ext cx="77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6C7951C-6007-0682-575F-DF20C21327DA}"/>
                    </a:ext>
                  </a:extLst>
                </p14:cNvPr>
                <p14:cNvContentPartPr/>
                <p14:nvPr/>
              </p14:nvContentPartPr>
              <p14:xfrm>
                <a:off x="3559069" y="7900196"/>
                <a:ext cx="56880" cy="752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6C7951C-6007-0682-575F-DF20C21327D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50429" y="7891196"/>
                  <a:ext cx="74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5BECAB8-0277-90DE-62CC-B37CA7E290E1}"/>
                    </a:ext>
                  </a:extLst>
                </p14:cNvPr>
                <p14:cNvContentPartPr/>
                <p14:nvPr/>
              </p14:nvContentPartPr>
              <p14:xfrm>
                <a:off x="3610549" y="7875716"/>
                <a:ext cx="54720" cy="540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5BECAB8-0277-90DE-62CC-B37CA7E290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01909" y="7866716"/>
                  <a:ext cx="72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2FF5F95-6CB9-D449-3D5D-30303A4733FB}"/>
                    </a:ext>
                  </a:extLst>
                </p14:cNvPr>
                <p14:cNvContentPartPr/>
                <p14:nvPr/>
              </p14:nvContentPartPr>
              <p14:xfrm>
                <a:off x="3604069" y="7974716"/>
                <a:ext cx="122760" cy="72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2FF5F95-6CB9-D449-3D5D-30303A4733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95429" y="7965716"/>
                  <a:ext cx="140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8D91F6B-8CC8-D351-10B0-2438BA62E193}"/>
                    </a:ext>
                  </a:extLst>
                </p14:cNvPr>
                <p14:cNvContentPartPr/>
                <p14:nvPr/>
              </p14:nvContentPartPr>
              <p14:xfrm>
                <a:off x="2987389" y="8141396"/>
                <a:ext cx="92520" cy="489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8D91F6B-8CC8-D351-10B0-2438BA62E1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78749" y="8132756"/>
                  <a:ext cx="110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148B878-C902-1A17-9339-20C772C7E038}"/>
                    </a:ext>
                  </a:extLst>
                </p14:cNvPr>
                <p14:cNvContentPartPr/>
                <p14:nvPr/>
              </p14:nvContentPartPr>
              <p14:xfrm>
                <a:off x="3017269" y="8187476"/>
                <a:ext cx="115560" cy="259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148B878-C902-1A17-9339-20C772C7E0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08629" y="8178476"/>
                  <a:ext cx="133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744278A-D9DF-5602-350B-2F959C6E43C2}"/>
                    </a:ext>
                  </a:extLst>
                </p14:cNvPr>
                <p14:cNvContentPartPr/>
                <p14:nvPr/>
              </p14:nvContentPartPr>
              <p14:xfrm>
                <a:off x="3035629" y="8150036"/>
                <a:ext cx="185760" cy="142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744278A-D9DF-5602-350B-2F959C6E43C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026989" y="8141396"/>
                  <a:ext cx="203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DA2F95B-1B54-0847-E167-45C8C6ACFE5A}"/>
                    </a:ext>
                  </a:extLst>
                </p14:cNvPr>
                <p14:cNvContentPartPr/>
                <p14:nvPr/>
              </p14:nvContentPartPr>
              <p14:xfrm>
                <a:off x="3173869" y="8111156"/>
                <a:ext cx="103680" cy="117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DA2F95B-1B54-0847-E167-45C8C6ACFE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165229" y="8102516"/>
                  <a:ext cx="12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A7FCA68-2234-5324-C6D6-F970349711E7}"/>
                    </a:ext>
                  </a:extLst>
                </p14:cNvPr>
                <p14:cNvContentPartPr/>
                <p14:nvPr/>
              </p14:nvContentPartPr>
              <p14:xfrm>
                <a:off x="3234709" y="8224196"/>
                <a:ext cx="99720" cy="820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A7FCA68-2234-5324-C6D6-F970349711E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225709" y="8215196"/>
                  <a:ext cx="117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942AF30-C755-9122-6C48-79EE4AD127BB}"/>
                    </a:ext>
                  </a:extLst>
                </p14:cNvPr>
                <p14:cNvContentPartPr/>
                <p14:nvPr/>
              </p14:nvContentPartPr>
              <p14:xfrm>
                <a:off x="3339109" y="8137796"/>
                <a:ext cx="97560" cy="896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942AF30-C755-9122-6C48-79EE4AD127B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30469" y="8129156"/>
                  <a:ext cx="115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EE7DAF0-D802-4280-166B-00B047E90C75}"/>
                    </a:ext>
                  </a:extLst>
                </p14:cNvPr>
                <p14:cNvContentPartPr/>
                <p14:nvPr/>
              </p14:nvContentPartPr>
              <p14:xfrm>
                <a:off x="3451069" y="8134916"/>
                <a:ext cx="58320" cy="67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EE7DAF0-D802-4280-166B-00B047E90C7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442429" y="8125916"/>
                  <a:ext cx="75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3703D51-08F2-7B0D-81F0-E642E451C21C}"/>
                    </a:ext>
                  </a:extLst>
                </p14:cNvPr>
                <p14:cNvContentPartPr/>
                <p14:nvPr/>
              </p14:nvContentPartPr>
              <p14:xfrm>
                <a:off x="3445669" y="8149316"/>
                <a:ext cx="150480" cy="144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3703D51-08F2-7B0D-81F0-E642E451C21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36669" y="8140316"/>
                  <a:ext cx="168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21B9D18-4B63-B361-B9EA-C60A688E64FE}"/>
                    </a:ext>
                  </a:extLst>
                </p14:cNvPr>
                <p14:cNvContentPartPr/>
                <p14:nvPr/>
              </p14:nvContentPartPr>
              <p14:xfrm>
                <a:off x="3551149" y="8162996"/>
                <a:ext cx="65160" cy="1306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21B9D18-4B63-B361-B9EA-C60A688E64F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42149" y="8154356"/>
                  <a:ext cx="8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BE365B1-DE03-1430-0698-C5C0AE582774}"/>
                    </a:ext>
                  </a:extLst>
                </p14:cNvPr>
                <p14:cNvContentPartPr/>
                <p14:nvPr/>
              </p14:nvContentPartPr>
              <p14:xfrm>
                <a:off x="3702349" y="8257316"/>
                <a:ext cx="4320" cy="72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BE365B1-DE03-1430-0698-C5C0AE5827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693349" y="8248676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EA583D2A-D698-A234-1287-3449C191B721}"/>
                  </a:ext>
                </a:extLst>
              </p14:cNvPr>
              <p14:cNvContentPartPr/>
              <p14:nvPr/>
            </p14:nvContentPartPr>
            <p14:xfrm>
              <a:off x="6084469" y="7904560"/>
              <a:ext cx="1210680" cy="48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EA583D2A-D698-A234-1287-3449C191B72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075829" y="7895920"/>
                <a:ext cx="1228320" cy="6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344932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 곱셈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9848" y="1411721"/>
            <a:ext cx="4505271" cy="2717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410" y="1635539"/>
            <a:ext cx="48768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latin typeface="나눔스퀘어라운드OTF Regular"/>
                <a:cs typeface="나눔스퀘어라운드OTF Regular"/>
              </a:rPr>
              <a:t>10111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1757" y="3247350"/>
            <a:ext cx="48768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" dirty="0">
                <a:latin typeface="나눔스퀘어라운드OTF Regular"/>
                <a:cs typeface="나눔스퀘어라운드OTF Regular"/>
              </a:rPr>
              <a:t>10011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075273" y="1433659"/>
          <a:ext cx="1982469" cy="266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48">
                <a:tc>
                  <a:txBody>
                    <a:bodyPr/>
                    <a:lstStyle/>
                    <a:p>
                      <a:pPr marL="31750">
                        <a:lnSpc>
                          <a:spcPts val="1425"/>
                        </a:lnSpc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1001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265"/>
                        </a:lnSpc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10111_10011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0_01011_11001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03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1100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1_00010_11001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0_10001_01100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88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0110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5244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0_10001_01100</a:t>
                      </a:r>
                      <a:endParaRPr sz="1200" dirty="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0_01000_10110</a:t>
                      </a:r>
                      <a:endParaRPr sz="1200" dirty="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19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1011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0_01000_10110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  <a:p>
                      <a:pPr marL="1358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0_00100_01011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77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spc="5" dirty="0">
                          <a:latin typeface="나눔스퀘어라운드OTF Regular"/>
                          <a:cs typeface="나눔스퀘어라운드OTF Regular"/>
                        </a:rPr>
                        <a:t>0101</a:t>
                      </a:r>
                      <a:r>
                        <a:rPr sz="1200" spc="5" dirty="0">
                          <a:solidFill>
                            <a:srgbClr val="FF0000"/>
                          </a:solidFill>
                          <a:latin typeface="나눔스퀘어라운드OTF Regular"/>
                          <a:cs typeface="나눔스퀘어라운드OTF Regular"/>
                        </a:rPr>
                        <a:t>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0_11011_01011</a:t>
                      </a:r>
                      <a:endParaRPr sz="1200">
                        <a:latin typeface="나눔스퀘어라운드OTF Regular"/>
                        <a:cs typeface="나눔스퀘어라운드OTF Regular"/>
                      </a:endParaRPr>
                    </a:p>
                  </a:txBody>
                  <a:tcPr marL="0" marR="0" marT="4635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r">
                        <a:lnSpc>
                          <a:spcPts val="1410"/>
                        </a:lnSpc>
                        <a:spcBef>
                          <a:spcPts val="110"/>
                        </a:spcBef>
                      </a:pPr>
                      <a:r>
                        <a:rPr sz="1200" dirty="0">
                          <a:latin typeface="나눔스퀘어라운드OTF Regular"/>
                          <a:cs typeface="나눔스퀘어라운드OTF Regular"/>
                        </a:rPr>
                        <a:t>0_01101_10101</a:t>
                      </a: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8201" y="6011632"/>
            <a:ext cx="3449320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형식의 곱셈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75119" y="5942337"/>
            <a:ext cx="1930382" cy="41488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0B9FA39-49EB-904B-76EB-973A35389E1B}"/>
              </a:ext>
            </a:extLst>
          </p:cNvPr>
          <p:cNvGrpSpPr/>
          <p:nvPr/>
        </p:nvGrpSpPr>
        <p:grpSpPr>
          <a:xfrm>
            <a:off x="879748" y="1091239"/>
            <a:ext cx="1925640" cy="1271520"/>
            <a:chOff x="879748" y="1091239"/>
            <a:chExt cx="1925640" cy="12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6457949-D041-A652-59FA-AF0E2F715339}"/>
                    </a:ext>
                  </a:extLst>
                </p14:cNvPr>
                <p14:cNvContentPartPr/>
                <p14:nvPr/>
              </p14:nvContentPartPr>
              <p14:xfrm>
                <a:off x="1109788" y="1091239"/>
                <a:ext cx="1695600" cy="1271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6457949-D041-A652-59FA-AF0E2F7153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788" y="1082599"/>
                  <a:ext cx="1713240" cy="12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56D2164-CDAE-6467-BCF4-41E742D510C2}"/>
                    </a:ext>
                  </a:extLst>
                </p14:cNvPr>
                <p14:cNvContentPartPr/>
                <p14:nvPr/>
              </p14:nvContentPartPr>
              <p14:xfrm>
                <a:off x="948868" y="1481479"/>
                <a:ext cx="218160" cy="334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56D2164-CDAE-6467-BCF4-41E742D510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9868" y="1472479"/>
                  <a:ext cx="2358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1B85CB-8884-70B3-4328-BDD178548B08}"/>
                    </a:ext>
                  </a:extLst>
                </p14:cNvPr>
                <p14:cNvContentPartPr/>
                <p14:nvPr/>
              </p14:nvContentPartPr>
              <p14:xfrm>
                <a:off x="879748" y="1752559"/>
                <a:ext cx="129240" cy="986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1B85CB-8884-70B3-4328-BDD178548B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1108" y="1743919"/>
                  <a:ext cx="14688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314BC2-5312-097E-8321-350159EF4964}"/>
              </a:ext>
            </a:extLst>
          </p:cNvPr>
          <p:cNvGrpSpPr/>
          <p:nvPr/>
        </p:nvGrpSpPr>
        <p:grpSpPr>
          <a:xfrm>
            <a:off x="1543948" y="1386439"/>
            <a:ext cx="440280" cy="222120"/>
            <a:chOff x="1543948" y="1386439"/>
            <a:chExt cx="440280" cy="22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5D9C329-0F47-7A88-F41D-1C379C3C8123}"/>
                    </a:ext>
                  </a:extLst>
                </p14:cNvPr>
                <p14:cNvContentPartPr/>
                <p14:nvPr/>
              </p14:nvContentPartPr>
              <p14:xfrm>
                <a:off x="1543948" y="1444039"/>
                <a:ext cx="70560" cy="100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5D9C329-0F47-7A88-F41D-1C379C3C81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5308" y="1435399"/>
                  <a:ext cx="88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0AB5688-2816-2CED-7E0E-D47A94F54970}"/>
                    </a:ext>
                  </a:extLst>
                </p14:cNvPr>
                <p14:cNvContentPartPr/>
                <p14:nvPr/>
              </p14:nvContentPartPr>
              <p14:xfrm>
                <a:off x="1554748" y="1496239"/>
                <a:ext cx="59400" cy="21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0AB5688-2816-2CED-7E0E-D47A94F549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6108" y="1487599"/>
                  <a:ext cx="770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2ADDBB7-960F-CA30-56F9-5B5C10CABFDC}"/>
                    </a:ext>
                  </a:extLst>
                </p14:cNvPr>
                <p14:cNvContentPartPr/>
                <p14:nvPr/>
              </p14:nvContentPartPr>
              <p14:xfrm>
                <a:off x="1579948" y="1547719"/>
                <a:ext cx="87120" cy="60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2ADDBB7-960F-CA30-56F9-5B5C10CAB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1308" y="1539079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AC0E144-75BE-73EF-C22B-922D2058AB18}"/>
                    </a:ext>
                  </a:extLst>
                </p14:cNvPr>
                <p14:cNvContentPartPr/>
                <p14:nvPr/>
              </p14:nvContentPartPr>
              <p14:xfrm>
                <a:off x="1635748" y="1438639"/>
                <a:ext cx="45720" cy="13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AC0E144-75BE-73EF-C22B-922D2058AB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7108" y="1429999"/>
                  <a:ext cx="63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858043A-3611-7CAD-6806-2EB61A1AAB84}"/>
                    </a:ext>
                  </a:extLst>
                </p14:cNvPr>
                <p14:cNvContentPartPr/>
                <p14:nvPr/>
              </p14:nvContentPartPr>
              <p14:xfrm>
                <a:off x="1632508" y="1468519"/>
                <a:ext cx="131760" cy="108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858043A-3611-7CAD-6806-2EB61A1AAB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23868" y="1459519"/>
                  <a:ext cx="149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CCEC52E-76B5-E301-AFAF-49D2F57677D3}"/>
                    </a:ext>
                  </a:extLst>
                </p14:cNvPr>
                <p14:cNvContentPartPr/>
                <p14:nvPr/>
              </p14:nvContentPartPr>
              <p14:xfrm>
                <a:off x="1735108" y="1413799"/>
                <a:ext cx="90000" cy="92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CCEC52E-76B5-E301-AFAF-49D2F57677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6468" y="1405159"/>
                  <a:ext cx="107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D6692B1-BD58-B274-0C4C-C3DC347A26C7}"/>
                    </a:ext>
                  </a:extLst>
                </p14:cNvPr>
                <p14:cNvContentPartPr/>
                <p14:nvPr/>
              </p14:nvContentPartPr>
              <p14:xfrm>
                <a:off x="1823308" y="1411999"/>
                <a:ext cx="40320" cy="1033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D6692B1-BD58-B274-0C4C-C3DC347A26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4668" y="1403359"/>
                  <a:ext cx="57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38E8808-A0E0-21C2-C190-2604DFFEBB15}"/>
                    </a:ext>
                  </a:extLst>
                </p14:cNvPr>
                <p14:cNvContentPartPr/>
                <p14:nvPr/>
              </p14:nvContentPartPr>
              <p14:xfrm>
                <a:off x="1838788" y="1386439"/>
                <a:ext cx="102960" cy="950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38E8808-A0E0-21C2-C190-2604DFFEBB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29788" y="1377799"/>
                  <a:ext cx="120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22B73F1-717A-A897-81A4-453AAC7015D4}"/>
                    </a:ext>
                  </a:extLst>
                </p14:cNvPr>
                <p14:cNvContentPartPr/>
                <p14:nvPr/>
              </p14:nvContentPartPr>
              <p14:xfrm>
                <a:off x="1896748" y="1483279"/>
                <a:ext cx="87480" cy="374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22B73F1-717A-A897-81A4-453AAC7015D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87748" y="1474279"/>
                  <a:ext cx="1051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5C84EF9-7FB3-B109-F126-0437D1E482DA}"/>
              </a:ext>
            </a:extLst>
          </p:cNvPr>
          <p:cNvGrpSpPr/>
          <p:nvPr/>
        </p:nvGrpSpPr>
        <p:grpSpPr>
          <a:xfrm>
            <a:off x="4557148" y="652039"/>
            <a:ext cx="1827360" cy="225720"/>
            <a:chOff x="4557148" y="652039"/>
            <a:chExt cx="1827360" cy="22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562723B-C1DB-EBD0-0EAC-68C0D38B411A}"/>
                    </a:ext>
                  </a:extLst>
                </p14:cNvPr>
                <p14:cNvContentPartPr/>
                <p14:nvPr/>
              </p14:nvContentPartPr>
              <p14:xfrm>
                <a:off x="4557148" y="779839"/>
                <a:ext cx="110160" cy="813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562723B-C1DB-EBD0-0EAC-68C0D38B41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8148" y="770839"/>
                  <a:ext cx="12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C77E274-8F83-CC63-2876-615C7602C6E2}"/>
                    </a:ext>
                  </a:extLst>
                </p14:cNvPr>
                <p14:cNvContentPartPr/>
                <p14:nvPr/>
              </p14:nvContentPartPr>
              <p14:xfrm>
                <a:off x="4758028" y="730519"/>
                <a:ext cx="61920" cy="1065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C77E274-8F83-CC63-2876-615C7602C6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9028" y="721519"/>
                  <a:ext cx="79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456EFD1-7555-833A-F213-9CF1A66E0F13}"/>
                    </a:ext>
                  </a:extLst>
                </p14:cNvPr>
                <p14:cNvContentPartPr/>
                <p14:nvPr/>
              </p14:nvContentPartPr>
              <p14:xfrm>
                <a:off x="4839388" y="716119"/>
                <a:ext cx="39240" cy="1285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456EFD1-7555-833A-F213-9CF1A66E0F1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0388" y="707479"/>
                  <a:ext cx="56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45340E5-9DCF-A183-F99B-01ED3308CB22}"/>
                    </a:ext>
                  </a:extLst>
                </p14:cNvPr>
                <p14:cNvContentPartPr/>
                <p14:nvPr/>
              </p14:nvContentPartPr>
              <p14:xfrm>
                <a:off x="4884028" y="731959"/>
                <a:ext cx="55440" cy="145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45340E5-9DCF-A183-F99B-01ED3308CB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5388" y="723319"/>
                  <a:ext cx="730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47BD52D-9AF3-16EB-24D0-8F83851DB4D8}"/>
                    </a:ext>
                  </a:extLst>
                </p14:cNvPr>
                <p14:cNvContentPartPr/>
                <p14:nvPr/>
              </p14:nvContentPartPr>
              <p14:xfrm>
                <a:off x="5071588" y="743839"/>
                <a:ext cx="54000" cy="799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47BD52D-9AF3-16EB-24D0-8F83851DB4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62588" y="734839"/>
                  <a:ext cx="716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948FC9D-5304-7724-0EBE-3532BBE246AF}"/>
                    </a:ext>
                  </a:extLst>
                </p14:cNvPr>
                <p14:cNvContentPartPr/>
                <p14:nvPr/>
              </p14:nvContentPartPr>
              <p14:xfrm>
                <a:off x="5062228" y="738799"/>
                <a:ext cx="68400" cy="853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948FC9D-5304-7724-0EBE-3532BBE246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3228" y="730159"/>
                  <a:ext cx="86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FC152872-B31A-3A47-A0FE-0D9FCDD89A09}"/>
                    </a:ext>
                  </a:extLst>
                </p14:cNvPr>
                <p14:cNvContentPartPr/>
                <p14:nvPr/>
              </p14:nvContentPartPr>
              <p14:xfrm>
                <a:off x="5185348" y="783439"/>
                <a:ext cx="102600" cy="846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FC152872-B31A-3A47-A0FE-0D9FCDD89A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6348" y="774439"/>
                  <a:ext cx="120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E8E31AD-1C18-8EE5-7466-0A8FEDA9160E}"/>
                    </a:ext>
                  </a:extLst>
                </p14:cNvPr>
                <p14:cNvContentPartPr/>
                <p14:nvPr/>
              </p14:nvContentPartPr>
              <p14:xfrm>
                <a:off x="5350588" y="721159"/>
                <a:ext cx="53280" cy="1425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E8E31AD-1C18-8EE5-7466-0A8FEDA916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1588" y="712159"/>
                  <a:ext cx="70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EC49F66-579C-3F38-B1EE-8C423E7AE186}"/>
                    </a:ext>
                  </a:extLst>
                </p14:cNvPr>
                <p14:cNvContentPartPr/>
                <p14:nvPr/>
              </p14:nvContentPartPr>
              <p14:xfrm>
                <a:off x="5429428" y="715759"/>
                <a:ext cx="6480" cy="176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EC49F66-579C-3F38-B1EE-8C423E7AE1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0788" y="706759"/>
                  <a:ext cx="24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6ED04C1-8AA5-B93D-1E51-E07872A86DD5}"/>
                    </a:ext>
                  </a:extLst>
                </p14:cNvPr>
                <p14:cNvContentPartPr/>
                <p14:nvPr/>
              </p14:nvContentPartPr>
              <p14:xfrm>
                <a:off x="5441308" y="775519"/>
                <a:ext cx="96840" cy="709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6ED04C1-8AA5-B93D-1E51-E07872A86DD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2308" y="766519"/>
                  <a:ext cx="114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525B57E-DEF6-3C8C-BDC6-684523CA0627}"/>
                    </a:ext>
                  </a:extLst>
                </p14:cNvPr>
                <p14:cNvContentPartPr/>
                <p14:nvPr/>
              </p14:nvContentPartPr>
              <p14:xfrm>
                <a:off x="5492428" y="726559"/>
                <a:ext cx="24840" cy="1414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525B57E-DEF6-3C8C-BDC6-684523CA06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83428" y="717559"/>
                  <a:ext cx="4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D7F4B35-AAF3-36BA-16B7-AB725D490EC5}"/>
                    </a:ext>
                  </a:extLst>
                </p14:cNvPr>
                <p14:cNvContentPartPr/>
                <p14:nvPr/>
              </p14:nvContentPartPr>
              <p14:xfrm>
                <a:off x="5642188" y="751039"/>
                <a:ext cx="84600" cy="6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D7F4B35-AAF3-36BA-16B7-AB725D490E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33548" y="742039"/>
                  <a:ext cx="102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56663CF-414C-387A-AEAB-E486F4E6A1CC}"/>
                    </a:ext>
                  </a:extLst>
                </p14:cNvPr>
                <p14:cNvContentPartPr/>
                <p14:nvPr/>
              </p14:nvContentPartPr>
              <p14:xfrm>
                <a:off x="5647948" y="799279"/>
                <a:ext cx="105480" cy="64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56663CF-414C-387A-AEAB-E486F4E6A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8948" y="790279"/>
                  <a:ext cx="1231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C47C45C-024D-7985-64F6-A35AE7C4BC2B}"/>
                    </a:ext>
                  </a:extLst>
                </p14:cNvPr>
                <p14:cNvContentPartPr/>
                <p14:nvPr/>
              </p14:nvContentPartPr>
              <p14:xfrm>
                <a:off x="5848828" y="701359"/>
                <a:ext cx="92160" cy="1184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C47C45C-024D-7985-64F6-A35AE7C4BC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0188" y="692359"/>
                  <a:ext cx="109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2027EA5-89FD-143C-E56A-61D274FFAEC7}"/>
                    </a:ext>
                  </a:extLst>
                </p14:cNvPr>
                <p14:cNvContentPartPr/>
                <p14:nvPr/>
              </p14:nvContentPartPr>
              <p14:xfrm>
                <a:off x="5954668" y="693799"/>
                <a:ext cx="121320" cy="1209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2027EA5-89FD-143C-E56A-61D274FFAE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6028" y="685159"/>
                  <a:ext cx="138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F62B13AF-BC3E-5396-0E54-F19BD01F1051}"/>
                    </a:ext>
                  </a:extLst>
                </p14:cNvPr>
                <p14:cNvContentPartPr/>
                <p14:nvPr/>
              </p14:nvContentPartPr>
              <p14:xfrm>
                <a:off x="6171388" y="669679"/>
                <a:ext cx="76320" cy="122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F62B13AF-BC3E-5396-0E54-F19BD01F10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2388" y="660679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5E09E6A-1648-5A9B-83E9-68263B3F7A80}"/>
                    </a:ext>
                  </a:extLst>
                </p14:cNvPr>
                <p14:cNvContentPartPr/>
                <p14:nvPr/>
              </p14:nvContentPartPr>
              <p14:xfrm>
                <a:off x="6266068" y="652039"/>
                <a:ext cx="28440" cy="1303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5E09E6A-1648-5A9B-83E9-68263B3F7A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7068" y="643039"/>
                  <a:ext cx="46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7092BED-AC17-FCA3-F1FA-73EC5D9EB104}"/>
                    </a:ext>
                  </a:extLst>
                </p14:cNvPr>
                <p14:cNvContentPartPr/>
                <p14:nvPr/>
              </p14:nvContentPartPr>
              <p14:xfrm>
                <a:off x="6318628" y="714319"/>
                <a:ext cx="65880" cy="93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7092BED-AC17-FCA3-F1FA-73EC5D9EB1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09988" y="705319"/>
                  <a:ext cx="83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3F6E6C6-8999-5ECE-4936-1F0264AA3F5F}"/>
                    </a:ext>
                  </a:extLst>
                </p14:cNvPr>
                <p14:cNvContentPartPr/>
                <p14:nvPr/>
              </p14:nvContentPartPr>
              <p14:xfrm>
                <a:off x="6352468" y="668239"/>
                <a:ext cx="27720" cy="1411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3F6E6C6-8999-5ECE-4936-1F0264AA3F5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343828" y="659239"/>
                  <a:ext cx="4536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1414230-0DB8-6815-C388-689F626B2187}"/>
              </a:ext>
            </a:extLst>
          </p:cNvPr>
          <p:cNvGrpSpPr/>
          <p:nvPr/>
        </p:nvGrpSpPr>
        <p:grpSpPr>
          <a:xfrm>
            <a:off x="1338388" y="2666599"/>
            <a:ext cx="3818160" cy="2125080"/>
            <a:chOff x="1338388" y="2666599"/>
            <a:chExt cx="3818160" cy="212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31073AD-9004-1A79-AACF-5990E1833AA1}"/>
                    </a:ext>
                  </a:extLst>
                </p14:cNvPr>
                <p14:cNvContentPartPr/>
                <p14:nvPr/>
              </p14:nvContentPartPr>
              <p14:xfrm>
                <a:off x="3412348" y="3074839"/>
                <a:ext cx="64800" cy="96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31073AD-9004-1A79-AACF-5990E1833A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3708" y="3065839"/>
                  <a:ext cx="8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8A5EF99-6407-7A71-CFE2-A1FF375DB367}"/>
                    </a:ext>
                  </a:extLst>
                </p14:cNvPr>
                <p14:cNvContentPartPr/>
                <p14:nvPr/>
              </p14:nvContentPartPr>
              <p14:xfrm>
                <a:off x="3418468" y="3126319"/>
                <a:ext cx="61920" cy="14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8A5EF99-6407-7A71-CFE2-A1FF375DB3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09828" y="3117319"/>
                  <a:ext cx="79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3EEEF004-01FB-A2E7-409F-9181D699AB92}"/>
                    </a:ext>
                  </a:extLst>
                </p14:cNvPr>
                <p14:cNvContentPartPr/>
                <p14:nvPr/>
              </p14:nvContentPartPr>
              <p14:xfrm>
                <a:off x="3433228" y="3174559"/>
                <a:ext cx="71280" cy="554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3EEEF004-01FB-A2E7-409F-9181D699AB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24228" y="3165919"/>
                  <a:ext cx="8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BB8CB7C-7A58-B8BF-4566-85C0FEADEA50}"/>
                    </a:ext>
                  </a:extLst>
                </p14:cNvPr>
                <p14:cNvContentPartPr/>
                <p14:nvPr/>
              </p14:nvContentPartPr>
              <p14:xfrm>
                <a:off x="3503788" y="3063679"/>
                <a:ext cx="57600" cy="129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BB8CB7C-7A58-B8BF-4566-85C0FEADEA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94788" y="3054679"/>
                  <a:ext cx="7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BBAEED6-CDB3-293B-E78E-A395EB304BDF}"/>
                    </a:ext>
                  </a:extLst>
                </p14:cNvPr>
                <p14:cNvContentPartPr/>
                <p14:nvPr/>
              </p14:nvContentPartPr>
              <p14:xfrm>
                <a:off x="3508828" y="3109039"/>
                <a:ext cx="140400" cy="118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BBAEED6-CDB3-293B-E78E-A395EB304B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9828" y="3100399"/>
                  <a:ext cx="158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637684B7-CE49-A6B6-C497-211BC853A1F4}"/>
                    </a:ext>
                  </a:extLst>
                </p14:cNvPr>
                <p14:cNvContentPartPr/>
                <p14:nvPr/>
              </p14:nvContentPartPr>
              <p14:xfrm>
                <a:off x="3603508" y="3068719"/>
                <a:ext cx="114480" cy="1036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637684B7-CE49-A6B6-C497-211BC853A1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8" y="3059719"/>
                  <a:ext cx="132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1EF4434B-E46B-69EA-A853-D8CE6D7ECCBD}"/>
                    </a:ext>
                  </a:extLst>
                </p14:cNvPr>
                <p14:cNvContentPartPr/>
                <p14:nvPr/>
              </p14:nvContentPartPr>
              <p14:xfrm>
                <a:off x="3708988" y="3083479"/>
                <a:ext cx="27000" cy="90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1EF4434B-E46B-69EA-A853-D8CE6D7ECCB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00348" y="3074839"/>
                  <a:ext cx="4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2D86D38-78B1-5678-B173-462742EC5A68}"/>
                    </a:ext>
                  </a:extLst>
                </p14:cNvPr>
                <p14:cNvContentPartPr/>
                <p14:nvPr/>
              </p14:nvContentPartPr>
              <p14:xfrm>
                <a:off x="3711868" y="3067279"/>
                <a:ext cx="82800" cy="95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2D86D38-78B1-5678-B173-462742EC5A6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02868" y="3058279"/>
                  <a:ext cx="10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8216725-128D-B593-1DA6-44B1E1A0C5F0}"/>
                    </a:ext>
                  </a:extLst>
                </p14:cNvPr>
                <p14:cNvContentPartPr/>
                <p14:nvPr/>
              </p14:nvContentPartPr>
              <p14:xfrm>
                <a:off x="3734188" y="3123439"/>
                <a:ext cx="111960" cy="864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8216725-128D-B593-1DA6-44B1E1A0C5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5548" y="3114799"/>
                  <a:ext cx="129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E4C12613-6F3F-7C7F-D1EA-A60E4ABBE848}"/>
                    </a:ext>
                  </a:extLst>
                </p14:cNvPr>
                <p14:cNvContentPartPr/>
                <p14:nvPr/>
              </p14:nvContentPartPr>
              <p14:xfrm>
                <a:off x="2906548" y="2666599"/>
                <a:ext cx="2250000" cy="16642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E4C12613-6F3F-7C7F-D1EA-A60E4ABBE8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7908" y="2657959"/>
                  <a:ext cx="2267640" cy="16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978EB9B-2D89-59DD-5720-E85CC243F9CE}"/>
                    </a:ext>
                  </a:extLst>
                </p14:cNvPr>
                <p14:cNvContentPartPr/>
                <p14:nvPr/>
              </p14:nvContentPartPr>
              <p14:xfrm>
                <a:off x="4170148" y="3866839"/>
                <a:ext cx="274320" cy="3067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978EB9B-2D89-59DD-5720-E85CC243F9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61508" y="3857839"/>
                  <a:ext cx="291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4708B09-EAAE-AFA5-40ED-C79B5C154E44}"/>
                    </a:ext>
                  </a:extLst>
                </p14:cNvPr>
                <p14:cNvContentPartPr/>
                <p14:nvPr/>
              </p14:nvContentPartPr>
              <p14:xfrm>
                <a:off x="4119748" y="3804199"/>
                <a:ext cx="177480" cy="1404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4708B09-EAAE-AFA5-40ED-C79B5C154E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11108" y="3795559"/>
                  <a:ext cx="195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06C8EA13-87D3-B992-86E3-64BFF0B089BA}"/>
                    </a:ext>
                  </a:extLst>
                </p14:cNvPr>
                <p14:cNvContentPartPr/>
                <p14:nvPr/>
              </p14:nvContentPartPr>
              <p14:xfrm>
                <a:off x="4126228" y="3526999"/>
                <a:ext cx="105480" cy="1083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06C8EA13-87D3-B992-86E3-64BFF0B089B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17228" y="3517999"/>
                  <a:ext cx="12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7B09F365-F322-2B50-2F33-09A7FAA8778F}"/>
                    </a:ext>
                  </a:extLst>
                </p14:cNvPr>
                <p14:cNvContentPartPr/>
                <p14:nvPr/>
              </p14:nvContentPartPr>
              <p14:xfrm>
                <a:off x="4254388" y="3468319"/>
                <a:ext cx="77040" cy="1267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7B09F365-F322-2B50-2F33-09A7FAA877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45748" y="3459679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B2DEE58-1355-2813-7CE9-9DD3CEECFAB7}"/>
                    </a:ext>
                  </a:extLst>
                </p14:cNvPr>
                <p14:cNvContentPartPr/>
                <p14:nvPr/>
              </p14:nvContentPartPr>
              <p14:xfrm>
                <a:off x="4275628" y="3530959"/>
                <a:ext cx="62640" cy="4680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B2DEE58-1355-2813-7CE9-9DD3CEECFA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6628" y="3522319"/>
                  <a:ext cx="80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3986D35-2EC1-8C42-5AD6-97606F39B890}"/>
                    </a:ext>
                  </a:extLst>
                </p14:cNvPr>
                <p14:cNvContentPartPr/>
                <p14:nvPr/>
              </p14:nvContentPartPr>
              <p14:xfrm>
                <a:off x="4360228" y="3487759"/>
                <a:ext cx="38520" cy="1162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3986D35-2EC1-8C42-5AD6-97606F39B8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1588" y="3478759"/>
                  <a:ext cx="56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ADB0052B-7099-05D4-58FC-62339A090F0E}"/>
                    </a:ext>
                  </a:extLst>
                </p14:cNvPr>
                <p14:cNvContentPartPr/>
                <p14:nvPr/>
              </p14:nvContentPartPr>
              <p14:xfrm>
                <a:off x="4406668" y="3456079"/>
                <a:ext cx="94320" cy="885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ADB0052B-7099-05D4-58FC-62339A090F0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98028" y="3447439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625BB1EC-BC06-7137-AADF-2A375841B876}"/>
                    </a:ext>
                  </a:extLst>
                </p14:cNvPr>
                <p14:cNvContentPartPr/>
                <p14:nvPr/>
              </p14:nvContentPartPr>
              <p14:xfrm>
                <a:off x="4441588" y="3581719"/>
                <a:ext cx="78480" cy="176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625BB1EC-BC06-7137-AADF-2A375841B8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32588" y="3573079"/>
                  <a:ext cx="961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0B4F886C-5415-747F-2400-1E38876BD1AD}"/>
                    </a:ext>
                  </a:extLst>
                </p14:cNvPr>
                <p14:cNvContentPartPr/>
                <p14:nvPr/>
              </p14:nvContentPartPr>
              <p14:xfrm>
                <a:off x="1338388" y="3728239"/>
                <a:ext cx="48240" cy="2455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0B4F886C-5415-747F-2400-1E38876BD1A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29388" y="3719239"/>
                  <a:ext cx="65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3ADE31B7-98A3-AC30-7F52-FFEFFB8C59B2}"/>
                    </a:ext>
                  </a:extLst>
                </p14:cNvPr>
                <p14:cNvContentPartPr/>
                <p14:nvPr/>
              </p14:nvContentPartPr>
              <p14:xfrm>
                <a:off x="1375108" y="3889879"/>
                <a:ext cx="3236040" cy="252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3ADE31B7-98A3-AC30-7F52-FFEFFB8C59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66468" y="3881239"/>
                  <a:ext cx="3253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D0DAA9F1-85ED-5869-EB7F-02A02A1DFAAB}"/>
                    </a:ext>
                  </a:extLst>
                </p14:cNvPr>
                <p14:cNvContentPartPr/>
                <p14:nvPr/>
              </p14:nvContentPartPr>
              <p14:xfrm>
                <a:off x="4618708" y="3796639"/>
                <a:ext cx="16560" cy="1512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D0DAA9F1-85ED-5869-EB7F-02A02A1DFA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10068" y="3787639"/>
                  <a:ext cx="34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A8AB6BF-F85E-89B4-C07E-6483F5563342}"/>
                    </a:ext>
                  </a:extLst>
                </p14:cNvPr>
                <p14:cNvContentPartPr/>
                <p14:nvPr/>
              </p14:nvContentPartPr>
              <p14:xfrm>
                <a:off x="2558068" y="3903559"/>
                <a:ext cx="105120" cy="5702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A8AB6BF-F85E-89B4-C07E-6483F55633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49068" y="3894919"/>
                  <a:ext cx="1227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EEE68F1F-CFF5-23B3-BE24-F40C0B2BA586}"/>
                    </a:ext>
                  </a:extLst>
                </p14:cNvPr>
                <p14:cNvContentPartPr/>
                <p14:nvPr/>
              </p14:nvContentPartPr>
              <p14:xfrm>
                <a:off x="2468788" y="4402879"/>
                <a:ext cx="169920" cy="1450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EEE68F1F-CFF5-23B3-BE24-F40C0B2BA58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59788" y="4393879"/>
                  <a:ext cx="187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34D3B50-2965-47F4-092C-E9655F62032D}"/>
                    </a:ext>
                  </a:extLst>
                </p14:cNvPr>
                <p14:cNvContentPartPr/>
                <p14:nvPr/>
              </p14:nvContentPartPr>
              <p14:xfrm>
                <a:off x="2466628" y="4683319"/>
                <a:ext cx="129960" cy="1083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34D3B50-2965-47F4-092C-E9655F6203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7628" y="4674319"/>
                  <a:ext cx="147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E1602935-E3F1-5BE4-DB69-B98BC8F2BB74}"/>
                    </a:ext>
                  </a:extLst>
                </p14:cNvPr>
                <p14:cNvContentPartPr/>
                <p14:nvPr/>
              </p14:nvContentPartPr>
              <p14:xfrm>
                <a:off x="2623228" y="4628959"/>
                <a:ext cx="120600" cy="1072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E1602935-E3F1-5BE4-DB69-B98BC8F2BB7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4588" y="4620319"/>
                  <a:ext cx="138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2B526AE-3EA5-28A8-3304-2A4DDB3BA12A}"/>
                    </a:ext>
                  </a:extLst>
                </p14:cNvPr>
                <p14:cNvContentPartPr/>
                <p14:nvPr/>
              </p14:nvContentPartPr>
              <p14:xfrm>
                <a:off x="2846788" y="4579279"/>
                <a:ext cx="67320" cy="1130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2B526AE-3EA5-28A8-3304-2A4DDB3BA12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38148" y="4570639"/>
                  <a:ext cx="84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A25FE8C-89C0-5E25-8A66-C13E3443B2ED}"/>
                    </a:ext>
                  </a:extLst>
                </p14:cNvPr>
                <p14:cNvContentPartPr/>
                <p14:nvPr/>
              </p14:nvContentPartPr>
              <p14:xfrm>
                <a:off x="2853628" y="4594039"/>
                <a:ext cx="121320" cy="1184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A25FE8C-89C0-5E25-8A66-C13E3443B2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4628" y="4585039"/>
                  <a:ext cx="138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2D0C77DD-D8A1-8AFD-1B25-FDBD9FE2DD3D}"/>
                    </a:ext>
                  </a:extLst>
                </p14:cNvPr>
                <p14:cNvContentPartPr/>
                <p14:nvPr/>
              </p14:nvContentPartPr>
              <p14:xfrm>
                <a:off x="2984668" y="4571359"/>
                <a:ext cx="120600" cy="1177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2D0C77DD-D8A1-8AFD-1B25-FDBD9FE2DD3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75668" y="4562359"/>
                  <a:ext cx="138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D9EEDB59-2F20-6842-EF3F-91BC3CCF1884}"/>
                    </a:ext>
                  </a:extLst>
                </p14:cNvPr>
                <p14:cNvContentPartPr/>
                <p14:nvPr/>
              </p14:nvContentPartPr>
              <p14:xfrm>
                <a:off x="3028948" y="4649839"/>
                <a:ext cx="120960" cy="1065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D9EEDB59-2F20-6842-EF3F-91BC3CCF188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20308" y="4641199"/>
                  <a:ext cx="138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D694071-D8D9-64BF-79DF-075FDAB4C738}"/>
                    </a:ext>
                  </a:extLst>
                </p14:cNvPr>
                <p14:cNvContentPartPr/>
                <p14:nvPr/>
              </p14:nvContentPartPr>
              <p14:xfrm>
                <a:off x="2257108" y="3528799"/>
                <a:ext cx="125640" cy="1177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D694071-D8D9-64BF-79DF-075FDAB4C7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48468" y="3519799"/>
                  <a:ext cx="143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918211CC-EA45-3599-5EFE-1AB87C4AFC95}"/>
                    </a:ext>
                  </a:extLst>
                </p14:cNvPr>
                <p14:cNvContentPartPr/>
                <p14:nvPr/>
              </p14:nvContentPartPr>
              <p14:xfrm>
                <a:off x="2410108" y="3512599"/>
                <a:ext cx="81360" cy="889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918211CC-EA45-3599-5EFE-1AB87C4AFC9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01468" y="3503599"/>
                  <a:ext cx="99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A213932-4DE0-A423-AEB7-C8ACE6096656}"/>
                    </a:ext>
                  </a:extLst>
                </p14:cNvPr>
                <p14:cNvContentPartPr/>
                <p14:nvPr/>
              </p14:nvContentPartPr>
              <p14:xfrm>
                <a:off x="2494348" y="3511879"/>
                <a:ext cx="21960" cy="882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A213932-4DE0-A423-AEB7-C8ACE609665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485348" y="3503239"/>
                  <a:ext cx="39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B6262445-FD6E-99F9-570B-74918C4A7161}"/>
                    </a:ext>
                  </a:extLst>
                </p14:cNvPr>
                <p14:cNvContentPartPr/>
                <p14:nvPr/>
              </p14:nvContentPartPr>
              <p14:xfrm>
                <a:off x="2532148" y="3488119"/>
                <a:ext cx="95400" cy="939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B6262445-FD6E-99F9-570B-74918C4A716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23508" y="3479479"/>
                  <a:ext cx="113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B5117E7B-D3CB-B0AB-AC94-FF5BCA2FF934}"/>
                    </a:ext>
                  </a:extLst>
                </p14:cNvPr>
                <p14:cNvContentPartPr/>
                <p14:nvPr/>
              </p14:nvContentPartPr>
              <p14:xfrm>
                <a:off x="2548708" y="3535999"/>
                <a:ext cx="117720" cy="842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B5117E7B-D3CB-B0AB-AC94-FF5BCA2FF9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39708" y="3526999"/>
                  <a:ext cx="135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774E907F-66EF-27CB-D756-7E107B1FD9EC}"/>
                    </a:ext>
                  </a:extLst>
                </p14:cNvPr>
                <p14:cNvContentPartPr/>
                <p14:nvPr/>
              </p14:nvContentPartPr>
              <p14:xfrm>
                <a:off x="1538908" y="3108319"/>
                <a:ext cx="94680" cy="730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774E907F-66EF-27CB-D756-7E107B1FD9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30268" y="3099319"/>
                  <a:ext cx="112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49D7BA8-493E-78C0-8A06-D54D3C763396}"/>
                    </a:ext>
                  </a:extLst>
                </p14:cNvPr>
                <p14:cNvContentPartPr/>
                <p14:nvPr/>
              </p14:nvContentPartPr>
              <p14:xfrm>
                <a:off x="1613788" y="3108319"/>
                <a:ext cx="50400" cy="403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49D7BA8-493E-78C0-8A06-D54D3C7633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605148" y="3099679"/>
                  <a:ext cx="6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70C53610-5BF1-4E52-49CB-ECC927579DF1}"/>
                    </a:ext>
                  </a:extLst>
                </p14:cNvPr>
                <p14:cNvContentPartPr/>
                <p14:nvPr/>
              </p14:nvContentPartPr>
              <p14:xfrm>
                <a:off x="1650868" y="3062239"/>
                <a:ext cx="32400" cy="918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70C53610-5BF1-4E52-49CB-ECC927579D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41868" y="3053239"/>
                  <a:ext cx="50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86893B37-B610-1D14-E3F8-E4221DCF50D8}"/>
                    </a:ext>
                  </a:extLst>
                </p14:cNvPr>
                <p14:cNvContentPartPr/>
                <p14:nvPr/>
              </p14:nvContentPartPr>
              <p14:xfrm>
                <a:off x="1650868" y="3055039"/>
                <a:ext cx="109080" cy="1580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86893B37-B610-1D14-E3F8-E4221DCF50D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41868" y="3046039"/>
                  <a:ext cx="126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1B4EFF6-6AE2-61A0-B6B6-B7AB87960208}"/>
                    </a:ext>
                  </a:extLst>
                </p14:cNvPr>
                <p14:cNvContentPartPr/>
                <p14:nvPr/>
              </p14:nvContentPartPr>
              <p14:xfrm>
                <a:off x="1723948" y="3102919"/>
                <a:ext cx="71280" cy="496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1B4EFF6-6AE2-61A0-B6B6-B7AB8796020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15308" y="3093919"/>
                  <a:ext cx="88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14AB24C3-9F67-1919-1AED-D0170D71BD05}"/>
                    </a:ext>
                  </a:extLst>
                </p14:cNvPr>
                <p14:cNvContentPartPr/>
                <p14:nvPr/>
              </p14:nvContentPartPr>
              <p14:xfrm>
                <a:off x="1785148" y="3037759"/>
                <a:ext cx="106560" cy="936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14AB24C3-9F67-1919-1AED-D0170D71BD0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76148" y="3029119"/>
                  <a:ext cx="124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2EE5EBB2-01DD-5AA9-FE91-A9D565C3E9BB}"/>
                    </a:ext>
                  </a:extLst>
                </p14:cNvPr>
                <p14:cNvContentPartPr/>
                <p14:nvPr/>
              </p14:nvContentPartPr>
              <p14:xfrm>
                <a:off x="1872628" y="3021199"/>
                <a:ext cx="82080" cy="1425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2EE5EBB2-01DD-5AA9-FE91-A9D565C3E9B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63988" y="3012199"/>
                  <a:ext cx="99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539511B6-5E81-C679-3532-32F13FCC1A31}"/>
                    </a:ext>
                  </a:extLst>
                </p14:cNvPr>
                <p14:cNvContentPartPr/>
                <p14:nvPr/>
              </p14:nvContentPartPr>
              <p14:xfrm>
                <a:off x="1672468" y="3238279"/>
                <a:ext cx="81000" cy="6588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539511B6-5E81-C679-3532-32F13FCC1A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63828" y="3229279"/>
                  <a:ext cx="98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43A8C95-F56A-952B-958F-4A61B0DA3869}"/>
                    </a:ext>
                  </a:extLst>
                </p14:cNvPr>
                <p14:cNvContentPartPr/>
                <p14:nvPr/>
              </p14:nvContentPartPr>
              <p14:xfrm>
                <a:off x="1693348" y="3251239"/>
                <a:ext cx="75960" cy="288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43A8C95-F56A-952B-958F-4A61B0DA386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84348" y="3242599"/>
                  <a:ext cx="93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3D153B91-AD21-7089-CE81-C1A381923371}"/>
                    </a:ext>
                  </a:extLst>
                </p14:cNvPr>
                <p14:cNvContentPartPr/>
                <p14:nvPr/>
              </p14:nvContentPartPr>
              <p14:xfrm>
                <a:off x="1720348" y="3206239"/>
                <a:ext cx="122400" cy="1321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3D153B91-AD21-7089-CE81-C1A38192337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11708" y="3197599"/>
                  <a:ext cx="140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4615937A-AD93-FEC8-4CAB-17F089439548}"/>
                    </a:ext>
                  </a:extLst>
                </p14:cNvPr>
                <p14:cNvContentPartPr/>
                <p14:nvPr/>
              </p14:nvContentPartPr>
              <p14:xfrm>
                <a:off x="1790188" y="3239719"/>
                <a:ext cx="147960" cy="8532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4615937A-AD93-FEC8-4CAB-17F08943954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81188" y="3230719"/>
                  <a:ext cx="165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50112112-C893-109F-AFA0-61BDFD6FB7A3}"/>
                    </a:ext>
                  </a:extLst>
                </p14:cNvPr>
                <p14:cNvContentPartPr/>
                <p14:nvPr/>
              </p14:nvContentPartPr>
              <p14:xfrm>
                <a:off x="1968028" y="3262039"/>
                <a:ext cx="12600" cy="104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50112112-C893-109F-AFA0-61BDFD6FB7A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59388" y="3253039"/>
                  <a:ext cx="30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244150A-C1C6-81A5-C98A-FCD077EA7391}"/>
                    </a:ext>
                  </a:extLst>
                </p14:cNvPr>
                <p14:cNvContentPartPr/>
                <p14:nvPr/>
              </p14:nvContentPartPr>
              <p14:xfrm>
                <a:off x="1630348" y="3717079"/>
                <a:ext cx="73440" cy="936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244150A-C1C6-81A5-C98A-FCD077EA73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21348" y="3708079"/>
                  <a:ext cx="91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9EE2B278-2109-6889-509B-09CE46840682}"/>
                    </a:ext>
                  </a:extLst>
                </p14:cNvPr>
                <p14:cNvContentPartPr/>
                <p14:nvPr/>
              </p14:nvContentPartPr>
              <p14:xfrm>
                <a:off x="1630708" y="3767479"/>
                <a:ext cx="89640" cy="439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9EE2B278-2109-6889-509B-09CE4684068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621708" y="3758839"/>
                  <a:ext cx="107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E9CB096D-35DD-5961-764E-FEC06702A879}"/>
                    </a:ext>
                  </a:extLst>
                </p14:cNvPr>
                <p14:cNvContentPartPr/>
                <p14:nvPr/>
              </p14:nvContentPartPr>
              <p14:xfrm>
                <a:off x="1698748" y="3769279"/>
                <a:ext cx="41760" cy="162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E9CB096D-35DD-5961-764E-FEC06702A8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89748" y="3760639"/>
                  <a:ext cx="59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4A43E6DD-BF9D-1399-FAF7-77DF357EC31A}"/>
                    </a:ext>
                  </a:extLst>
                </p14:cNvPr>
                <p14:cNvContentPartPr/>
                <p14:nvPr/>
              </p14:nvContentPartPr>
              <p14:xfrm>
                <a:off x="1737628" y="3751999"/>
                <a:ext cx="37440" cy="921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4A43E6DD-BF9D-1399-FAF7-77DF357EC31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728628" y="3743359"/>
                  <a:ext cx="5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6EC3C94E-F0AA-98E4-41C3-4BF2B47C056F}"/>
                    </a:ext>
                  </a:extLst>
                </p14:cNvPr>
                <p14:cNvContentPartPr/>
                <p14:nvPr/>
              </p14:nvContentPartPr>
              <p14:xfrm>
                <a:off x="1780108" y="3715279"/>
                <a:ext cx="73800" cy="6300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6EC3C94E-F0AA-98E4-41C3-4BF2B47C05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71108" y="3706279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3F3A0823-97AF-F1B6-312B-879E6D423040}"/>
                    </a:ext>
                  </a:extLst>
                </p14:cNvPr>
                <p14:cNvContentPartPr/>
                <p14:nvPr/>
              </p14:nvContentPartPr>
              <p14:xfrm>
                <a:off x="1825468" y="3775759"/>
                <a:ext cx="51840" cy="5580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3F3A0823-97AF-F1B6-312B-879E6D42304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816828" y="3767119"/>
                  <a:ext cx="69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8897AE47-4231-0277-9770-A5591058010B}"/>
                    </a:ext>
                  </a:extLst>
                </p14:cNvPr>
                <p14:cNvContentPartPr/>
                <p14:nvPr/>
              </p14:nvContentPartPr>
              <p14:xfrm>
                <a:off x="1876588" y="3727159"/>
                <a:ext cx="70560" cy="752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8897AE47-4231-0277-9770-A559105801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67588" y="3718519"/>
                  <a:ext cx="88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A7F1DD86-4259-49B5-A230-AE67C61076DC}"/>
                    </a:ext>
                  </a:extLst>
                </p14:cNvPr>
                <p14:cNvContentPartPr/>
                <p14:nvPr/>
              </p14:nvContentPartPr>
              <p14:xfrm>
                <a:off x="1955068" y="3720679"/>
                <a:ext cx="98280" cy="896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A7F1DD86-4259-49B5-A230-AE67C61076D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46428" y="3711679"/>
                  <a:ext cx="11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65E71D3F-43A2-CD10-63FF-3DEB6736AC6D}"/>
                    </a:ext>
                  </a:extLst>
                </p14:cNvPr>
                <p14:cNvContentPartPr/>
                <p14:nvPr/>
              </p14:nvContentPartPr>
              <p14:xfrm>
                <a:off x="1999708" y="3783679"/>
                <a:ext cx="92160" cy="640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65E71D3F-43A2-CD10-63FF-3DEB6736AC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990708" y="3775039"/>
                  <a:ext cx="109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3C38482-5471-E0E0-9194-1243946766EC}"/>
                    </a:ext>
                  </a:extLst>
                </p14:cNvPr>
                <p14:cNvContentPartPr/>
                <p14:nvPr/>
              </p14:nvContentPartPr>
              <p14:xfrm>
                <a:off x="2151628" y="3741919"/>
                <a:ext cx="45360" cy="795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3C38482-5471-E0E0-9194-1243946766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42628" y="3732919"/>
                  <a:ext cx="63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3CEEBBCB-5029-08D2-A560-33C6D3B28AB9}"/>
                    </a:ext>
                  </a:extLst>
                </p14:cNvPr>
                <p14:cNvContentPartPr/>
                <p14:nvPr/>
              </p14:nvContentPartPr>
              <p14:xfrm>
                <a:off x="2236948" y="3754519"/>
                <a:ext cx="52200" cy="730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3CEEBBCB-5029-08D2-A560-33C6D3B28A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28308" y="3745879"/>
                  <a:ext cx="69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5A5B4F35-A3F6-2E85-A002-24785182B6E3}"/>
                    </a:ext>
                  </a:extLst>
                </p14:cNvPr>
                <p14:cNvContentPartPr/>
                <p14:nvPr/>
              </p14:nvContentPartPr>
              <p14:xfrm>
                <a:off x="2322988" y="3763159"/>
                <a:ext cx="46800" cy="5580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5A5B4F35-A3F6-2E85-A002-24785182B6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314348" y="3754519"/>
                  <a:ext cx="64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0D5C82B-3180-2281-8EF0-629D7165B264}"/>
                    </a:ext>
                  </a:extLst>
                </p14:cNvPr>
                <p14:cNvContentPartPr/>
                <p14:nvPr/>
              </p14:nvContentPartPr>
              <p14:xfrm>
                <a:off x="2416948" y="3725359"/>
                <a:ext cx="36720" cy="795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0D5C82B-3180-2281-8EF0-629D7165B2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08308" y="3716719"/>
                  <a:ext cx="54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71791101-915A-891B-1641-B1F45B5E33D6}"/>
                    </a:ext>
                  </a:extLst>
                </p14:cNvPr>
                <p14:cNvContentPartPr/>
                <p14:nvPr/>
              </p14:nvContentPartPr>
              <p14:xfrm>
                <a:off x="2489308" y="3735439"/>
                <a:ext cx="61920" cy="7632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71791101-915A-891B-1641-B1F45B5E33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80308" y="3726799"/>
                  <a:ext cx="795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510AE5F6-8C2B-DDD7-707D-A10DD4ACE8C7}"/>
              </a:ext>
            </a:extLst>
          </p:cNvPr>
          <p:cNvGrpSpPr/>
          <p:nvPr/>
        </p:nvGrpSpPr>
        <p:grpSpPr>
          <a:xfrm>
            <a:off x="1973428" y="1806199"/>
            <a:ext cx="656280" cy="292320"/>
            <a:chOff x="1973428" y="1806199"/>
            <a:chExt cx="65628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FF7846A7-2C53-0343-D3AB-D636436DDC95}"/>
                    </a:ext>
                  </a:extLst>
                </p14:cNvPr>
                <p14:cNvContentPartPr/>
                <p14:nvPr/>
              </p14:nvContentPartPr>
              <p14:xfrm>
                <a:off x="2265388" y="2011759"/>
                <a:ext cx="111240" cy="867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FF7846A7-2C53-0343-D3AB-D636436DDC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56388" y="2002759"/>
                  <a:ext cx="128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0ED7EA0-821D-656F-41B8-ED8DF7F59E81}"/>
                    </a:ext>
                  </a:extLst>
                </p14:cNvPr>
                <p14:cNvContentPartPr/>
                <p14:nvPr/>
              </p14:nvContentPartPr>
              <p14:xfrm>
                <a:off x="2392108" y="1964599"/>
                <a:ext cx="64080" cy="752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0ED7EA0-821D-656F-41B8-ED8DF7F59E8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83468" y="1955599"/>
                  <a:ext cx="817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90EF46B-6401-C248-BC63-9E7A75255847}"/>
                    </a:ext>
                  </a:extLst>
                </p14:cNvPr>
                <p14:cNvContentPartPr/>
                <p14:nvPr/>
              </p14:nvContentPartPr>
              <p14:xfrm>
                <a:off x="2397148" y="1967839"/>
                <a:ext cx="96840" cy="7272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90EF46B-6401-C248-BC63-9E7A7525584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88508" y="1959199"/>
                  <a:ext cx="114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847CD2F-8413-9BE5-45CE-FF5491F5BFBC}"/>
                    </a:ext>
                  </a:extLst>
                </p14:cNvPr>
                <p14:cNvContentPartPr/>
                <p14:nvPr/>
              </p14:nvContentPartPr>
              <p14:xfrm>
                <a:off x="2499388" y="1920319"/>
                <a:ext cx="71640" cy="723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847CD2F-8413-9BE5-45CE-FF5491F5BF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90748" y="1911679"/>
                  <a:ext cx="89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47F4D1B-2A71-9ECC-A123-38C0D57BACBE}"/>
                    </a:ext>
                  </a:extLst>
                </p14:cNvPr>
                <p14:cNvContentPartPr/>
                <p14:nvPr/>
              </p14:nvContentPartPr>
              <p14:xfrm>
                <a:off x="2511268" y="1959919"/>
                <a:ext cx="118440" cy="954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47F4D1B-2A71-9ECC-A123-38C0D57BACB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02628" y="1951279"/>
                  <a:ext cx="136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C13C6480-6F22-3039-CD6B-76B520D9FDE5}"/>
                    </a:ext>
                  </a:extLst>
                </p14:cNvPr>
                <p14:cNvContentPartPr/>
                <p14:nvPr/>
              </p14:nvContentPartPr>
              <p14:xfrm>
                <a:off x="1973428" y="1809439"/>
                <a:ext cx="40680" cy="10296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C13C6480-6F22-3039-CD6B-76B520D9FDE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64788" y="1800799"/>
                  <a:ext cx="58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967686E8-9E99-226A-50DB-2EA9FABEF9AC}"/>
                    </a:ext>
                  </a:extLst>
                </p14:cNvPr>
                <p14:cNvContentPartPr/>
                <p14:nvPr/>
              </p14:nvContentPartPr>
              <p14:xfrm>
                <a:off x="2034628" y="1828159"/>
                <a:ext cx="49680" cy="7344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967686E8-9E99-226A-50DB-2EA9FABEF9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25988" y="1819519"/>
                  <a:ext cx="673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3EFC89C-B121-FD97-CA9B-A9942DD53514}"/>
                    </a:ext>
                  </a:extLst>
                </p14:cNvPr>
                <p14:cNvContentPartPr/>
                <p14:nvPr/>
              </p14:nvContentPartPr>
              <p14:xfrm>
                <a:off x="2068468" y="1834999"/>
                <a:ext cx="42120" cy="716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3EFC89C-B121-FD97-CA9B-A9942DD5351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9828" y="1826359"/>
                  <a:ext cx="59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6F8B736-8C35-5E2B-55B6-C7368F167D46}"/>
                    </a:ext>
                  </a:extLst>
                </p14:cNvPr>
                <p14:cNvContentPartPr/>
                <p14:nvPr/>
              </p14:nvContentPartPr>
              <p14:xfrm>
                <a:off x="2108428" y="1828519"/>
                <a:ext cx="23400" cy="8316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6F8B736-8C35-5E2B-55B6-C7368F167D4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99788" y="1819879"/>
                  <a:ext cx="41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1BFDB05-9544-8371-874E-3766CE9956E0}"/>
                    </a:ext>
                  </a:extLst>
                </p14:cNvPr>
                <p14:cNvContentPartPr/>
                <p14:nvPr/>
              </p14:nvContentPartPr>
              <p14:xfrm>
                <a:off x="2146948" y="1808359"/>
                <a:ext cx="33480" cy="712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1BFDB05-9544-8371-874E-3766CE9956E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137948" y="1799359"/>
                  <a:ext cx="51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8F727895-FDA7-368F-68C2-68FED5E60400}"/>
                    </a:ext>
                  </a:extLst>
                </p14:cNvPr>
                <p14:cNvContentPartPr/>
                <p14:nvPr/>
              </p14:nvContentPartPr>
              <p14:xfrm>
                <a:off x="2171788" y="1886479"/>
                <a:ext cx="36000" cy="4680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8F727895-FDA7-368F-68C2-68FED5E6040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63148" y="1877839"/>
                  <a:ext cx="53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C3D7549-A0DC-7092-E27D-75F9C114AA49}"/>
                    </a:ext>
                  </a:extLst>
                </p14:cNvPr>
                <p14:cNvContentPartPr/>
                <p14:nvPr/>
              </p14:nvContentPartPr>
              <p14:xfrm>
                <a:off x="2225788" y="1814839"/>
                <a:ext cx="78120" cy="878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C3D7549-A0DC-7092-E27D-75F9C114AA4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17148" y="1805839"/>
                  <a:ext cx="95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13115C55-6BBC-4202-3BAE-E4398981BA6D}"/>
                    </a:ext>
                  </a:extLst>
                </p14:cNvPr>
                <p14:cNvContentPartPr/>
                <p14:nvPr/>
              </p14:nvContentPartPr>
              <p14:xfrm>
                <a:off x="2314708" y="1806199"/>
                <a:ext cx="39240" cy="1195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13115C55-6BBC-4202-3BAE-E4398981BA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05708" y="1797199"/>
                  <a:ext cx="568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677B06F-C78F-0CE4-72CF-E81A29568053}"/>
              </a:ext>
            </a:extLst>
          </p:cNvPr>
          <p:cNvGrpSpPr/>
          <p:nvPr/>
        </p:nvGrpSpPr>
        <p:grpSpPr>
          <a:xfrm>
            <a:off x="3780628" y="3399559"/>
            <a:ext cx="272520" cy="131760"/>
            <a:chOff x="3780628" y="3399559"/>
            <a:chExt cx="27252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427DE8F7-EFB8-5135-6720-E4D43FA81B20}"/>
                    </a:ext>
                  </a:extLst>
                </p14:cNvPr>
                <p14:cNvContentPartPr/>
                <p14:nvPr/>
              </p14:nvContentPartPr>
              <p14:xfrm>
                <a:off x="3780628" y="3412159"/>
                <a:ext cx="34920" cy="810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427DE8F7-EFB8-5135-6720-E4D43FA81B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71988" y="3403519"/>
                  <a:ext cx="52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3FBF925-5BF3-610B-DA10-3BF3CD930B97}"/>
                    </a:ext>
                  </a:extLst>
                </p14:cNvPr>
                <p14:cNvContentPartPr/>
                <p14:nvPr/>
              </p14:nvContentPartPr>
              <p14:xfrm>
                <a:off x="3833188" y="3411439"/>
                <a:ext cx="49680" cy="4068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3FBF925-5BF3-610B-DA10-3BF3CD930B9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24188" y="3402439"/>
                  <a:ext cx="67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C3FF0FEA-9418-57BA-63A6-140C236002AA}"/>
                    </a:ext>
                  </a:extLst>
                </p14:cNvPr>
                <p14:cNvContentPartPr/>
                <p14:nvPr/>
              </p14:nvContentPartPr>
              <p14:xfrm>
                <a:off x="3831748" y="3478039"/>
                <a:ext cx="69840" cy="1368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C3FF0FEA-9418-57BA-63A6-140C236002A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23108" y="3469399"/>
                  <a:ext cx="874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55EB88B6-75F6-376B-3376-0C4D81A27F2B}"/>
                    </a:ext>
                  </a:extLst>
                </p14:cNvPr>
                <p14:cNvContentPartPr/>
                <p14:nvPr/>
              </p14:nvContentPartPr>
              <p14:xfrm>
                <a:off x="3873148" y="3494959"/>
                <a:ext cx="46800" cy="363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55EB88B6-75F6-376B-3376-0C4D81A27F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64148" y="3485959"/>
                  <a:ext cx="64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E79AF177-5F3F-BECB-11C6-4F08FAAD0CB2}"/>
                    </a:ext>
                  </a:extLst>
                </p14:cNvPr>
                <p14:cNvContentPartPr/>
                <p14:nvPr/>
              </p14:nvContentPartPr>
              <p14:xfrm>
                <a:off x="3939388" y="3401719"/>
                <a:ext cx="43200" cy="6264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E79AF177-5F3F-BECB-11C6-4F08FAAD0CB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30388" y="3392719"/>
                  <a:ext cx="60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33541EDF-CEB8-76A6-AB8B-C9D4F8EE94F4}"/>
                    </a:ext>
                  </a:extLst>
                </p14:cNvPr>
                <p14:cNvContentPartPr/>
                <p14:nvPr/>
              </p14:nvContentPartPr>
              <p14:xfrm>
                <a:off x="3947668" y="3399559"/>
                <a:ext cx="105480" cy="1256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33541EDF-CEB8-76A6-AB8B-C9D4F8EE94F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938668" y="3390559"/>
                  <a:ext cx="1231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82FCADFC-DBFC-E2CD-7A77-C36AFEBA04AB}"/>
              </a:ext>
            </a:extLst>
          </p:cNvPr>
          <p:cNvGrpSpPr/>
          <p:nvPr/>
        </p:nvGrpSpPr>
        <p:grpSpPr>
          <a:xfrm>
            <a:off x="5235028" y="1078999"/>
            <a:ext cx="1583640" cy="512640"/>
            <a:chOff x="5235028" y="1078999"/>
            <a:chExt cx="1583640" cy="51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088E181B-E420-C237-47D8-30BD713A466A}"/>
                    </a:ext>
                  </a:extLst>
                </p14:cNvPr>
                <p14:cNvContentPartPr/>
                <p14:nvPr/>
              </p14:nvContentPartPr>
              <p14:xfrm>
                <a:off x="6668908" y="1161439"/>
                <a:ext cx="111960" cy="12852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088E181B-E420-C237-47D8-30BD713A46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59908" y="1152439"/>
                  <a:ext cx="129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0D4E4B5F-06BD-637D-D929-55638801E802}"/>
                    </a:ext>
                  </a:extLst>
                </p14:cNvPr>
                <p14:cNvContentPartPr/>
                <p14:nvPr/>
              </p14:nvContentPartPr>
              <p14:xfrm>
                <a:off x="6706348" y="1222279"/>
                <a:ext cx="112320" cy="6984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0D4E4B5F-06BD-637D-D929-55638801E8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697708" y="1213639"/>
                  <a:ext cx="129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DF0C8AF2-2CBE-3113-9F05-BD2FA77E20F7}"/>
                    </a:ext>
                  </a:extLst>
                </p14:cNvPr>
                <p14:cNvContentPartPr/>
                <p14:nvPr/>
              </p14:nvContentPartPr>
              <p14:xfrm>
                <a:off x="5235028" y="1203559"/>
                <a:ext cx="101520" cy="1357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DF0C8AF2-2CBE-3113-9F05-BD2FA77E20F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26388" y="1194919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6555A0E8-0691-DD75-F95C-8A17B283B34C}"/>
                    </a:ext>
                  </a:extLst>
                </p14:cNvPr>
                <p14:cNvContentPartPr/>
                <p14:nvPr/>
              </p14:nvContentPartPr>
              <p14:xfrm>
                <a:off x="5260948" y="1262239"/>
                <a:ext cx="102960" cy="8460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6555A0E8-0691-DD75-F95C-8A17B283B34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51948" y="1253239"/>
                  <a:ext cx="120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61EFCBE-EE2F-42FF-7903-46E43FD0F8AA}"/>
                    </a:ext>
                  </a:extLst>
                </p14:cNvPr>
                <p14:cNvContentPartPr/>
                <p14:nvPr/>
              </p14:nvContentPartPr>
              <p14:xfrm>
                <a:off x="6177148" y="1208959"/>
                <a:ext cx="94680" cy="1468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61EFCBE-EE2F-42FF-7903-46E43FD0F8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68148" y="1199959"/>
                  <a:ext cx="112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45C57F1A-B211-4118-6533-EC5077C36450}"/>
                    </a:ext>
                  </a:extLst>
                </p14:cNvPr>
                <p14:cNvContentPartPr/>
                <p14:nvPr/>
              </p14:nvContentPartPr>
              <p14:xfrm>
                <a:off x="6186508" y="1287439"/>
                <a:ext cx="127440" cy="1836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45C57F1A-B211-4118-6533-EC5077C3645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77868" y="1278439"/>
                  <a:ext cx="145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27D3AA51-74A2-82FB-DFAB-B031F63C86A1}"/>
                    </a:ext>
                  </a:extLst>
                </p14:cNvPr>
                <p14:cNvContentPartPr/>
                <p14:nvPr/>
              </p14:nvContentPartPr>
              <p14:xfrm>
                <a:off x="5458588" y="1394719"/>
                <a:ext cx="133560" cy="19692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27D3AA51-74A2-82FB-DFAB-B031F63C86A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449588" y="1386079"/>
                  <a:ext cx="151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F780A7E4-960C-34C5-FA97-61FEF058B27A}"/>
                    </a:ext>
                  </a:extLst>
                </p14:cNvPr>
                <p14:cNvContentPartPr/>
                <p14:nvPr/>
              </p14:nvContentPartPr>
              <p14:xfrm>
                <a:off x="5537788" y="1265479"/>
                <a:ext cx="56880" cy="15768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F780A7E4-960C-34C5-FA97-61FEF058B27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529148" y="1256479"/>
                  <a:ext cx="74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D5CAD21C-DF94-EE42-3701-4116CC04FB6A}"/>
                    </a:ext>
                  </a:extLst>
                </p14:cNvPr>
                <p14:cNvContentPartPr/>
                <p14:nvPr/>
              </p14:nvContentPartPr>
              <p14:xfrm>
                <a:off x="5550388" y="1260079"/>
                <a:ext cx="60120" cy="6300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D5CAD21C-DF94-EE42-3701-4116CC04FB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41388" y="1251439"/>
                  <a:ext cx="77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3C4E22D0-D686-B307-3B68-207B55E20F4D}"/>
                    </a:ext>
                  </a:extLst>
                </p14:cNvPr>
                <p14:cNvContentPartPr/>
                <p14:nvPr/>
              </p14:nvContentPartPr>
              <p14:xfrm>
                <a:off x="5535268" y="1118959"/>
                <a:ext cx="51480" cy="7920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3C4E22D0-D686-B307-3B68-207B55E20F4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26628" y="1109959"/>
                  <a:ext cx="69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3875B5C0-391E-48F9-C5FF-E9074095BC4E}"/>
                    </a:ext>
                  </a:extLst>
                </p14:cNvPr>
                <p14:cNvContentPartPr/>
                <p14:nvPr/>
              </p14:nvContentPartPr>
              <p14:xfrm>
                <a:off x="5599348" y="1087279"/>
                <a:ext cx="42840" cy="11088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3875B5C0-391E-48F9-C5FF-E9074095BC4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90348" y="1078279"/>
                  <a:ext cx="60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8C28CAC7-5A80-5722-4359-24B0BDC6F9ED}"/>
                    </a:ext>
                  </a:extLst>
                </p14:cNvPr>
                <p14:cNvContentPartPr/>
                <p14:nvPr/>
              </p14:nvContentPartPr>
              <p14:xfrm>
                <a:off x="5645068" y="1122919"/>
                <a:ext cx="91440" cy="10908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8C28CAC7-5A80-5722-4359-24B0BDC6F9E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36068" y="1113919"/>
                  <a:ext cx="109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AE294F6D-53C1-9BCF-539A-69E457C201E4}"/>
                    </a:ext>
                  </a:extLst>
                </p14:cNvPr>
                <p14:cNvContentPartPr/>
                <p14:nvPr/>
              </p14:nvContentPartPr>
              <p14:xfrm>
                <a:off x="5700508" y="1128319"/>
                <a:ext cx="56520" cy="1440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AE294F6D-53C1-9BCF-539A-69E457C201E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91508" y="1119679"/>
                  <a:ext cx="74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23E1221D-7A6C-E0EF-5335-9EB6EC91195D}"/>
                    </a:ext>
                  </a:extLst>
                </p14:cNvPr>
                <p14:cNvContentPartPr/>
                <p14:nvPr/>
              </p14:nvContentPartPr>
              <p14:xfrm>
                <a:off x="5727148" y="1107439"/>
                <a:ext cx="96120" cy="8172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23E1221D-7A6C-E0EF-5335-9EB6EC9119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718148" y="1098439"/>
                  <a:ext cx="11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2119A903-54E1-E489-B7E8-7C8248CF585C}"/>
                    </a:ext>
                  </a:extLst>
                </p14:cNvPr>
                <p14:cNvContentPartPr/>
                <p14:nvPr/>
              </p14:nvContentPartPr>
              <p14:xfrm>
                <a:off x="5764588" y="1148479"/>
                <a:ext cx="90720" cy="7200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2119A903-54E1-E489-B7E8-7C8248CF58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755948" y="1139479"/>
                  <a:ext cx="108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293AA7E2-9555-F5B8-54DB-89E69AB6F2E8}"/>
                    </a:ext>
                  </a:extLst>
                </p14:cNvPr>
                <p14:cNvContentPartPr/>
                <p14:nvPr/>
              </p14:nvContentPartPr>
              <p14:xfrm>
                <a:off x="5863228" y="1153519"/>
                <a:ext cx="57600" cy="5580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293AA7E2-9555-F5B8-54DB-89E69AB6F2E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854228" y="1144519"/>
                  <a:ext cx="75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6F49D5E9-9B61-AA45-6D2F-88BE6B4084B8}"/>
                    </a:ext>
                  </a:extLst>
                </p14:cNvPr>
                <p14:cNvContentPartPr/>
                <p14:nvPr/>
              </p14:nvContentPartPr>
              <p14:xfrm>
                <a:off x="5927668" y="1148839"/>
                <a:ext cx="44280" cy="7560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6F49D5E9-9B61-AA45-6D2F-88BE6B4084B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918668" y="1140199"/>
                  <a:ext cx="619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6E1B1AC6-5D13-4223-04B8-A3E590CA53DE}"/>
                    </a:ext>
                  </a:extLst>
                </p14:cNvPr>
                <p14:cNvContentPartPr/>
                <p14:nvPr/>
              </p14:nvContentPartPr>
              <p14:xfrm>
                <a:off x="5991388" y="1166479"/>
                <a:ext cx="57240" cy="2124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6E1B1AC6-5D13-4223-04B8-A3E590CA53D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982748" y="1157839"/>
                  <a:ext cx="74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C833C14-6248-EC38-02EA-99DA31872F95}"/>
                    </a:ext>
                  </a:extLst>
                </p14:cNvPr>
                <p14:cNvContentPartPr/>
                <p14:nvPr/>
              </p14:nvContentPartPr>
              <p14:xfrm>
                <a:off x="6002548" y="1129399"/>
                <a:ext cx="93240" cy="11880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C833C14-6248-EC38-02EA-99DA31872F9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993908" y="1120399"/>
                  <a:ext cx="110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F1F2FD4B-7A33-EEFC-DBF1-A7CF46D4E29B}"/>
                    </a:ext>
                  </a:extLst>
                </p14:cNvPr>
                <p14:cNvContentPartPr/>
                <p14:nvPr/>
              </p14:nvContentPartPr>
              <p14:xfrm>
                <a:off x="6406108" y="1121479"/>
                <a:ext cx="104040" cy="28836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F1F2FD4B-7A33-EEFC-DBF1-A7CF46D4E29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97108" y="1112839"/>
                  <a:ext cx="121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2D6290D6-3251-4B43-2E2C-5CBD07183259}"/>
                    </a:ext>
                  </a:extLst>
                </p14:cNvPr>
                <p14:cNvContentPartPr/>
                <p14:nvPr/>
              </p14:nvContentPartPr>
              <p14:xfrm>
                <a:off x="6436708" y="1078999"/>
                <a:ext cx="119160" cy="8892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2D6290D6-3251-4B43-2E2C-5CBD0718325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428068" y="1069999"/>
                  <a:ext cx="13680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97E0D1D7-2881-14B1-8835-516CF428C4A4}"/>
              </a:ext>
            </a:extLst>
          </p:cNvPr>
          <p:cNvGrpSpPr/>
          <p:nvPr/>
        </p:nvGrpSpPr>
        <p:grpSpPr>
          <a:xfrm>
            <a:off x="6495028" y="865304"/>
            <a:ext cx="601560" cy="176760"/>
            <a:chOff x="6495028" y="865304"/>
            <a:chExt cx="60156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39252796-1306-E4B7-0D51-EEABF51370A8}"/>
                    </a:ext>
                  </a:extLst>
                </p14:cNvPr>
                <p14:cNvContentPartPr/>
                <p14:nvPr/>
              </p14:nvContentPartPr>
              <p14:xfrm>
                <a:off x="6495028" y="907784"/>
                <a:ext cx="86400" cy="7056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39252796-1306-E4B7-0D51-EEABF51370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86388" y="899144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D63C533A-5AC3-8EF7-89E5-B28387DF2D03}"/>
                    </a:ext>
                  </a:extLst>
                </p14:cNvPr>
                <p14:cNvContentPartPr/>
                <p14:nvPr/>
              </p14:nvContentPartPr>
              <p14:xfrm>
                <a:off x="6528148" y="926144"/>
                <a:ext cx="57600" cy="720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D63C533A-5AC3-8EF7-89E5-B28387DF2D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519508" y="917144"/>
                  <a:ext cx="752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50CF8CA0-AAD9-B0F4-E210-0767CF1AD597}"/>
                    </a:ext>
                  </a:extLst>
                </p14:cNvPr>
                <p14:cNvContentPartPr/>
                <p14:nvPr/>
              </p14:nvContentPartPr>
              <p14:xfrm>
                <a:off x="6562348" y="879344"/>
                <a:ext cx="69120" cy="16272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50CF8CA0-AAD9-B0F4-E210-0767CF1AD59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553708" y="870344"/>
                  <a:ext cx="86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6AB8B81-2A3F-AD10-9394-4F22D8AC0C7A}"/>
                    </a:ext>
                  </a:extLst>
                </p14:cNvPr>
                <p14:cNvContentPartPr/>
                <p14:nvPr/>
              </p14:nvContentPartPr>
              <p14:xfrm>
                <a:off x="6616708" y="904544"/>
                <a:ext cx="52920" cy="8388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6AB8B81-2A3F-AD10-9394-4F22D8AC0C7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08068" y="895544"/>
                  <a:ext cx="705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433AFA2A-F3B4-A7C4-0FC0-5098A57ABBCD}"/>
                    </a:ext>
                  </a:extLst>
                </p14:cNvPr>
                <p14:cNvContentPartPr/>
                <p14:nvPr/>
              </p14:nvContentPartPr>
              <p14:xfrm>
                <a:off x="6629308" y="883664"/>
                <a:ext cx="41400" cy="9864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433AFA2A-F3B4-A7C4-0FC0-5098A57ABBC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20668" y="875024"/>
                  <a:ext cx="59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4107B577-7745-F218-4762-16A12343F160}"/>
                    </a:ext>
                  </a:extLst>
                </p14:cNvPr>
                <p14:cNvContentPartPr/>
                <p14:nvPr/>
              </p14:nvContentPartPr>
              <p14:xfrm>
                <a:off x="6675028" y="878624"/>
                <a:ext cx="7200" cy="12600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4107B577-7745-F218-4762-16A12343F16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666388" y="869624"/>
                  <a:ext cx="2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95DB0B0-6304-6403-DA2E-8F86CB80161E}"/>
                    </a:ext>
                  </a:extLst>
                </p14:cNvPr>
                <p14:cNvContentPartPr/>
                <p14:nvPr/>
              </p14:nvContentPartPr>
              <p14:xfrm>
                <a:off x="6655948" y="987344"/>
                <a:ext cx="90720" cy="4968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95DB0B0-6304-6403-DA2E-8F86CB80161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647308" y="978704"/>
                  <a:ext cx="108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3C6021EB-77CF-FDB7-A12C-3DFF60FF3AA1}"/>
                    </a:ext>
                  </a:extLst>
                </p14:cNvPr>
                <p14:cNvContentPartPr/>
                <p14:nvPr/>
              </p14:nvContentPartPr>
              <p14:xfrm>
                <a:off x="6714628" y="888344"/>
                <a:ext cx="118440" cy="6948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3C6021EB-77CF-FDB7-A12C-3DFF60FF3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05988" y="879704"/>
                  <a:ext cx="136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6EA08885-9B41-F878-BE88-EE2C0EC4A4CC}"/>
                    </a:ext>
                  </a:extLst>
                </p14:cNvPr>
                <p14:cNvContentPartPr/>
                <p14:nvPr/>
              </p14:nvContentPartPr>
              <p14:xfrm>
                <a:off x="6776188" y="929024"/>
                <a:ext cx="46080" cy="1548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6EA08885-9B41-F878-BE88-EE2C0EC4A4C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767548" y="920384"/>
                  <a:ext cx="63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E5D08DE4-88BA-7224-A009-362DA6BD1C66}"/>
                    </a:ext>
                  </a:extLst>
                </p14:cNvPr>
                <p14:cNvContentPartPr/>
                <p14:nvPr/>
              </p14:nvContentPartPr>
              <p14:xfrm>
                <a:off x="6795268" y="869984"/>
                <a:ext cx="87120" cy="14868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E5D08DE4-88BA-7224-A009-362DA6BD1C6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786628" y="861344"/>
                  <a:ext cx="10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069D9C75-557B-AAA1-BB91-ABBEEC9B2573}"/>
                    </a:ext>
                  </a:extLst>
                </p14:cNvPr>
                <p14:cNvContentPartPr/>
                <p14:nvPr/>
              </p14:nvContentPartPr>
              <p14:xfrm>
                <a:off x="6884908" y="865304"/>
                <a:ext cx="87840" cy="1076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069D9C75-557B-AAA1-BB91-ABBEEC9B257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875908" y="856664"/>
                  <a:ext cx="105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16DA6DA-4C4E-727B-1E9E-2F16FEFEEFD4}"/>
                    </a:ext>
                  </a:extLst>
                </p14:cNvPr>
                <p14:cNvContentPartPr/>
                <p14:nvPr/>
              </p14:nvContentPartPr>
              <p14:xfrm>
                <a:off x="6980668" y="915704"/>
                <a:ext cx="115920" cy="8244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16DA6DA-4C4E-727B-1E9E-2F16FEFEEFD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971668" y="906704"/>
                  <a:ext cx="1335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5345B603-3DFC-57B0-49B1-04C6B157A782}"/>
              </a:ext>
            </a:extLst>
          </p:cNvPr>
          <p:cNvGrpSpPr/>
          <p:nvPr/>
        </p:nvGrpSpPr>
        <p:grpSpPr>
          <a:xfrm>
            <a:off x="4028308" y="2055319"/>
            <a:ext cx="1286280" cy="1092960"/>
            <a:chOff x="4028308" y="2055319"/>
            <a:chExt cx="1286280" cy="10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C357CFCB-2953-051F-6670-6636BD101EC7}"/>
                    </a:ext>
                  </a:extLst>
                </p14:cNvPr>
                <p14:cNvContentPartPr/>
                <p14:nvPr/>
              </p14:nvContentPartPr>
              <p14:xfrm>
                <a:off x="4243588" y="2890519"/>
                <a:ext cx="734040" cy="2577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C357CFCB-2953-051F-6670-6636BD101E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34948" y="2881519"/>
                  <a:ext cx="751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CD198B66-05CB-8754-BD8A-D667C598634D}"/>
                    </a:ext>
                  </a:extLst>
                </p14:cNvPr>
                <p14:cNvContentPartPr/>
                <p14:nvPr/>
              </p14:nvContentPartPr>
              <p14:xfrm>
                <a:off x="4028308" y="2381839"/>
                <a:ext cx="365760" cy="58176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CD198B66-05CB-8754-BD8A-D667C59863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019308" y="2373199"/>
                  <a:ext cx="383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134732DF-93C6-B6C0-CD50-9960D9F6E999}"/>
                    </a:ext>
                  </a:extLst>
                </p14:cNvPr>
                <p14:cNvContentPartPr/>
                <p14:nvPr/>
              </p14:nvContentPartPr>
              <p14:xfrm>
                <a:off x="4032628" y="2280679"/>
                <a:ext cx="149400" cy="18828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134732DF-93C6-B6C0-CD50-9960D9F6E9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23988" y="2272039"/>
                  <a:ext cx="167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293FCEE8-0691-D4D1-2709-AAAC83A43F5A}"/>
                    </a:ext>
                  </a:extLst>
                </p14:cNvPr>
                <p14:cNvContentPartPr/>
                <p14:nvPr/>
              </p14:nvContentPartPr>
              <p14:xfrm>
                <a:off x="4100668" y="2188879"/>
                <a:ext cx="105840" cy="7704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293FCEE8-0691-D4D1-2709-AAAC83A43F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92028" y="2180239"/>
                  <a:ext cx="123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3D0AA07F-AEAC-5EAC-038D-6D5F7AEA9C60}"/>
                    </a:ext>
                  </a:extLst>
                </p14:cNvPr>
                <p14:cNvContentPartPr/>
                <p14:nvPr/>
              </p14:nvContentPartPr>
              <p14:xfrm>
                <a:off x="4196428" y="2180959"/>
                <a:ext cx="64080" cy="7632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3D0AA07F-AEAC-5EAC-038D-6D5F7AEA9C6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87788" y="2172319"/>
                  <a:ext cx="81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49345F96-8426-B64E-87E7-25059C596ED4}"/>
                    </a:ext>
                  </a:extLst>
                </p14:cNvPr>
                <p14:cNvContentPartPr/>
                <p14:nvPr/>
              </p14:nvContentPartPr>
              <p14:xfrm>
                <a:off x="4229188" y="2134519"/>
                <a:ext cx="109080" cy="7128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49345F96-8426-B64E-87E7-25059C596ED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20548" y="2125879"/>
                  <a:ext cx="126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42690C5D-3368-DF59-C939-A1A44789BE49}"/>
                    </a:ext>
                  </a:extLst>
                </p14:cNvPr>
                <p14:cNvContentPartPr/>
                <p14:nvPr/>
              </p14:nvContentPartPr>
              <p14:xfrm>
                <a:off x="4323868" y="2111479"/>
                <a:ext cx="51120" cy="5724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42690C5D-3368-DF59-C939-A1A44789BE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314868" y="2102479"/>
                  <a:ext cx="68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A91B5448-3C74-0634-3DA2-680100517942}"/>
                    </a:ext>
                  </a:extLst>
                </p14:cNvPr>
                <p14:cNvContentPartPr/>
                <p14:nvPr/>
              </p14:nvContentPartPr>
              <p14:xfrm>
                <a:off x="4358428" y="2192479"/>
                <a:ext cx="43200" cy="6912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A91B5448-3C74-0634-3DA2-68010051794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49428" y="2183839"/>
                  <a:ext cx="608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8A42B52E-2A22-5BB8-E91E-94C3041C4246}"/>
                    </a:ext>
                  </a:extLst>
                </p14:cNvPr>
                <p14:cNvContentPartPr/>
                <p14:nvPr/>
              </p14:nvContentPartPr>
              <p14:xfrm>
                <a:off x="4446268" y="2109319"/>
                <a:ext cx="94680" cy="13824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8A42B52E-2A22-5BB8-E91E-94C3041C424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437268" y="2100679"/>
                  <a:ext cx="112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AB6B6D15-7ED3-4F63-381E-50024CAFD194}"/>
                    </a:ext>
                  </a:extLst>
                </p14:cNvPr>
                <p14:cNvContentPartPr/>
                <p14:nvPr/>
              </p14:nvContentPartPr>
              <p14:xfrm>
                <a:off x="4495228" y="2107519"/>
                <a:ext cx="107280" cy="543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AB6B6D15-7ED3-4F63-381E-50024CAFD19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86588" y="2098519"/>
                  <a:ext cx="124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2248FF69-5047-AB9A-B13A-4E7FAF0E23ED}"/>
                    </a:ext>
                  </a:extLst>
                </p14:cNvPr>
                <p14:cNvContentPartPr/>
                <p14:nvPr/>
              </p14:nvContentPartPr>
              <p14:xfrm>
                <a:off x="4548868" y="2174119"/>
                <a:ext cx="121680" cy="568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2248FF69-5047-AB9A-B13A-4E7FAF0E23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540228" y="2165479"/>
                  <a:ext cx="139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220DF41E-31DC-7D0A-EC2D-7E5123782070}"/>
                    </a:ext>
                  </a:extLst>
                </p14:cNvPr>
                <p14:cNvContentPartPr/>
                <p14:nvPr/>
              </p14:nvContentPartPr>
              <p14:xfrm>
                <a:off x="4609348" y="2102839"/>
                <a:ext cx="121320" cy="655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220DF41E-31DC-7D0A-EC2D-7E512378207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600708" y="2093839"/>
                  <a:ext cx="138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934B1232-1A0E-64B8-8039-698C1BB0C137}"/>
                    </a:ext>
                  </a:extLst>
                </p14:cNvPr>
                <p14:cNvContentPartPr/>
                <p14:nvPr/>
              </p14:nvContentPartPr>
              <p14:xfrm>
                <a:off x="4674148" y="2055319"/>
                <a:ext cx="99360" cy="11124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934B1232-1A0E-64B8-8039-698C1BB0C13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65508" y="2046319"/>
                  <a:ext cx="117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4F3DE71E-2622-CF9D-3445-F65C9706932C}"/>
                    </a:ext>
                  </a:extLst>
                </p14:cNvPr>
                <p14:cNvContentPartPr/>
                <p14:nvPr/>
              </p14:nvContentPartPr>
              <p14:xfrm>
                <a:off x="4740748" y="2188159"/>
                <a:ext cx="84600" cy="4068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4F3DE71E-2622-CF9D-3445-F65C9706932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32108" y="2179159"/>
                  <a:ext cx="1022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9BFE199-20C2-83D7-7AED-EC4A0F327833}"/>
                    </a:ext>
                  </a:extLst>
                </p14:cNvPr>
                <p14:cNvContentPartPr/>
                <p14:nvPr/>
              </p14:nvContentPartPr>
              <p14:xfrm>
                <a:off x="4288588" y="2372479"/>
                <a:ext cx="65520" cy="9792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9BFE199-20C2-83D7-7AED-EC4A0F32783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79588" y="2363479"/>
                  <a:ext cx="83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E3315EF5-EB51-7136-6C0A-587BCAB2A4C4}"/>
                    </a:ext>
                  </a:extLst>
                </p14:cNvPr>
                <p14:cNvContentPartPr/>
                <p14:nvPr/>
              </p14:nvContentPartPr>
              <p14:xfrm>
                <a:off x="4285348" y="2366719"/>
                <a:ext cx="123480" cy="9180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E3315EF5-EB51-7136-6C0A-587BCAB2A4C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76708" y="2358079"/>
                  <a:ext cx="141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1A55B50F-0751-21BD-F162-8C1F93F36E04}"/>
                    </a:ext>
                  </a:extLst>
                </p14:cNvPr>
                <p14:cNvContentPartPr/>
                <p14:nvPr/>
              </p14:nvContentPartPr>
              <p14:xfrm>
                <a:off x="4417468" y="2340079"/>
                <a:ext cx="74520" cy="968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1A55B50F-0751-21BD-F162-8C1F93F36E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08828" y="2331439"/>
                  <a:ext cx="92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C2465A00-3AFA-19C4-1C60-0F3519831F4A}"/>
                    </a:ext>
                  </a:extLst>
                </p14:cNvPr>
                <p14:cNvContentPartPr/>
                <p14:nvPr/>
              </p14:nvContentPartPr>
              <p14:xfrm>
                <a:off x="4414228" y="2390119"/>
                <a:ext cx="76680" cy="1296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C2465A00-3AFA-19C4-1C60-0F3519831F4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405588" y="2381119"/>
                  <a:ext cx="94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85F58269-5744-2FD3-EECA-2B866EE46C11}"/>
                    </a:ext>
                  </a:extLst>
                </p14:cNvPr>
                <p14:cNvContentPartPr/>
                <p14:nvPr/>
              </p14:nvContentPartPr>
              <p14:xfrm>
                <a:off x="4435108" y="2378239"/>
                <a:ext cx="131400" cy="1152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85F58269-5744-2FD3-EECA-2B866EE46C1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26108" y="2369599"/>
                  <a:ext cx="149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E72F4F7-DCBC-C748-FBBD-F2598D8D5B51}"/>
                    </a:ext>
                  </a:extLst>
                </p14:cNvPr>
                <p14:cNvContentPartPr/>
                <p14:nvPr/>
              </p14:nvContentPartPr>
              <p14:xfrm>
                <a:off x="4576588" y="2341879"/>
                <a:ext cx="115560" cy="964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E72F4F7-DCBC-C748-FBBD-F2598D8D5B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67588" y="2333239"/>
                  <a:ext cx="133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563A1617-A86F-57AF-087F-976D0393E350}"/>
                    </a:ext>
                  </a:extLst>
                </p14:cNvPr>
                <p14:cNvContentPartPr/>
                <p14:nvPr/>
              </p14:nvContentPartPr>
              <p14:xfrm>
                <a:off x="4704388" y="2324959"/>
                <a:ext cx="56520" cy="684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563A1617-A86F-57AF-087F-976D0393E35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95748" y="2316319"/>
                  <a:ext cx="741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EAA1784-5FE6-BA33-CA9C-74211899C7A6}"/>
                    </a:ext>
                  </a:extLst>
                </p14:cNvPr>
                <p14:cNvContentPartPr/>
                <p14:nvPr/>
              </p14:nvContentPartPr>
              <p14:xfrm>
                <a:off x="4767748" y="2336119"/>
                <a:ext cx="41400" cy="630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EAA1784-5FE6-BA33-CA9C-74211899C7A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58748" y="2327479"/>
                  <a:ext cx="590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C53D51E3-1C29-5682-7C33-8959BF4B02FD}"/>
                    </a:ext>
                  </a:extLst>
                </p14:cNvPr>
                <p14:cNvContentPartPr/>
                <p14:nvPr/>
              </p14:nvContentPartPr>
              <p14:xfrm>
                <a:off x="4828948" y="2308759"/>
                <a:ext cx="66960" cy="687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C53D51E3-1C29-5682-7C33-8959BF4B02F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19948" y="2300119"/>
                  <a:ext cx="84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73118B04-A266-E9DF-38EE-87D406C5CB4C}"/>
                    </a:ext>
                  </a:extLst>
                </p14:cNvPr>
                <p14:cNvContentPartPr/>
                <p14:nvPr/>
              </p14:nvContentPartPr>
              <p14:xfrm>
                <a:off x="4863148" y="2262679"/>
                <a:ext cx="62280" cy="781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73118B04-A266-E9DF-38EE-87D406C5CB4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54148" y="2254039"/>
                  <a:ext cx="79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30884022-BEC0-2162-2D5D-86E26EEC11AE}"/>
                    </a:ext>
                  </a:extLst>
                </p14:cNvPr>
                <p14:cNvContentPartPr/>
                <p14:nvPr/>
              </p14:nvContentPartPr>
              <p14:xfrm>
                <a:off x="4913188" y="2347999"/>
                <a:ext cx="74520" cy="309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30884022-BEC0-2162-2D5D-86E26EEC11A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8" y="2338999"/>
                  <a:ext cx="92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3265B5B1-A584-FB9B-E736-983DC19001B0}"/>
                    </a:ext>
                  </a:extLst>
                </p14:cNvPr>
                <p14:cNvContentPartPr/>
                <p14:nvPr/>
              </p14:nvContentPartPr>
              <p14:xfrm>
                <a:off x="4975468" y="2236759"/>
                <a:ext cx="84240" cy="10008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3265B5B1-A584-FB9B-E736-983DC19001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966828" y="2228119"/>
                  <a:ext cx="101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6A614824-1AE5-69D3-77F5-03AE86F873AB}"/>
                    </a:ext>
                  </a:extLst>
                </p14:cNvPr>
                <p14:cNvContentPartPr/>
                <p14:nvPr/>
              </p14:nvContentPartPr>
              <p14:xfrm>
                <a:off x="5045308" y="2207959"/>
                <a:ext cx="76680" cy="1213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6A614824-1AE5-69D3-77F5-03AE86F873A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036308" y="2198959"/>
                  <a:ext cx="9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D4F48376-847C-948F-80B6-7CA92AF329C9}"/>
                    </a:ext>
                  </a:extLst>
                </p14:cNvPr>
                <p14:cNvContentPartPr/>
                <p14:nvPr/>
              </p14:nvContentPartPr>
              <p14:xfrm>
                <a:off x="5070868" y="2247559"/>
                <a:ext cx="64080" cy="4464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D4F48376-847C-948F-80B6-7CA92AF329C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061868" y="2238559"/>
                  <a:ext cx="817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48A631CB-F620-F534-2FB8-ED0D5FB118CF}"/>
                    </a:ext>
                  </a:extLst>
                </p14:cNvPr>
                <p14:cNvContentPartPr/>
                <p14:nvPr/>
              </p14:nvContentPartPr>
              <p14:xfrm>
                <a:off x="5147548" y="2229199"/>
                <a:ext cx="37440" cy="4644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48A631CB-F620-F534-2FB8-ED0D5FB118C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138908" y="2220559"/>
                  <a:ext cx="55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E6D0CB28-F6B7-3392-450D-F1F341FBF53B}"/>
                    </a:ext>
                  </a:extLst>
                </p14:cNvPr>
                <p14:cNvContentPartPr/>
                <p14:nvPr/>
              </p14:nvContentPartPr>
              <p14:xfrm>
                <a:off x="5149348" y="2309839"/>
                <a:ext cx="101160" cy="4932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E6D0CB28-F6B7-3392-450D-F1F341FBF53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140708" y="2301199"/>
                  <a:ext cx="118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925EDB94-5398-E686-021B-C7634F70D6AC}"/>
                    </a:ext>
                  </a:extLst>
                </p14:cNvPr>
                <p14:cNvContentPartPr/>
                <p14:nvPr/>
              </p14:nvContentPartPr>
              <p14:xfrm>
                <a:off x="4504588" y="2571559"/>
                <a:ext cx="54000" cy="601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925EDB94-5398-E686-021B-C7634F70D6A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495588" y="2562919"/>
                  <a:ext cx="7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7CAEBEDE-2D92-42C6-5424-1A2F0004201D}"/>
                    </a:ext>
                  </a:extLst>
                </p14:cNvPr>
                <p14:cNvContentPartPr/>
                <p14:nvPr/>
              </p14:nvContentPartPr>
              <p14:xfrm>
                <a:off x="4590268" y="2541319"/>
                <a:ext cx="48960" cy="6372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7CAEBEDE-2D92-42C6-5424-1A2F0004201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581268" y="2532679"/>
                  <a:ext cx="66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D291E696-4FC7-BB18-9B5F-10C58AEBA5C2}"/>
                    </a:ext>
                  </a:extLst>
                </p14:cNvPr>
                <p14:cNvContentPartPr/>
                <p14:nvPr/>
              </p14:nvContentPartPr>
              <p14:xfrm>
                <a:off x="4662988" y="2520439"/>
                <a:ext cx="54360" cy="8640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D291E696-4FC7-BB18-9B5F-10C58AEBA5C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654348" y="2511799"/>
                  <a:ext cx="72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89084DA0-0F49-3F3C-1BEB-51195AC9DFB0}"/>
                    </a:ext>
                  </a:extLst>
                </p14:cNvPr>
                <p14:cNvContentPartPr/>
                <p14:nvPr/>
              </p14:nvContentPartPr>
              <p14:xfrm>
                <a:off x="4716988" y="2505679"/>
                <a:ext cx="108360" cy="7704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89084DA0-0F49-3F3C-1BEB-51195AC9DFB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07988" y="2496679"/>
                  <a:ext cx="12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36C86978-EF8B-E2DB-075A-10210504398B}"/>
                    </a:ext>
                  </a:extLst>
                </p14:cNvPr>
                <p14:cNvContentPartPr/>
                <p14:nvPr/>
              </p14:nvContentPartPr>
              <p14:xfrm>
                <a:off x="4779268" y="2476519"/>
                <a:ext cx="66240" cy="5184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36C86978-EF8B-E2DB-075A-10210504398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770628" y="2467879"/>
                  <a:ext cx="83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4872CEA9-5AE5-A0A7-5FB7-3D03962BF635}"/>
                    </a:ext>
                  </a:extLst>
                </p14:cNvPr>
                <p14:cNvContentPartPr/>
                <p14:nvPr/>
              </p14:nvContentPartPr>
              <p14:xfrm>
                <a:off x="4819948" y="2473639"/>
                <a:ext cx="108000" cy="12564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4872CEA9-5AE5-A0A7-5FB7-3D03962BF63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11308" y="2464639"/>
                  <a:ext cx="125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4A1084F8-0988-542E-1738-800C9BD688E2}"/>
                    </a:ext>
                  </a:extLst>
                </p14:cNvPr>
                <p14:cNvContentPartPr/>
                <p14:nvPr/>
              </p14:nvContentPartPr>
              <p14:xfrm>
                <a:off x="4224148" y="2473279"/>
                <a:ext cx="151560" cy="10404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4A1084F8-0988-542E-1738-800C9BD688E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15148" y="2464639"/>
                  <a:ext cx="169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1459BA63-65DE-A255-35AD-6AE7FC6D32E2}"/>
                    </a:ext>
                  </a:extLst>
                </p14:cNvPr>
                <p14:cNvContentPartPr/>
                <p14:nvPr/>
              </p14:nvContentPartPr>
              <p14:xfrm>
                <a:off x="4949548" y="2441384"/>
                <a:ext cx="89280" cy="11052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1459BA63-65DE-A255-35AD-6AE7FC6D32E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40548" y="2432744"/>
                  <a:ext cx="106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82D30867-8CB9-3F6D-2122-FCE337B85CCB}"/>
                    </a:ext>
                  </a:extLst>
                </p14:cNvPr>
                <p14:cNvContentPartPr/>
                <p14:nvPr/>
              </p14:nvContentPartPr>
              <p14:xfrm>
                <a:off x="5020468" y="2471264"/>
                <a:ext cx="19800" cy="7812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82D30867-8CB9-3F6D-2122-FCE337B85C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11828" y="2462264"/>
                  <a:ext cx="37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60BFD26E-24FD-0093-AF95-2FAA7DC6CC79}"/>
                    </a:ext>
                  </a:extLst>
                </p14:cNvPr>
                <p14:cNvContentPartPr/>
                <p14:nvPr/>
              </p14:nvContentPartPr>
              <p14:xfrm>
                <a:off x="5034148" y="2438504"/>
                <a:ext cx="45360" cy="6804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60BFD26E-24FD-0093-AF95-2FAA7DC6CC7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25508" y="2429864"/>
                  <a:ext cx="63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859684D3-2654-7258-9ADB-27D209F71650}"/>
                    </a:ext>
                  </a:extLst>
                </p14:cNvPr>
                <p14:cNvContentPartPr/>
                <p14:nvPr/>
              </p14:nvContentPartPr>
              <p14:xfrm>
                <a:off x="5062948" y="2447864"/>
                <a:ext cx="100440" cy="11520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859684D3-2654-7258-9ADB-27D209F7165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053948" y="2439224"/>
                  <a:ext cx="118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2ABD779-A684-45CA-5FB6-E84BD1E0DD20}"/>
                    </a:ext>
                  </a:extLst>
                </p14:cNvPr>
                <p14:cNvContentPartPr/>
                <p14:nvPr/>
              </p14:nvContentPartPr>
              <p14:xfrm>
                <a:off x="5133508" y="2415464"/>
                <a:ext cx="63720" cy="7740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2ABD779-A684-45CA-5FB6-E84BD1E0DD2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124868" y="2406464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D0E2100E-20A2-1A95-8D6C-C61C0279F31F}"/>
                    </a:ext>
                  </a:extLst>
                </p14:cNvPr>
                <p14:cNvContentPartPr/>
                <p14:nvPr/>
              </p14:nvContentPartPr>
              <p14:xfrm>
                <a:off x="5137108" y="2441744"/>
                <a:ext cx="70560" cy="194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D0E2100E-20A2-1A95-8D6C-C61C0279F31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128108" y="2432744"/>
                  <a:ext cx="88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5B0DAE98-061F-9C7E-C449-A5A22B0260A0}"/>
                    </a:ext>
                  </a:extLst>
                </p14:cNvPr>
                <p14:cNvContentPartPr/>
                <p14:nvPr/>
              </p14:nvContentPartPr>
              <p14:xfrm>
                <a:off x="5185348" y="2489264"/>
                <a:ext cx="129240" cy="2988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5B0DAE98-061F-9C7E-C449-A5A22B0260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176348" y="2480264"/>
                  <a:ext cx="14688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344EF178-1285-2A77-391C-B46EBA8A5BD9}"/>
              </a:ext>
            </a:extLst>
          </p:cNvPr>
          <p:cNvGrpSpPr/>
          <p:nvPr/>
        </p:nvGrpSpPr>
        <p:grpSpPr>
          <a:xfrm>
            <a:off x="6334828" y="1449584"/>
            <a:ext cx="1054080" cy="932040"/>
            <a:chOff x="6334828" y="1449584"/>
            <a:chExt cx="1054080" cy="9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86DAE05B-D6AF-93D7-BB31-D4D04B64E116}"/>
                    </a:ext>
                  </a:extLst>
                </p14:cNvPr>
                <p14:cNvContentPartPr/>
                <p14:nvPr/>
              </p14:nvContentPartPr>
              <p14:xfrm>
                <a:off x="7056268" y="1490264"/>
                <a:ext cx="77400" cy="1620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86DAE05B-D6AF-93D7-BB31-D4D04B64E11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47628" y="1481264"/>
                  <a:ext cx="95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D1D81C95-9833-F610-9A49-794BDB2622F6}"/>
                    </a:ext>
                  </a:extLst>
                </p14:cNvPr>
                <p14:cNvContentPartPr/>
                <p14:nvPr/>
              </p14:nvContentPartPr>
              <p14:xfrm>
                <a:off x="7072108" y="1455704"/>
                <a:ext cx="19800" cy="11160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D1D81C95-9833-F610-9A49-794BDB2622F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063468" y="1446704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5445CEE2-534A-8B42-7F2F-7AECE56E2EE1}"/>
                    </a:ext>
                  </a:extLst>
                </p14:cNvPr>
                <p14:cNvContentPartPr/>
                <p14:nvPr/>
              </p14:nvContentPartPr>
              <p14:xfrm>
                <a:off x="7169308" y="1449584"/>
                <a:ext cx="17280" cy="10800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5445CEE2-534A-8B42-7F2F-7AECE56E2EE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60308" y="1440944"/>
                  <a:ext cx="34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BBC4A9A5-06B8-606D-CA39-377B9FFED98D}"/>
                    </a:ext>
                  </a:extLst>
                </p14:cNvPr>
                <p14:cNvContentPartPr/>
                <p14:nvPr/>
              </p14:nvContentPartPr>
              <p14:xfrm>
                <a:off x="6377308" y="1605464"/>
                <a:ext cx="211320" cy="6552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BBC4A9A5-06B8-606D-CA39-377B9FFED98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368668" y="1596464"/>
                  <a:ext cx="2289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8981455E-4522-3F53-49FF-EFD6D86BB561}"/>
                    </a:ext>
                  </a:extLst>
                </p14:cNvPr>
                <p14:cNvContentPartPr/>
                <p14:nvPr/>
              </p14:nvContentPartPr>
              <p14:xfrm>
                <a:off x="6334828" y="1619504"/>
                <a:ext cx="95040" cy="10332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8981455E-4522-3F53-49FF-EFD6D86BB56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25828" y="1610864"/>
                  <a:ext cx="112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82225591-4782-30FB-451C-B3D79CE8CFF6}"/>
                    </a:ext>
                  </a:extLst>
                </p14:cNvPr>
                <p14:cNvContentPartPr/>
                <p14:nvPr/>
              </p14:nvContentPartPr>
              <p14:xfrm>
                <a:off x="6925228" y="1643984"/>
                <a:ext cx="160920" cy="18576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82225591-4782-30FB-451C-B3D79CE8CFF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16588" y="1635344"/>
                  <a:ext cx="178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12368DA4-F3FA-0181-89CE-0730C40FF3AA}"/>
                    </a:ext>
                  </a:extLst>
                </p14:cNvPr>
                <p14:cNvContentPartPr/>
                <p14:nvPr/>
              </p14:nvContentPartPr>
              <p14:xfrm>
                <a:off x="7128988" y="1750184"/>
                <a:ext cx="92160" cy="900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12368DA4-F3FA-0181-89CE-0730C40FF3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120348" y="1741544"/>
                  <a:ext cx="109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C0F6F77-D1C8-905F-DAA2-CDB3AE58AD43}"/>
                    </a:ext>
                  </a:extLst>
                </p14:cNvPr>
                <p14:cNvContentPartPr/>
                <p14:nvPr/>
              </p14:nvContentPartPr>
              <p14:xfrm>
                <a:off x="7168948" y="1689704"/>
                <a:ext cx="45000" cy="12456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C0F6F77-D1C8-905F-DAA2-CDB3AE58AD4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159948" y="1681064"/>
                  <a:ext cx="626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3FEBC1BF-B2CF-C706-8A53-EB1DB3FE6EF1}"/>
                    </a:ext>
                  </a:extLst>
                </p14:cNvPr>
                <p14:cNvContentPartPr/>
                <p14:nvPr/>
              </p14:nvContentPartPr>
              <p14:xfrm>
                <a:off x="7287748" y="1690784"/>
                <a:ext cx="24480" cy="10476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3FEBC1BF-B2CF-C706-8A53-EB1DB3FE6EF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79108" y="1682144"/>
                  <a:ext cx="42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90A57E16-4282-CA74-7FA4-757EABF72065}"/>
                    </a:ext>
                  </a:extLst>
                </p14:cNvPr>
                <p14:cNvContentPartPr/>
                <p14:nvPr/>
              </p14:nvContentPartPr>
              <p14:xfrm>
                <a:off x="6451828" y="1863584"/>
                <a:ext cx="143640" cy="8964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90A57E16-4282-CA74-7FA4-757EABF7206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43188" y="1854944"/>
                  <a:ext cx="161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3F4C2908-F502-362A-4E90-8212BE989400}"/>
                    </a:ext>
                  </a:extLst>
                </p14:cNvPr>
                <p14:cNvContentPartPr/>
                <p14:nvPr/>
              </p14:nvContentPartPr>
              <p14:xfrm>
                <a:off x="6400708" y="1876904"/>
                <a:ext cx="133560" cy="13680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3F4C2908-F502-362A-4E90-8212BE98940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392068" y="1867904"/>
                  <a:ext cx="15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E4DDEC36-3AB1-6358-C49F-16C99AD2D6B0}"/>
                    </a:ext>
                  </a:extLst>
                </p14:cNvPr>
                <p14:cNvContentPartPr/>
                <p14:nvPr/>
              </p14:nvContentPartPr>
              <p14:xfrm>
                <a:off x="7058788" y="2062664"/>
                <a:ext cx="108720" cy="1404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E4DDEC36-3AB1-6358-C49F-16C99AD2D6B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050148" y="2054024"/>
                  <a:ext cx="126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CFF7FC60-AE8C-C57D-B008-E92965E2542A}"/>
                    </a:ext>
                  </a:extLst>
                </p14:cNvPr>
                <p14:cNvContentPartPr/>
                <p14:nvPr/>
              </p14:nvContentPartPr>
              <p14:xfrm>
                <a:off x="7099108" y="2016584"/>
                <a:ext cx="14400" cy="11880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CFF7FC60-AE8C-C57D-B008-E92965E2542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090108" y="2007584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DEADE329-FABA-46A3-1952-61C83A37F312}"/>
                    </a:ext>
                  </a:extLst>
                </p14:cNvPr>
                <p14:cNvContentPartPr/>
                <p14:nvPr/>
              </p14:nvContentPartPr>
              <p14:xfrm>
                <a:off x="7203508" y="2024864"/>
                <a:ext cx="20880" cy="9900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DEADE329-FABA-46A3-1952-61C83A37F31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194508" y="2015864"/>
                  <a:ext cx="38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DBA873CB-6927-85A3-11F8-422A1DAC0C61}"/>
                    </a:ext>
                  </a:extLst>
                </p14:cNvPr>
                <p14:cNvContentPartPr/>
                <p14:nvPr/>
              </p14:nvContentPartPr>
              <p14:xfrm>
                <a:off x="6895348" y="1998584"/>
                <a:ext cx="146880" cy="15840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DBA873CB-6927-85A3-11F8-422A1DAC0C6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886708" y="1989944"/>
                  <a:ext cx="164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7E15C5AF-2383-9C63-A591-AF14F5C1CF37}"/>
                    </a:ext>
                  </a:extLst>
                </p14:cNvPr>
                <p14:cNvContentPartPr/>
                <p14:nvPr/>
              </p14:nvContentPartPr>
              <p14:xfrm>
                <a:off x="6440308" y="2156264"/>
                <a:ext cx="291960" cy="8316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7E15C5AF-2383-9C63-A591-AF14F5C1CF3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31308" y="2147264"/>
                  <a:ext cx="309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E842B7BC-CB88-A4E0-8CCA-4EC3BA907990}"/>
                    </a:ext>
                  </a:extLst>
                </p14:cNvPr>
                <p14:cNvContentPartPr/>
                <p14:nvPr/>
              </p14:nvContentPartPr>
              <p14:xfrm>
                <a:off x="6377308" y="2168144"/>
                <a:ext cx="134280" cy="12420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E842B7BC-CB88-A4E0-8CCA-4EC3BA90799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68668" y="2159144"/>
                  <a:ext cx="151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DFFF1284-366C-CFA5-5E49-1E68F9258ED8}"/>
                    </a:ext>
                  </a:extLst>
                </p14:cNvPr>
                <p14:cNvContentPartPr/>
                <p14:nvPr/>
              </p14:nvContentPartPr>
              <p14:xfrm>
                <a:off x="6887788" y="2234024"/>
                <a:ext cx="143640" cy="14760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DFFF1284-366C-CFA5-5E49-1E68F9258ED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879148" y="2225384"/>
                  <a:ext cx="161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CFA02E77-4242-F854-45FF-129A523A19D3}"/>
                    </a:ext>
                  </a:extLst>
                </p14:cNvPr>
                <p14:cNvContentPartPr/>
                <p14:nvPr/>
              </p14:nvContentPartPr>
              <p14:xfrm>
                <a:off x="7014868" y="2292344"/>
                <a:ext cx="113040" cy="1476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CFA02E77-4242-F854-45FF-129A523A19D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06228" y="2283344"/>
                  <a:ext cx="130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2E297E60-0C6C-5510-FE18-35AA5975BA86}"/>
                    </a:ext>
                  </a:extLst>
                </p14:cNvPr>
                <p14:cNvContentPartPr/>
                <p14:nvPr/>
              </p14:nvContentPartPr>
              <p14:xfrm>
                <a:off x="7094428" y="2245544"/>
                <a:ext cx="56520" cy="11268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2E297E60-0C6C-5510-FE18-35AA5975BA8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085428" y="2236904"/>
                  <a:ext cx="74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F0B95A68-D4C5-23CC-1B49-2D4973E61188}"/>
                    </a:ext>
                  </a:extLst>
                </p14:cNvPr>
                <p14:cNvContentPartPr/>
                <p14:nvPr/>
              </p14:nvContentPartPr>
              <p14:xfrm>
                <a:off x="7214308" y="2254184"/>
                <a:ext cx="64800" cy="11088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F0B95A68-D4C5-23CC-1B49-2D4973E6118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05668" y="2245184"/>
                  <a:ext cx="82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9B3C83A5-C3B1-94D3-AFBA-61FBFBC5C540}"/>
                    </a:ext>
                  </a:extLst>
                </p14:cNvPr>
                <p14:cNvContentPartPr/>
                <p14:nvPr/>
              </p14:nvContentPartPr>
              <p14:xfrm>
                <a:off x="7375228" y="2362904"/>
                <a:ext cx="13680" cy="1188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9B3C83A5-C3B1-94D3-AFBA-61FBFBC5C540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366588" y="2353904"/>
                  <a:ext cx="31320" cy="29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2541905" cy="919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</a:t>
            </a:r>
            <a:r>
              <a:rPr sz="1900" spc="-13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알고리즘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50" dirty="0">
                <a:latin typeface="나눔스퀘어OTF_ac Light"/>
                <a:cs typeface="나눔스퀘어OTF_ac Light"/>
              </a:rPr>
              <a:t>2의 </a:t>
            </a:r>
            <a:r>
              <a:rPr sz="1700" b="0" spc="80" dirty="0">
                <a:latin typeface="나눔스퀘어OTF_ac Light"/>
                <a:cs typeface="나눔스퀘어OTF_ac Light"/>
              </a:rPr>
              <a:t>보수 표기법의</a:t>
            </a:r>
            <a:r>
              <a:rPr sz="1700" b="0" spc="-204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곱셈</a:t>
            </a:r>
            <a:endParaRPr sz="170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1427" y="2806813"/>
            <a:ext cx="4058285" cy="10864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승수를 오른쪽에서 왼쪽으로 비트 단위로</a:t>
            </a:r>
            <a:r>
              <a:rPr sz="1450" b="0" spc="-180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스캔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처음 </a:t>
            </a:r>
            <a:r>
              <a:rPr sz="1450" b="0" spc="45" dirty="0">
                <a:latin typeface="나눔스퀘어OTF_ac Light"/>
                <a:cs typeface="나눔스퀘어OTF_ac Light"/>
              </a:rPr>
              <a:t>1을 </a:t>
            </a:r>
            <a:r>
              <a:rPr sz="1450" b="0" spc="65" dirty="0">
                <a:latin typeface="나눔스퀘어OTF_ac Light"/>
                <a:cs typeface="나눔스퀘어OTF_ac Light"/>
              </a:rPr>
              <a:t>만나면 부분곱에서 피승수를</a:t>
            </a:r>
            <a:r>
              <a:rPr sz="1450" b="0" spc="-180" dirty="0">
                <a:latin typeface="나눔스퀘어OTF_ac Light"/>
                <a:cs typeface="나눔스퀘어OTF_ac Light"/>
              </a:rPr>
              <a:t> </a:t>
            </a:r>
            <a:r>
              <a:rPr sz="1450" b="0" spc="70" dirty="0">
                <a:latin typeface="나눔스퀘어OTF_ac Light"/>
                <a:cs typeface="나눔스퀘어OTF_ac Light"/>
              </a:rPr>
              <a:t>뺌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55"/>
              </a:spcBef>
              <a:buChar char="–"/>
              <a:tabLst>
                <a:tab pos="185420" algn="l"/>
              </a:tabLst>
            </a:pPr>
            <a:r>
              <a:rPr sz="1450" b="0" spc="45" dirty="0">
                <a:latin typeface="나눔스퀘어OTF_ac Light"/>
                <a:cs typeface="나눔스퀘어OTF_ac Light"/>
              </a:rPr>
              <a:t>1이 </a:t>
            </a:r>
            <a:r>
              <a:rPr sz="1450" b="0" spc="65" dirty="0">
                <a:latin typeface="나눔스퀘어OTF_ac Light"/>
                <a:cs typeface="나눔스퀘어OTF_ac Light"/>
              </a:rPr>
              <a:t>계속되다 </a:t>
            </a:r>
            <a:r>
              <a:rPr sz="1450" b="0" spc="45" dirty="0">
                <a:latin typeface="나눔스퀘어OTF_ac Light"/>
                <a:cs typeface="나눔스퀘어OTF_ac Light"/>
              </a:rPr>
              <a:t>0이 </a:t>
            </a:r>
            <a:r>
              <a:rPr sz="1450" b="0" spc="65" dirty="0">
                <a:latin typeface="나눔스퀘어OTF_ac Light"/>
                <a:cs typeface="나눔스퀘어OTF_ac Light"/>
              </a:rPr>
              <a:t>나오면 부분곱에서 피승수를</a:t>
            </a:r>
            <a:r>
              <a:rPr sz="1450" b="0" spc="-229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더함</a:t>
            </a:r>
            <a:endParaRPr sz="1450">
              <a:latin typeface="나눔스퀘어OTF_ac Light"/>
              <a:cs typeface="나눔스퀘어OTF_ac Light"/>
            </a:endParaRPr>
          </a:p>
          <a:p>
            <a:pPr marL="184785" indent="-172720">
              <a:lnSpc>
                <a:spcPct val="100000"/>
              </a:lnSpc>
              <a:spcBef>
                <a:spcPts val="345"/>
              </a:spcBef>
              <a:buChar char="–"/>
              <a:tabLst>
                <a:tab pos="185420" algn="l"/>
              </a:tabLst>
            </a:pPr>
            <a:r>
              <a:rPr sz="1450" b="0" spc="65" dirty="0">
                <a:latin typeface="나눔스퀘어OTF_ac Light"/>
                <a:cs typeface="나눔스퀘어OTF_ac Light"/>
              </a:rPr>
              <a:t>이전 비트와 같은 비트가 나오면</a:t>
            </a:r>
            <a:r>
              <a:rPr sz="1450" b="0" spc="-210" dirty="0">
                <a:latin typeface="나눔스퀘어OTF_ac Light"/>
                <a:cs typeface="나눔스퀘어OTF_ac Light"/>
              </a:rPr>
              <a:t> </a:t>
            </a:r>
            <a:r>
              <a:rPr sz="1450" b="0" spc="80" dirty="0">
                <a:latin typeface="나눔스퀘어OTF_ac Light"/>
                <a:cs typeface="나눔스퀘어OTF_ac Light"/>
              </a:rPr>
              <a:t>변경없음.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6670" y="1755533"/>
            <a:ext cx="3455392" cy="879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8201" y="6011632"/>
            <a:ext cx="316420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 알고리즘</a:t>
            </a:r>
            <a:r>
              <a:rPr sz="1900" spc="-254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하드웨어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412" y="7189304"/>
            <a:ext cx="3992186" cy="1947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1642" y="5948646"/>
            <a:ext cx="2698958" cy="4142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8EE5C19-7152-1A7F-0339-A40DF2031FE5}"/>
              </a:ext>
            </a:extLst>
          </p:cNvPr>
          <p:cNvGrpSpPr/>
          <p:nvPr/>
        </p:nvGrpSpPr>
        <p:grpSpPr>
          <a:xfrm>
            <a:off x="4877548" y="129850"/>
            <a:ext cx="358200" cy="198000"/>
            <a:chOff x="4877548" y="129850"/>
            <a:chExt cx="3582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824F9E9-3CBF-587B-17D7-EE1B34DF4C80}"/>
                    </a:ext>
                  </a:extLst>
                </p14:cNvPr>
                <p14:cNvContentPartPr/>
                <p14:nvPr/>
              </p14:nvContentPartPr>
              <p14:xfrm>
                <a:off x="4891948" y="160810"/>
                <a:ext cx="80280" cy="60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824F9E9-3CBF-587B-17D7-EE1B34DF4C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83308" y="152170"/>
                  <a:ext cx="97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7B4DA1D-1D97-88F2-6E4F-FDFC84C7A142}"/>
                    </a:ext>
                  </a:extLst>
                </p14:cNvPr>
                <p14:cNvContentPartPr/>
                <p14:nvPr/>
              </p14:nvContentPartPr>
              <p14:xfrm>
                <a:off x="4877548" y="240010"/>
                <a:ext cx="109440" cy="190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7B4DA1D-1D97-88F2-6E4F-FDFC84C7A1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8548" y="231010"/>
                  <a:ext cx="127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3527033-6D25-5CA0-51A8-5A72E95C08C1}"/>
                    </a:ext>
                  </a:extLst>
                </p14:cNvPr>
                <p14:cNvContentPartPr/>
                <p14:nvPr/>
              </p14:nvContentPartPr>
              <p14:xfrm>
                <a:off x="4916788" y="259810"/>
                <a:ext cx="71280" cy="680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3527033-6D25-5CA0-51A8-5A72E95C08C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08148" y="251170"/>
                  <a:ext cx="88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D2FAE94-063B-E74E-BE1A-CFA81C68AD53}"/>
                    </a:ext>
                  </a:extLst>
                </p14:cNvPr>
                <p14:cNvContentPartPr/>
                <p14:nvPr/>
              </p14:nvContentPartPr>
              <p14:xfrm>
                <a:off x="5018308" y="129850"/>
                <a:ext cx="61560" cy="93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D2FAE94-063B-E74E-BE1A-CFA81C68AD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9308" y="120850"/>
                  <a:ext cx="79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1E982D5-2C37-AEB2-8B26-FA610CECACA6}"/>
                    </a:ext>
                  </a:extLst>
                </p14:cNvPr>
                <p14:cNvContentPartPr/>
                <p14:nvPr/>
              </p14:nvContentPartPr>
              <p14:xfrm>
                <a:off x="5019388" y="237490"/>
                <a:ext cx="90360" cy="75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1E982D5-2C37-AEB2-8B26-FA610CECAC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10748" y="228850"/>
                  <a:ext cx="10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F73F571-D73F-9338-F103-42A36B6DCFAF}"/>
                    </a:ext>
                  </a:extLst>
                </p14:cNvPr>
                <p14:cNvContentPartPr/>
                <p14:nvPr/>
              </p14:nvContentPartPr>
              <p14:xfrm>
                <a:off x="5164468" y="181690"/>
                <a:ext cx="27000" cy="18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F73F571-D73F-9338-F103-42A36B6DCFA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5468" y="172690"/>
                  <a:ext cx="44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D05DEE2-D51D-154F-47A2-49B75B3E47EA}"/>
                    </a:ext>
                  </a:extLst>
                </p14:cNvPr>
                <p14:cNvContentPartPr/>
                <p14:nvPr/>
              </p14:nvContentPartPr>
              <p14:xfrm>
                <a:off x="5193628" y="254050"/>
                <a:ext cx="42120" cy="13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D05DEE2-D51D-154F-47A2-49B75B3E47E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4628" y="245410"/>
                  <a:ext cx="597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5A8787B-19C3-0E52-6F2E-05FDCEE7A83E}"/>
              </a:ext>
            </a:extLst>
          </p:cNvPr>
          <p:cNvGrpSpPr/>
          <p:nvPr/>
        </p:nvGrpSpPr>
        <p:grpSpPr>
          <a:xfrm>
            <a:off x="5407108" y="124090"/>
            <a:ext cx="789840" cy="397080"/>
            <a:chOff x="5407108" y="124090"/>
            <a:chExt cx="78984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47DD1DF-FED7-721E-B6D0-BAD7B45AE9F4}"/>
                    </a:ext>
                  </a:extLst>
                </p14:cNvPr>
                <p14:cNvContentPartPr/>
                <p14:nvPr/>
              </p14:nvContentPartPr>
              <p14:xfrm>
                <a:off x="5421868" y="200770"/>
                <a:ext cx="69480" cy="96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47DD1DF-FED7-721E-B6D0-BAD7B45AE9F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13228" y="192130"/>
                  <a:ext cx="87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15BC7D7-81E9-2810-DFF8-BC3D608477D0}"/>
                    </a:ext>
                  </a:extLst>
                </p14:cNvPr>
                <p14:cNvContentPartPr/>
                <p14:nvPr/>
              </p14:nvContentPartPr>
              <p14:xfrm>
                <a:off x="5632108" y="162970"/>
                <a:ext cx="27360" cy="127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15BC7D7-81E9-2810-DFF8-BC3D608477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23468" y="153970"/>
                  <a:ext cx="4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83CAE3B-DB11-2DEB-42FA-07110A6C989C}"/>
                    </a:ext>
                  </a:extLst>
                </p14:cNvPr>
                <p14:cNvContentPartPr/>
                <p14:nvPr/>
              </p14:nvContentPartPr>
              <p14:xfrm>
                <a:off x="5713468" y="156850"/>
                <a:ext cx="27720" cy="113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83CAE3B-DB11-2DEB-42FA-07110A6C98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4828" y="147850"/>
                  <a:ext cx="45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1D32833-A6A7-0D36-21BB-5B4D011FBE61}"/>
                    </a:ext>
                  </a:extLst>
                </p14:cNvPr>
                <p14:cNvContentPartPr/>
                <p14:nvPr/>
              </p14:nvContentPartPr>
              <p14:xfrm>
                <a:off x="5857468" y="137050"/>
                <a:ext cx="36000" cy="119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1D32833-A6A7-0D36-21BB-5B4D011FBE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48828" y="128410"/>
                  <a:ext cx="53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D2BAA80-69D6-5A7D-114F-11DB01BE794A}"/>
                    </a:ext>
                  </a:extLst>
                </p14:cNvPr>
                <p14:cNvContentPartPr/>
                <p14:nvPr/>
              </p14:nvContentPartPr>
              <p14:xfrm>
                <a:off x="6007588" y="124090"/>
                <a:ext cx="112320" cy="1000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D2BAA80-69D6-5A7D-114F-11DB01BE79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98588" y="115090"/>
                  <a:ext cx="129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34DB18A-DA35-37E3-6CE5-F366A0B5C290}"/>
                    </a:ext>
                  </a:extLst>
                </p14:cNvPr>
                <p14:cNvContentPartPr/>
                <p14:nvPr/>
              </p14:nvContentPartPr>
              <p14:xfrm>
                <a:off x="5407108" y="407410"/>
                <a:ext cx="83520" cy="113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34DB18A-DA35-37E3-6CE5-F366A0B5C2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98108" y="398410"/>
                  <a:ext cx="101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4D94556-ED67-6FF3-F978-3D5091045436}"/>
                    </a:ext>
                  </a:extLst>
                </p14:cNvPr>
                <p14:cNvContentPartPr/>
                <p14:nvPr/>
              </p14:nvContentPartPr>
              <p14:xfrm>
                <a:off x="5463268" y="368890"/>
                <a:ext cx="60840" cy="496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4D94556-ED67-6FF3-F978-3D509104543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54268" y="359890"/>
                  <a:ext cx="78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38E2D85-DD62-43FB-FB2E-91C9F2EEF915}"/>
                    </a:ext>
                  </a:extLst>
                </p14:cNvPr>
                <p14:cNvContentPartPr/>
                <p14:nvPr/>
              </p14:nvContentPartPr>
              <p14:xfrm>
                <a:off x="5476948" y="358450"/>
                <a:ext cx="34920" cy="99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38E2D85-DD62-43FB-FB2E-91C9F2EEF9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67948" y="349450"/>
                  <a:ext cx="52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A2FAD39-EA87-8536-732A-034099DB9E7E}"/>
                    </a:ext>
                  </a:extLst>
                </p14:cNvPr>
                <p14:cNvContentPartPr/>
                <p14:nvPr/>
              </p14:nvContentPartPr>
              <p14:xfrm>
                <a:off x="5854228" y="394810"/>
                <a:ext cx="89640" cy="51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A2FAD39-EA87-8536-732A-034099DB9E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45228" y="385810"/>
                  <a:ext cx="107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1CE3335-F4E6-245C-FF78-E5B7B9619B92}"/>
                    </a:ext>
                  </a:extLst>
                </p14:cNvPr>
                <p14:cNvContentPartPr/>
                <p14:nvPr/>
              </p14:nvContentPartPr>
              <p14:xfrm>
                <a:off x="5924428" y="297970"/>
                <a:ext cx="23400" cy="86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1CE3335-F4E6-245C-FF78-E5B7B9619B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915788" y="289330"/>
                  <a:ext cx="41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AF08033-54B1-0F69-36AB-11F844DEDE87}"/>
                    </a:ext>
                  </a:extLst>
                </p14:cNvPr>
                <p14:cNvContentPartPr/>
                <p14:nvPr/>
              </p14:nvContentPartPr>
              <p14:xfrm>
                <a:off x="6036388" y="354490"/>
                <a:ext cx="160560" cy="122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AF08033-54B1-0F69-36AB-11F844DEDE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27388" y="345490"/>
                  <a:ext cx="1782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648D5EA-B54E-22AD-2584-C0B884CB0D17}"/>
                    </a:ext>
                  </a:extLst>
                </p14:cNvPr>
                <p14:cNvContentPartPr/>
                <p14:nvPr/>
              </p14:nvContentPartPr>
              <p14:xfrm>
                <a:off x="6023068" y="294730"/>
                <a:ext cx="60480" cy="626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648D5EA-B54E-22AD-2584-C0B884CB0D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14428" y="286090"/>
                  <a:ext cx="78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4861364-EF89-1CE1-9741-AB70C38635F1}"/>
                    </a:ext>
                  </a:extLst>
                </p14:cNvPr>
                <p14:cNvContentPartPr/>
                <p14:nvPr/>
              </p14:nvContentPartPr>
              <p14:xfrm>
                <a:off x="6037108" y="371410"/>
                <a:ext cx="87480" cy="43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4861364-EF89-1CE1-9741-AB70C38635F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28108" y="362410"/>
                  <a:ext cx="105120" cy="6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C7A4116-AAD1-DF9A-E77E-A932B76CFCD3}"/>
              </a:ext>
            </a:extLst>
          </p:cNvPr>
          <p:cNvGrpSpPr/>
          <p:nvPr/>
        </p:nvGrpSpPr>
        <p:grpSpPr>
          <a:xfrm>
            <a:off x="5269588" y="556810"/>
            <a:ext cx="1094760" cy="267840"/>
            <a:chOff x="5269588" y="556810"/>
            <a:chExt cx="109476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991A0AE-C097-C386-73FE-E31E68689456}"/>
                    </a:ext>
                  </a:extLst>
                </p14:cNvPr>
                <p14:cNvContentPartPr/>
                <p14:nvPr/>
              </p14:nvContentPartPr>
              <p14:xfrm>
                <a:off x="5274268" y="747610"/>
                <a:ext cx="82080" cy="8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991A0AE-C097-C386-73FE-E31E686894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265628" y="738610"/>
                  <a:ext cx="99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AC506B4-66CC-8DF2-9045-AA0C513B1ED7}"/>
                    </a:ext>
                  </a:extLst>
                </p14:cNvPr>
                <p14:cNvContentPartPr/>
                <p14:nvPr/>
              </p14:nvContentPartPr>
              <p14:xfrm>
                <a:off x="5269588" y="808090"/>
                <a:ext cx="110160" cy="16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AC506B4-66CC-8DF2-9045-AA0C513B1E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60588" y="799450"/>
                  <a:ext cx="127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3915358-2F67-030E-3B9E-18ACAC2E9452}"/>
                    </a:ext>
                  </a:extLst>
                </p14:cNvPr>
                <p14:cNvContentPartPr/>
                <p14:nvPr/>
              </p14:nvContentPartPr>
              <p14:xfrm>
                <a:off x="5475508" y="651490"/>
                <a:ext cx="120240" cy="1202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3915358-2F67-030E-3B9E-18ACAC2E94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6508" y="642490"/>
                  <a:ext cx="137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1C7C262-FF36-37BD-FCBD-E938109A663A}"/>
                    </a:ext>
                  </a:extLst>
                </p14:cNvPr>
                <p14:cNvContentPartPr/>
                <p14:nvPr/>
              </p14:nvContentPartPr>
              <p14:xfrm>
                <a:off x="5540668" y="598570"/>
                <a:ext cx="84600" cy="752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1C7C262-FF36-37BD-FCBD-E938109A66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31668" y="589570"/>
                  <a:ext cx="102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875B8E11-0294-F90D-0B83-768FB5FABD0A}"/>
                    </a:ext>
                  </a:extLst>
                </p14:cNvPr>
                <p14:cNvContentPartPr/>
                <p14:nvPr/>
              </p14:nvContentPartPr>
              <p14:xfrm>
                <a:off x="5583868" y="608650"/>
                <a:ext cx="28800" cy="115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875B8E11-0294-F90D-0B83-768FB5FABD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75228" y="600010"/>
                  <a:ext cx="46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A3DAA37-F347-D68F-9748-862162C8CD80}"/>
                    </a:ext>
                  </a:extLst>
                </p14:cNvPr>
                <p14:cNvContentPartPr/>
                <p14:nvPr/>
              </p14:nvContentPartPr>
              <p14:xfrm>
                <a:off x="5689348" y="724930"/>
                <a:ext cx="83520" cy="93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A3DAA37-F347-D68F-9748-862162C8CD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80348" y="715930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7FFEBEB-9649-600C-10F5-DE0AADBD3A67}"/>
                    </a:ext>
                  </a:extLst>
                </p14:cNvPr>
                <p14:cNvContentPartPr/>
                <p14:nvPr/>
              </p14:nvContentPartPr>
              <p14:xfrm>
                <a:off x="5768908" y="657610"/>
                <a:ext cx="124200" cy="921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7FFEBEB-9649-600C-10F5-DE0AADBD3A6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60268" y="648970"/>
                  <a:ext cx="141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91ACDE0-4CAA-2431-76EA-624D2BC58544}"/>
                    </a:ext>
                  </a:extLst>
                </p14:cNvPr>
                <p14:cNvContentPartPr/>
                <p14:nvPr/>
              </p14:nvContentPartPr>
              <p14:xfrm>
                <a:off x="5853148" y="556810"/>
                <a:ext cx="21240" cy="781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91ACDE0-4CAA-2431-76EA-624D2BC5854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44508" y="548170"/>
                  <a:ext cx="38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B5897BD-A341-85E4-7F75-39D39437E4A0}"/>
                    </a:ext>
                  </a:extLst>
                </p14:cNvPr>
                <p14:cNvContentPartPr/>
                <p14:nvPr/>
              </p14:nvContentPartPr>
              <p14:xfrm>
                <a:off x="6025948" y="677050"/>
                <a:ext cx="63360" cy="129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B5897BD-A341-85E4-7F75-39D39437E4A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16948" y="668410"/>
                  <a:ext cx="81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1D53CCD-DF11-7CAE-AD61-A671DDDB8A8A}"/>
                    </a:ext>
                  </a:extLst>
                </p14:cNvPr>
                <p14:cNvContentPartPr/>
                <p14:nvPr/>
              </p14:nvContentPartPr>
              <p14:xfrm>
                <a:off x="6047908" y="721330"/>
                <a:ext cx="99000" cy="43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1D53CCD-DF11-7CAE-AD61-A671DDDB8A8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9268" y="712330"/>
                  <a:ext cx="116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BB8CB69-666A-2174-D51F-451D19BFDB4D}"/>
                    </a:ext>
                  </a:extLst>
                </p14:cNvPr>
                <p14:cNvContentPartPr/>
                <p14:nvPr/>
              </p14:nvContentPartPr>
              <p14:xfrm>
                <a:off x="6194068" y="623410"/>
                <a:ext cx="24480" cy="1342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BB8CB69-666A-2174-D51F-451D19BFDB4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85068" y="614770"/>
                  <a:ext cx="42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82F51B5-B902-4780-43C6-8ABEA24C2467}"/>
                    </a:ext>
                  </a:extLst>
                </p14:cNvPr>
                <p14:cNvContentPartPr/>
                <p14:nvPr/>
              </p14:nvContentPartPr>
              <p14:xfrm>
                <a:off x="6247348" y="635650"/>
                <a:ext cx="117000" cy="1512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82F51B5-B902-4780-43C6-8ABEA24C246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238708" y="627010"/>
                  <a:ext cx="1346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40B7206-66D3-9A38-06DA-DA4A3E3E25F3}"/>
              </a:ext>
            </a:extLst>
          </p:cNvPr>
          <p:cNvGrpSpPr/>
          <p:nvPr/>
        </p:nvGrpSpPr>
        <p:grpSpPr>
          <a:xfrm>
            <a:off x="4947028" y="960010"/>
            <a:ext cx="1960200" cy="262800"/>
            <a:chOff x="4947028" y="960010"/>
            <a:chExt cx="196020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4A9375D-22D9-2DFC-90A2-59B57BF381DC}"/>
                    </a:ext>
                  </a:extLst>
                </p14:cNvPr>
                <p14:cNvContentPartPr/>
                <p14:nvPr/>
              </p14:nvContentPartPr>
              <p14:xfrm>
                <a:off x="4947028" y="1053610"/>
                <a:ext cx="149040" cy="964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4A9375D-22D9-2DFC-90A2-59B57BF381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38388" y="1044970"/>
                  <a:ext cx="166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8E33D9D-4E49-8C08-B032-251AEF2289C0}"/>
                    </a:ext>
                  </a:extLst>
                </p14:cNvPr>
                <p14:cNvContentPartPr/>
                <p14:nvPr/>
              </p14:nvContentPartPr>
              <p14:xfrm>
                <a:off x="5225308" y="1112650"/>
                <a:ext cx="85680" cy="1069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8E33D9D-4E49-8C08-B032-251AEF2289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16308" y="1104010"/>
                  <a:ext cx="103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0C5E5E5-D9CC-9C82-7DC9-82D90FC997DD}"/>
                    </a:ext>
                  </a:extLst>
                </p14:cNvPr>
                <p14:cNvContentPartPr/>
                <p14:nvPr/>
              </p14:nvContentPartPr>
              <p14:xfrm>
                <a:off x="5220988" y="1096810"/>
                <a:ext cx="96480" cy="1098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0C5E5E5-D9CC-9C82-7DC9-82D90FC997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12348" y="1087810"/>
                  <a:ext cx="114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0FD0AF6-96AB-F45E-1EA3-F6B8C4548D31}"/>
                    </a:ext>
                  </a:extLst>
                </p14:cNvPr>
                <p14:cNvContentPartPr/>
                <p14:nvPr/>
              </p14:nvContentPartPr>
              <p14:xfrm>
                <a:off x="5387308" y="1095010"/>
                <a:ext cx="57240" cy="93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0FD0AF6-96AB-F45E-1EA3-F6B8C4548D3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78668" y="1086010"/>
                  <a:ext cx="74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72C61897-B1BD-26A7-08DA-42126E651D97}"/>
                    </a:ext>
                  </a:extLst>
                </p14:cNvPr>
                <p14:cNvContentPartPr/>
                <p14:nvPr/>
              </p14:nvContentPartPr>
              <p14:xfrm>
                <a:off x="5490988" y="1071250"/>
                <a:ext cx="27000" cy="128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72C61897-B1BD-26A7-08DA-42126E651D9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82348" y="1062250"/>
                  <a:ext cx="44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821E7EB-7BB7-914E-95D9-880452CF57B9}"/>
                    </a:ext>
                  </a:extLst>
                </p14:cNvPr>
                <p14:cNvContentPartPr/>
                <p14:nvPr/>
              </p14:nvContentPartPr>
              <p14:xfrm>
                <a:off x="5555428" y="1062250"/>
                <a:ext cx="33120" cy="1274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821E7EB-7BB7-914E-95D9-880452CF57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46788" y="1053250"/>
                  <a:ext cx="50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84CB1AF-DEBE-5685-073F-5EB468BE13B9}"/>
                    </a:ext>
                  </a:extLst>
                </p14:cNvPr>
                <p14:cNvContentPartPr/>
                <p14:nvPr/>
              </p14:nvContentPartPr>
              <p14:xfrm>
                <a:off x="5686108" y="1052530"/>
                <a:ext cx="15840" cy="156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84CB1AF-DEBE-5685-073F-5EB468BE13B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77108" y="1043530"/>
                  <a:ext cx="33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FFE3D6C-1125-B8E6-039B-AEC64AB15927}"/>
                    </a:ext>
                  </a:extLst>
                </p14:cNvPr>
                <p14:cNvContentPartPr/>
                <p14:nvPr/>
              </p14:nvContentPartPr>
              <p14:xfrm>
                <a:off x="5754868" y="1089970"/>
                <a:ext cx="92880" cy="1004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FFE3D6C-1125-B8E6-039B-AEC64AB1592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45868" y="1081330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71FF7AA-D071-D9F3-D3BF-8CD61B3BC69D}"/>
                    </a:ext>
                  </a:extLst>
                </p14:cNvPr>
                <p14:cNvContentPartPr/>
                <p14:nvPr/>
              </p14:nvContentPartPr>
              <p14:xfrm>
                <a:off x="5929468" y="1109410"/>
                <a:ext cx="73800" cy="14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71FF7AA-D071-D9F3-D3BF-8CD61B3BC6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920828" y="1100410"/>
                  <a:ext cx="91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F345504-F30C-90A2-D2C8-DE82686BDD25}"/>
                    </a:ext>
                  </a:extLst>
                </p14:cNvPr>
                <p14:cNvContentPartPr/>
                <p14:nvPr/>
              </p14:nvContentPartPr>
              <p14:xfrm>
                <a:off x="5956828" y="1140730"/>
                <a:ext cx="78120" cy="216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F345504-F30C-90A2-D2C8-DE82686BDD2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47828" y="1132090"/>
                  <a:ext cx="95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CE80A2A-5316-C1C2-5BE8-5B75B1F00B01}"/>
                    </a:ext>
                  </a:extLst>
                </p14:cNvPr>
                <p14:cNvContentPartPr/>
                <p14:nvPr/>
              </p14:nvContentPartPr>
              <p14:xfrm>
                <a:off x="6106228" y="1075930"/>
                <a:ext cx="127440" cy="1216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CE80A2A-5316-C1C2-5BE8-5B75B1F00B0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097588" y="1067290"/>
                  <a:ext cx="145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FBE473B-4316-2C1B-DD7F-34CCDC98F0E4}"/>
                    </a:ext>
                  </a:extLst>
                </p14:cNvPr>
                <p14:cNvContentPartPr/>
                <p14:nvPr/>
              </p14:nvContentPartPr>
              <p14:xfrm>
                <a:off x="6245548" y="1087810"/>
                <a:ext cx="47880" cy="889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FBE473B-4316-2C1B-DD7F-34CCDC98F0E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36548" y="1079170"/>
                  <a:ext cx="65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C001E7A-F7E3-FAAA-C831-0B598E58A300}"/>
                    </a:ext>
                  </a:extLst>
                </p14:cNvPr>
                <p14:cNvContentPartPr/>
                <p14:nvPr/>
              </p14:nvContentPartPr>
              <p14:xfrm>
                <a:off x="6223948" y="1074850"/>
                <a:ext cx="75960" cy="10368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C001E7A-F7E3-FAAA-C831-0B598E58A3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215308" y="1065850"/>
                  <a:ext cx="93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09AF115-13AA-2CD1-D364-0B825051442B}"/>
                    </a:ext>
                  </a:extLst>
                </p14:cNvPr>
                <p14:cNvContentPartPr/>
                <p14:nvPr/>
              </p14:nvContentPartPr>
              <p14:xfrm>
                <a:off x="6326908" y="1055410"/>
                <a:ext cx="87480" cy="1674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09AF115-13AA-2CD1-D364-0B82505144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17908" y="1046770"/>
                  <a:ext cx="10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CD8131E-4A73-CD91-EACC-3C3C45166BC5}"/>
                    </a:ext>
                  </a:extLst>
                </p14:cNvPr>
                <p14:cNvContentPartPr/>
                <p14:nvPr/>
              </p14:nvContentPartPr>
              <p14:xfrm>
                <a:off x="6425548" y="1068730"/>
                <a:ext cx="116280" cy="1101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CD8131E-4A73-CD91-EACC-3C3C45166BC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16548" y="1059730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CF186BD-746B-E16F-D6E4-D31BCCA77EF8}"/>
                    </a:ext>
                  </a:extLst>
                </p14:cNvPr>
                <p14:cNvContentPartPr/>
                <p14:nvPr/>
              </p14:nvContentPartPr>
              <p14:xfrm>
                <a:off x="6481708" y="992050"/>
                <a:ext cx="79920" cy="684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CF186BD-746B-E16F-D6E4-D31BCCA77EF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73068" y="983050"/>
                  <a:ext cx="975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6037FC6-BF1B-7DD9-96A7-216DA0D49A60}"/>
                    </a:ext>
                  </a:extLst>
                </p14:cNvPr>
                <p14:cNvContentPartPr/>
                <p14:nvPr/>
              </p14:nvContentPartPr>
              <p14:xfrm>
                <a:off x="6536068" y="999610"/>
                <a:ext cx="10080" cy="928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6037FC6-BF1B-7DD9-96A7-216DA0D49A6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27068" y="990970"/>
                  <a:ext cx="27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B605BD13-C5D2-9F00-52E7-1BC414211059}"/>
                    </a:ext>
                  </a:extLst>
                </p14:cNvPr>
                <p14:cNvContentPartPr/>
                <p14:nvPr/>
              </p14:nvContentPartPr>
              <p14:xfrm>
                <a:off x="6583948" y="1100050"/>
                <a:ext cx="75600" cy="21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B605BD13-C5D2-9F00-52E7-1BC41421105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74948" y="1091410"/>
                  <a:ext cx="93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55CF393-7FC9-E2BB-3F5E-D747DB090493}"/>
                    </a:ext>
                  </a:extLst>
                </p14:cNvPr>
                <p14:cNvContentPartPr/>
                <p14:nvPr/>
              </p14:nvContentPartPr>
              <p14:xfrm>
                <a:off x="6673948" y="1001770"/>
                <a:ext cx="89640" cy="1314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55CF393-7FC9-E2BB-3F5E-D747DB09049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65308" y="992770"/>
                  <a:ext cx="107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4D9D15D-7002-3990-DFC7-04A8FFA6F7D4}"/>
                    </a:ext>
                  </a:extLst>
                </p14:cNvPr>
                <p14:cNvContentPartPr/>
                <p14:nvPr/>
              </p14:nvContentPartPr>
              <p14:xfrm>
                <a:off x="6766108" y="960010"/>
                <a:ext cx="22680" cy="1036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4D9D15D-7002-3990-DFC7-04A8FFA6F7D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57108" y="951010"/>
                  <a:ext cx="40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79A1F1AC-902E-E23C-BC3D-CF4A82D6F31A}"/>
                    </a:ext>
                  </a:extLst>
                </p14:cNvPr>
                <p14:cNvContentPartPr/>
                <p14:nvPr/>
              </p14:nvContentPartPr>
              <p14:xfrm>
                <a:off x="6876988" y="981970"/>
                <a:ext cx="30240" cy="2095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79A1F1AC-902E-E23C-BC3D-CF4A82D6F31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67988" y="972970"/>
                  <a:ext cx="478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614475D-6F09-49DF-E2D3-3104C0F30EAD}"/>
              </a:ext>
            </a:extLst>
          </p:cNvPr>
          <p:cNvGrpSpPr/>
          <p:nvPr/>
        </p:nvGrpSpPr>
        <p:grpSpPr>
          <a:xfrm>
            <a:off x="5098948" y="1284730"/>
            <a:ext cx="1283760" cy="236880"/>
            <a:chOff x="5098948" y="1284730"/>
            <a:chExt cx="128376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FCF5E56-2DD7-5935-7C45-03AFCB0A3392}"/>
                    </a:ext>
                  </a:extLst>
                </p14:cNvPr>
                <p14:cNvContentPartPr/>
                <p14:nvPr/>
              </p14:nvContentPartPr>
              <p14:xfrm>
                <a:off x="5098948" y="1366090"/>
                <a:ext cx="97200" cy="237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FCF5E56-2DD7-5935-7C45-03AFCB0A33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89948" y="1357090"/>
                  <a:ext cx="114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A8516F8-69B1-FEB1-BB66-BF6429E8BDC8}"/>
                    </a:ext>
                  </a:extLst>
                </p14:cNvPr>
                <p14:cNvContentPartPr/>
                <p14:nvPr/>
              </p14:nvContentPartPr>
              <p14:xfrm>
                <a:off x="5123788" y="1429810"/>
                <a:ext cx="111240" cy="187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A8516F8-69B1-FEB1-BB66-BF6429E8BDC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14788" y="1421170"/>
                  <a:ext cx="128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C0C9B35-BE16-E685-F94E-F0C5DC5A14B3}"/>
                    </a:ext>
                  </a:extLst>
                </p14:cNvPr>
                <p14:cNvContentPartPr/>
                <p14:nvPr/>
              </p14:nvContentPartPr>
              <p14:xfrm>
                <a:off x="5318188" y="1380850"/>
                <a:ext cx="108360" cy="871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C0C9B35-BE16-E685-F94E-F0C5DC5A14B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09188" y="1372210"/>
                  <a:ext cx="126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100974A-99BB-3C7E-B306-2BEE2D770AA6}"/>
                    </a:ext>
                  </a:extLst>
                </p14:cNvPr>
                <p14:cNvContentPartPr/>
                <p14:nvPr/>
              </p14:nvContentPartPr>
              <p14:xfrm>
                <a:off x="5476588" y="1422970"/>
                <a:ext cx="54720" cy="806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100974A-99BB-3C7E-B306-2BEE2D770AA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67948" y="1413970"/>
                  <a:ext cx="7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AD37B3D-8617-14F0-B195-2C51907AB94D}"/>
                    </a:ext>
                  </a:extLst>
                </p14:cNvPr>
                <p14:cNvContentPartPr/>
                <p14:nvPr/>
              </p14:nvContentPartPr>
              <p14:xfrm>
                <a:off x="5465788" y="1404250"/>
                <a:ext cx="76680" cy="117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AD37B3D-8617-14F0-B195-2C51907AB94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56788" y="1395610"/>
                  <a:ext cx="9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F4AA859-7477-B2FA-F41A-F9696B8E137D}"/>
                    </a:ext>
                  </a:extLst>
                </p14:cNvPr>
                <p14:cNvContentPartPr/>
                <p14:nvPr/>
              </p14:nvContentPartPr>
              <p14:xfrm>
                <a:off x="5591428" y="1407850"/>
                <a:ext cx="90000" cy="8892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F4AA859-7477-B2FA-F41A-F9696B8E137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582428" y="1398850"/>
                  <a:ext cx="107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57EF3908-05F6-114F-2F21-5508BB9DA41E}"/>
                    </a:ext>
                  </a:extLst>
                </p14:cNvPr>
                <p14:cNvContentPartPr/>
                <p14:nvPr/>
              </p14:nvContentPartPr>
              <p14:xfrm>
                <a:off x="5651188" y="1335850"/>
                <a:ext cx="57240" cy="788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57EF3908-05F6-114F-2F21-5508BB9DA41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642188" y="1326850"/>
                  <a:ext cx="74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B89D077-F8CC-9230-37E0-603288470398}"/>
                    </a:ext>
                  </a:extLst>
                </p14:cNvPr>
                <p14:cNvContentPartPr/>
                <p14:nvPr/>
              </p14:nvContentPartPr>
              <p14:xfrm>
                <a:off x="5686108" y="1365730"/>
                <a:ext cx="15480" cy="1004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B89D077-F8CC-9230-37E0-60328847039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77468" y="1356730"/>
                  <a:ext cx="33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4DA03E7-1EC2-7AC4-8698-E9E2CBB1C601}"/>
                    </a:ext>
                  </a:extLst>
                </p14:cNvPr>
                <p14:cNvContentPartPr/>
                <p14:nvPr/>
              </p14:nvContentPartPr>
              <p14:xfrm>
                <a:off x="5834788" y="1417930"/>
                <a:ext cx="93960" cy="248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4DA03E7-1EC2-7AC4-8698-E9E2CBB1C6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25788" y="1409290"/>
                  <a:ext cx="111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E57AA470-AACB-4253-8229-BEE15054A633}"/>
                    </a:ext>
                  </a:extLst>
                </p14:cNvPr>
                <p14:cNvContentPartPr/>
                <p14:nvPr/>
              </p14:nvContentPartPr>
              <p14:xfrm>
                <a:off x="6003988" y="1329730"/>
                <a:ext cx="110880" cy="1281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57AA470-AACB-4253-8229-BEE15054A63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995348" y="1321090"/>
                  <a:ext cx="128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272E9998-DD80-27AD-F26A-F99B4618A5CE}"/>
                    </a:ext>
                  </a:extLst>
                </p14:cNvPr>
                <p14:cNvContentPartPr/>
                <p14:nvPr/>
              </p14:nvContentPartPr>
              <p14:xfrm>
                <a:off x="6168508" y="1363210"/>
                <a:ext cx="47520" cy="640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272E9998-DD80-27AD-F26A-F99B4618A5C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59508" y="1354210"/>
                  <a:ext cx="65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EFF0347-7BEC-4F90-9035-A9E3B735B66C}"/>
                    </a:ext>
                  </a:extLst>
                </p14:cNvPr>
                <p14:cNvContentPartPr/>
                <p14:nvPr/>
              </p14:nvContentPartPr>
              <p14:xfrm>
                <a:off x="6154468" y="1340530"/>
                <a:ext cx="64800" cy="878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EFF0347-7BEC-4F90-9035-A9E3B735B66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45468" y="1331890"/>
                  <a:ext cx="82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8A5A5B2-D259-9473-623C-A76236374F44}"/>
                    </a:ext>
                  </a:extLst>
                </p14:cNvPr>
                <p14:cNvContentPartPr/>
                <p14:nvPr/>
              </p14:nvContentPartPr>
              <p14:xfrm>
                <a:off x="6244108" y="1325410"/>
                <a:ext cx="114480" cy="1130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8A5A5B2-D259-9473-623C-A76236374F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35108" y="1316410"/>
                  <a:ext cx="132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E8EA02A-0CF2-A3D7-503B-4F5F01CCD0F6}"/>
                    </a:ext>
                  </a:extLst>
                </p14:cNvPr>
                <p14:cNvContentPartPr/>
                <p14:nvPr/>
              </p14:nvContentPartPr>
              <p14:xfrm>
                <a:off x="6367948" y="1284730"/>
                <a:ext cx="14760" cy="766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E8EA02A-0CF2-A3D7-503B-4F5F01CCD0F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58948" y="1276090"/>
                  <a:ext cx="32400" cy="9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0A6F49C4-9E7C-4DA2-7489-B444E9D16B0C}"/>
                  </a:ext>
                </a:extLst>
              </p14:cNvPr>
              <p14:cNvContentPartPr/>
              <p14:nvPr/>
            </p14:nvContentPartPr>
            <p14:xfrm>
              <a:off x="4027588" y="3105970"/>
              <a:ext cx="190800" cy="18504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0A6F49C4-9E7C-4DA2-7489-B444E9D16B0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018948" y="3097330"/>
                <a:ext cx="20844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73CD9110-6530-4660-2098-845AEEE8D2B0}"/>
              </a:ext>
            </a:extLst>
          </p:cNvPr>
          <p:cNvGrpSpPr/>
          <p:nvPr/>
        </p:nvGrpSpPr>
        <p:grpSpPr>
          <a:xfrm>
            <a:off x="826828" y="6869489"/>
            <a:ext cx="1006560" cy="305280"/>
            <a:chOff x="826828" y="6869489"/>
            <a:chExt cx="10065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1702E1D-2E5C-C824-EB74-A3E4EB19D8DD}"/>
                    </a:ext>
                  </a:extLst>
                </p14:cNvPr>
                <p14:cNvContentPartPr/>
                <p14:nvPr/>
              </p14:nvContentPartPr>
              <p14:xfrm>
                <a:off x="826828" y="6988649"/>
                <a:ext cx="131400" cy="1087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1702E1D-2E5C-C824-EB74-A3E4EB19D8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7828" y="6979649"/>
                  <a:ext cx="149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B4DBA04-DF66-DB81-423F-33E2254A3721}"/>
                    </a:ext>
                  </a:extLst>
                </p14:cNvPr>
                <p14:cNvContentPartPr/>
                <p14:nvPr/>
              </p14:nvContentPartPr>
              <p14:xfrm>
                <a:off x="881188" y="7011329"/>
                <a:ext cx="97200" cy="12492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B4DBA04-DF66-DB81-423F-33E2254A372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72188" y="7002689"/>
                  <a:ext cx="114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1525148-EBCD-43A9-DC91-B3DEC368C5BD}"/>
                    </a:ext>
                  </a:extLst>
                </p14:cNvPr>
                <p14:cNvContentPartPr/>
                <p14:nvPr/>
              </p14:nvContentPartPr>
              <p14:xfrm>
                <a:off x="975508" y="6967409"/>
                <a:ext cx="65880" cy="1965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1525148-EBCD-43A9-DC91-B3DEC368C5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6508" y="6958769"/>
                  <a:ext cx="835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B2141E5-B394-D6FB-B347-BEF5232635D8}"/>
                    </a:ext>
                  </a:extLst>
                </p14:cNvPr>
                <p14:cNvContentPartPr/>
                <p14:nvPr/>
              </p14:nvContentPartPr>
              <p14:xfrm>
                <a:off x="1023028" y="6968489"/>
                <a:ext cx="118440" cy="1389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B2141E5-B394-D6FB-B347-BEF5232635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14388" y="6959489"/>
                  <a:ext cx="1360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714A57BA-5470-C73E-E6EB-EC1BF8442710}"/>
                    </a:ext>
                  </a:extLst>
                </p14:cNvPr>
                <p14:cNvContentPartPr/>
                <p14:nvPr/>
              </p14:nvContentPartPr>
              <p14:xfrm>
                <a:off x="1092148" y="7108529"/>
                <a:ext cx="89280" cy="6624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714A57BA-5470-C73E-E6EB-EC1BF84427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83508" y="7099889"/>
                  <a:ext cx="106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6C4D9D95-EAEE-BF84-C3A4-B6775752D227}"/>
                    </a:ext>
                  </a:extLst>
                </p14:cNvPr>
                <p14:cNvContentPartPr/>
                <p14:nvPr/>
              </p14:nvContentPartPr>
              <p14:xfrm>
                <a:off x="1172788" y="6955529"/>
                <a:ext cx="71280" cy="1011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6C4D9D95-EAEE-BF84-C3A4-B6775752D2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64148" y="6946529"/>
                  <a:ext cx="88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8F473E08-2138-F704-ED82-93B5959FF285}"/>
                    </a:ext>
                  </a:extLst>
                </p14:cNvPr>
                <p14:cNvContentPartPr/>
                <p14:nvPr/>
              </p14:nvContentPartPr>
              <p14:xfrm>
                <a:off x="1171348" y="7039049"/>
                <a:ext cx="114480" cy="986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8F473E08-2138-F704-ED82-93B5959FF28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62708" y="7030409"/>
                  <a:ext cx="13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90D447A8-2BA5-76B9-4BB2-809874ECFBEA}"/>
                    </a:ext>
                  </a:extLst>
                </p14:cNvPr>
                <p14:cNvContentPartPr/>
                <p14:nvPr/>
              </p14:nvContentPartPr>
              <p14:xfrm>
                <a:off x="1306708" y="6945089"/>
                <a:ext cx="102960" cy="1918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90D447A8-2BA5-76B9-4BB2-809874ECFBE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298068" y="6936449"/>
                  <a:ext cx="120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C32B514-BCA3-4F99-E834-E7446627F304}"/>
                    </a:ext>
                  </a:extLst>
                </p14:cNvPr>
                <p14:cNvContentPartPr/>
                <p14:nvPr/>
              </p14:nvContentPartPr>
              <p14:xfrm>
                <a:off x="1394908" y="6976769"/>
                <a:ext cx="116640" cy="1242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C32B514-BCA3-4F99-E834-E7446627F3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85908" y="6968129"/>
                  <a:ext cx="13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64935C31-B3FC-D193-01BA-8983BB9FE7D4}"/>
                    </a:ext>
                  </a:extLst>
                </p14:cNvPr>
                <p14:cNvContentPartPr/>
                <p14:nvPr/>
              </p14:nvContentPartPr>
              <p14:xfrm>
                <a:off x="1529548" y="6958769"/>
                <a:ext cx="75240" cy="867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64935C31-B3FC-D193-01BA-8983BB9FE7D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20908" y="6949769"/>
                  <a:ext cx="92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221F043-D9F7-E854-714F-041FC6DB1C3C}"/>
                    </a:ext>
                  </a:extLst>
                </p14:cNvPr>
                <p14:cNvContentPartPr/>
                <p14:nvPr/>
              </p14:nvContentPartPr>
              <p14:xfrm>
                <a:off x="1544668" y="6947609"/>
                <a:ext cx="120240" cy="1036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221F043-D9F7-E854-714F-041FC6DB1C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36028" y="6938609"/>
                  <a:ext cx="137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74DA83E-2BE4-3518-F9D8-8D1AC9C3AC43}"/>
                    </a:ext>
                  </a:extLst>
                </p14:cNvPr>
                <p14:cNvContentPartPr/>
                <p14:nvPr/>
              </p14:nvContentPartPr>
              <p14:xfrm>
                <a:off x="1651948" y="6916289"/>
                <a:ext cx="87120" cy="910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74DA83E-2BE4-3518-F9D8-8D1AC9C3AC4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42948" y="6907289"/>
                  <a:ext cx="1047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7B344CC-9770-2AE4-F29D-4F6A47340EBB}"/>
                    </a:ext>
                  </a:extLst>
                </p14:cNvPr>
                <p14:cNvContentPartPr/>
                <p14:nvPr/>
              </p14:nvContentPartPr>
              <p14:xfrm>
                <a:off x="1655908" y="6946889"/>
                <a:ext cx="76320" cy="1548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7B344CC-9770-2AE4-F29D-4F6A47340E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46908" y="6938249"/>
                  <a:ext cx="93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8E1826D-8FF1-F9F8-FE82-48853C84D4FF}"/>
                    </a:ext>
                  </a:extLst>
                </p14:cNvPr>
                <p14:cNvContentPartPr/>
                <p14:nvPr/>
              </p14:nvContentPartPr>
              <p14:xfrm>
                <a:off x="1678588" y="6869489"/>
                <a:ext cx="154800" cy="1861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8E1826D-8FF1-F9F8-FE82-48853C84D4F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669588" y="6860489"/>
                  <a:ext cx="17244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DDBE0E7-C43E-C260-B3FF-1B81AD44102C}"/>
              </a:ext>
            </a:extLst>
          </p:cNvPr>
          <p:cNvGrpSpPr/>
          <p:nvPr/>
        </p:nvGrpSpPr>
        <p:grpSpPr>
          <a:xfrm>
            <a:off x="389579" y="9282077"/>
            <a:ext cx="3194280" cy="181080"/>
            <a:chOff x="389579" y="9282077"/>
            <a:chExt cx="3194280" cy="18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EE04537-5B1B-CCD7-D358-A7E901A06775}"/>
                    </a:ext>
                  </a:extLst>
                </p14:cNvPr>
                <p14:cNvContentPartPr/>
                <p14:nvPr/>
              </p14:nvContentPartPr>
              <p14:xfrm>
                <a:off x="389579" y="9282077"/>
                <a:ext cx="33120" cy="1389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EE04537-5B1B-CCD7-D358-A7E901A0677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0579" y="9273437"/>
                  <a:ext cx="507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51E0E67-8E7F-9437-8A27-563F4E36E48E}"/>
                    </a:ext>
                  </a:extLst>
                </p14:cNvPr>
                <p14:cNvContentPartPr/>
                <p14:nvPr/>
              </p14:nvContentPartPr>
              <p14:xfrm>
                <a:off x="415139" y="9340037"/>
                <a:ext cx="3131280" cy="997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51E0E67-8E7F-9437-8A27-563F4E36E48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6139" y="9331037"/>
                  <a:ext cx="3148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59AB110-034B-A644-347A-E6139A0EC9FC}"/>
                    </a:ext>
                  </a:extLst>
                </p14:cNvPr>
                <p14:cNvContentPartPr/>
                <p14:nvPr/>
              </p14:nvContentPartPr>
              <p14:xfrm>
                <a:off x="3569459" y="9335717"/>
                <a:ext cx="14400" cy="12744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59AB110-034B-A644-347A-E6139A0EC9F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60819" y="9327077"/>
                  <a:ext cx="3204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30B9420F-9131-0F89-B311-0C4D83880325}"/>
              </a:ext>
            </a:extLst>
          </p:cNvPr>
          <p:cNvGrpSpPr/>
          <p:nvPr/>
        </p:nvGrpSpPr>
        <p:grpSpPr>
          <a:xfrm>
            <a:off x="1152419" y="9520397"/>
            <a:ext cx="1413000" cy="179280"/>
            <a:chOff x="1152419" y="9520397"/>
            <a:chExt cx="1413000" cy="17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03BF65F2-F58F-53D9-38B9-257BFE76E0AC}"/>
                    </a:ext>
                  </a:extLst>
                </p14:cNvPr>
                <p14:cNvContentPartPr/>
                <p14:nvPr/>
              </p14:nvContentPartPr>
              <p14:xfrm>
                <a:off x="1152419" y="9520397"/>
                <a:ext cx="105120" cy="1123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03BF65F2-F58F-53D9-38B9-257BFE76E0A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43419" y="9511757"/>
                  <a:ext cx="122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DF9DCCE2-3320-5797-FE46-987C3BD3C04C}"/>
                    </a:ext>
                  </a:extLst>
                </p14:cNvPr>
                <p14:cNvContentPartPr/>
                <p14:nvPr/>
              </p14:nvContentPartPr>
              <p14:xfrm>
                <a:off x="1247459" y="9550997"/>
                <a:ext cx="83520" cy="604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DF9DCCE2-3320-5797-FE46-987C3BD3C04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38459" y="9542357"/>
                  <a:ext cx="101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32E1DC5-ED4B-E94F-37F7-375D880DA942}"/>
                    </a:ext>
                  </a:extLst>
                </p14:cNvPr>
                <p14:cNvContentPartPr/>
                <p14:nvPr/>
              </p14:nvContentPartPr>
              <p14:xfrm>
                <a:off x="1300019" y="9523997"/>
                <a:ext cx="25200" cy="11952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32E1DC5-ED4B-E94F-37F7-375D880DA94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91019" y="9514997"/>
                  <a:ext cx="4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197C872-240F-083E-152A-08714DCD6DFE}"/>
                    </a:ext>
                  </a:extLst>
                </p14:cNvPr>
                <p14:cNvContentPartPr/>
                <p14:nvPr/>
              </p14:nvContentPartPr>
              <p14:xfrm>
                <a:off x="1291379" y="9642437"/>
                <a:ext cx="109080" cy="572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197C872-240F-083E-152A-08714DCD6DF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82739" y="9633797"/>
                  <a:ext cx="1267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CD219431-C3A7-1064-730B-5C6A8D49EC8D}"/>
                    </a:ext>
                  </a:extLst>
                </p14:cNvPr>
                <p14:cNvContentPartPr/>
                <p14:nvPr/>
              </p14:nvContentPartPr>
              <p14:xfrm>
                <a:off x="1370579" y="9534797"/>
                <a:ext cx="149040" cy="1206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CD219431-C3A7-1064-730B-5C6A8D49EC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61939" y="9526157"/>
                  <a:ext cx="166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F5D4C8E-8DDD-A37F-796F-9BC0C5EFDCA0}"/>
                    </a:ext>
                  </a:extLst>
                </p14:cNvPr>
                <p14:cNvContentPartPr/>
                <p14:nvPr/>
              </p14:nvContentPartPr>
              <p14:xfrm>
                <a:off x="1520339" y="9572957"/>
                <a:ext cx="94320" cy="799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F5D4C8E-8DDD-A37F-796F-9BC0C5EFDCA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11339" y="9564317"/>
                  <a:ext cx="111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A6A4AC6-E575-07AB-6EE7-62B7BB2E9582}"/>
                    </a:ext>
                  </a:extLst>
                </p14:cNvPr>
                <p14:cNvContentPartPr/>
                <p14:nvPr/>
              </p14:nvContentPartPr>
              <p14:xfrm>
                <a:off x="1652819" y="9561437"/>
                <a:ext cx="57960" cy="720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A6A4AC6-E575-07AB-6EE7-62B7BB2E958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43819" y="9552797"/>
                  <a:ext cx="75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39712EAF-B646-5334-8387-0676D6F8DD96}"/>
                    </a:ext>
                  </a:extLst>
                </p14:cNvPr>
                <p14:cNvContentPartPr/>
                <p14:nvPr/>
              </p14:nvContentPartPr>
              <p14:xfrm>
                <a:off x="1776299" y="9549197"/>
                <a:ext cx="144000" cy="1144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39712EAF-B646-5334-8387-0676D6F8DD9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67299" y="9540197"/>
                  <a:ext cx="161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768B4B0-B00B-863A-E2C2-ECC93DDC0288}"/>
                    </a:ext>
                  </a:extLst>
                </p14:cNvPr>
                <p14:cNvContentPartPr/>
                <p14:nvPr/>
              </p14:nvContentPartPr>
              <p14:xfrm>
                <a:off x="1913099" y="9558917"/>
                <a:ext cx="132840" cy="1137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768B4B0-B00B-863A-E2C2-ECC93DDC028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04099" y="9549917"/>
                  <a:ext cx="150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8751B1CF-F621-D849-D2C3-B484AE276F37}"/>
                    </a:ext>
                  </a:extLst>
                </p14:cNvPr>
                <p14:cNvContentPartPr/>
                <p14:nvPr/>
              </p14:nvContentPartPr>
              <p14:xfrm>
                <a:off x="2153219" y="9526877"/>
                <a:ext cx="106200" cy="12240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8751B1CF-F621-D849-D2C3-B484AE276F3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44579" y="9518237"/>
                  <a:ext cx="123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7568CC6-FBCD-E7D3-3BDD-80A92D3E4971}"/>
                    </a:ext>
                  </a:extLst>
                </p14:cNvPr>
                <p14:cNvContentPartPr/>
                <p14:nvPr/>
              </p14:nvContentPartPr>
              <p14:xfrm>
                <a:off x="2146739" y="9589157"/>
                <a:ext cx="108000" cy="1224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7568CC6-FBCD-E7D3-3BDD-80A92D3E497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37739" y="9580517"/>
                  <a:ext cx="125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5E5FC4F-2757-A84A-0628-AE2A47F3F90C}"/>
                    </a:ext>
                  </a:extLst>
                </p14:cNvPr>
                <p14:cNvContentPartPr/>
                <p14:nvPr/>
              </p14:nvContentPartPr>
              <p14:xfrm>
                <a:off x="2268779" y="9555677"/>
                <a:ext cx="23040" cy="950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5E5FC4F-2757-A84A-0628-AE2A47F3F90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59779" y="9547037"/>
                  <a:ext cx="40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1791631E-CED9-F0BC-02B1-77F951483842}"/>
                    </a:ext>
                  </a:extLst>
                </p14:cNvPr>
                <p14:cNvContentPartPr/>
                <p14:nvPr/>
              </p14:nvContentPartPr>
              <p14:xfrm>
                <a:off x="2299379" y="9522917"/>
                <a:ext cx="112320" cy="9072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1791631E-CED9-F0BC-02B1-77F95148384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90379" y="9513917"/>
                  <a:ext cx="129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81746E9-1497-6750-F55F-1B1876D16059}"/>
                    </a:ext>
                  </a:extLst>
                </p14:cNvPr>
                <p14:cNvContentPartPr/>
                <p14:nvPr/>
              </p14:nvContentPartPr>
              <p14:xfrm>
                <a:off x="2347619" y="9634157"/>
                <a:ext cx="217800" cy="23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81746E9-1497-6750-F55F-1B1876D1605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38619" y="9625517"/>
                  <a:ext cx="23544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49" name="잉크 148">
                <a:extLst>
                  <a:ext uri="{FF2B5EF4-FFF2-40B4-BE49-F238E27FC236}">
                    <a16:creationId xmlns:a16="http://schemas.microsoft.com/office/drawing/2014/main" id="{2F2229DE-47B1-660F-43C9-635B752FBDA5}"/>
                  </a:ext>
                </a:extLst>
              </p14:cNvPr>
              <p14:cNvContentPartPr/>
              <p14:nvPr/>
            </p14:nvContentPartPr>
            <p14:xfrm>
              <a:off x="3508979" y="9045557"/>
              <a:ext cx="41040" cy="147960"/>
            </p14:xfrm>
          </p:contentPart>
        </mc:Choice>
        <mc:Fallback>
          <p:pic>
            <p:nvPicPr>
              <p:cNvPr id="149" name="잉크 148">
                <a:extLst>
                  <a:ext uri="{FF2B5EF4-FFF2-40B4-BE49-F238E27FC236}">
                    <a16:creationId xmlns:a16="http://schemas.microsoft.com/office/drawing/2014/main" id="{2F2229DE-47B1-660F-43C9-635B752FBDA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499979" y="9036917"/>
                <a:ext cx="5868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05FA38FA-01C9-0F66-140F-B5B0F1069B92}"/>
              </a:ext>
            </a:extLst>
          </p:cNvPr>
          <p:cNvGrpSpPr/>
          <p:nvPr/>
        </p:nvGrpSpPr>
        <p:grpSpPr>
          <a:xfrm>
            <a:off x="2697179" y="9011717"/>
            <a:ext cx="1353600" cy="211320"/>
            <a:chOff x="2697179" y="9011717"/>
            <a:chExt cx="135360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5ECBB819-81EA-5BD1-DDFF-CDD5D75F1263}"/>
                    </a:ext>
                  </a:extLst>
                </p14:cNvPr>
                <p14:cNvContentPartPr/>
                <p14:nvPr/>
              </p14:nvContentPartPr>
              <p14:xfrm>
                <a:off x="2725619" y="9028997"/>
                <a:ext cx="1800" cy="118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5ECBB819-81EA-5BD1-DDFF-CDD5D75F12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716619" y="9020357"/>
                  <a:ext cx="1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F6AFD785-E22B-2A62-5159-0EF4F7A840AA}"/>
                    </a:ext>
                  </a:extLst>
                </p14:cNvPr>
                <p14:cNvContentPartPr/>
                <p14:nvPr/>
              </p14:nvContentPartPr>
              <p14:xfrm>
                <a:off x="2697179" y="9031157"/>
                <a:ext cx="30960" cy="892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F6AFD785-E22B-2A62-5159-0EF4F7A840A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88179" y="9022517"/>
                  <a:ext cx="486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A0969D9-564C-6803-4986-FF8064FC99CF}"/>
                    </a:ext>
                  </a:extLst>
                </p14:cNvPr>
                <p14:cNvContentPartPr/>
                <p14:nvPr/>
              </p14:nvContentPartPr>
              <p14:xfrm>
                <a:off x="2713379" y="9047717"/>
                <a:ext cx="54360" cy="2304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A0969D9-564C-6803-4986-FF8064FC99C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704739" y="9039077"/>
                  <a:ext cx="72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6457BFB0-4ED6-AFD9-4CE4-15A28C481EDF}"/>
                    </a:ext>
                  </a:extLst>
                </p14:cNvPr>
                <p14:cNvContentPartPr/>
                <p14:nvPr/>
              </p14:nvContentPartPr>
              <p14:xfrm>
                <a:off x="2700059" y="9120797"/>
                <a:ext cx="73440" cy="248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6457BFB0-4ED6-AFD9-4CE4-15A28C481ED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691419" y="9112157"/>
                  <a:ext cx="91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09B47DD-9BFA-AB14-F39A-2344231237E4}"/>
                    </a:ext>
                  </a:extLst>
                </p14:cNvPr>
                <p14:cNvContentPartPr/>
                <p14:nvPr/>
              </p14:nvContentPartPr>
              <p14:xfrm>
                <a:off x="2732819" y="9143837"/>
                <a:ext cx="67680" cy="522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09B47DD-9BFA-AB14-F39A-2344231237E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723819" y="9135197"/>
                  <a:ext cx="85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DEF56C7-355C-9900-6BAC-B370797D3072}"/>
                    </a:ext>
                  </a:extLst>
                </p14:cNvPr>
                <p14:cNvContentPartPr/>
                <p14:nvPr/>
              </p14:nvContentPartPr>
              <p14:xfrm>
                <a:off x="2810219" y="9058157"/>
                <a:ext cx="56520" cy="7848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DEF56C7-355C-9900-6BAC-B370797D307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801579" y="9049517"/>
                  <a:ext cx="7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147AA3FD-2AF2-E4B2-1CEF-C778D22D7C4F}"/>
                    </a:ext>
                  </a:extLst>
                </p14:cNvPr>
                <p14:cNvContentPartPr/>
                <p14:nvPr/>
              </p14:nvContentPartPr>
              <p14:xfrm>
                <a:off x="2826419" y="9135197"/>
                <a:ext cx="82440" cy="878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147AA3FD-2AF2-E4B2-1CEF-C778D22D7C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17419" y="9126557"/>
                  <a:ext cx="100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2E1488BC-2FEF-D3F5-0FCD-56566851E839}"/>
                    </a:ext>
                  </a:extLst>
                </p14:cNvPr>
                <p14:cNvContentPartPr/>
                <p14:nvPr/>
              </p14:nvContentPartPr>
              <p14:xfrm>
                <a:off x="2943419" y="9045557"/>
                <a:ext cx="43920" cy="1436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2E1488BC-2FEF-D3F5-0FCD-56566851E83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34779" y="9036917"/>
                  <a:ext cx="61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458B203A-899E-5316-789C-1BF6B178B47A}"/>
                    </a:ext>
                  </a:extLst>
                </p14:cNvPr>
                <p14:cNvContentPartPr/>
                <p14:nvPr/>
              </p14:nvContentPartPr>
              <p14:xfrm>
                <a:off x="3021539" y="9065717"/>
                <a:ext cx="106560" cy="1000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458B203A-899E-5316-789C-1BF6B178B47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2899" y="9057077"/>
                  <a:ext cx="124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7064431C-C71B-F787-44E7-3777072A642E}"/>
                    </a:ext>
                  </a:extLst>
                </p14:cNvPr>
                <p14:cNvContentPartPr/>
                <p14:nvPr/>
              </p14:nvContentPartPr>
              <p14:xfrm>
                <a:off x="3149699" y="9048797"/>
                <a:ext cx="68040" cy="946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7064431C-C71B-F787-44E7-3777072A642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140699" y="9040157"/>
                  <a:ext cx="85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A0B0CC15-F6A9-5496-D556-DF9A3F371CB0}"/>
                    </a:ext>
                  </a:extLst>
                </p14:cNvPr>
                <p14:cNvContentPartPr/>
                <p14:nvPr/>
              </p14:nvContentPartPr>
              <p14:xfrm>
                <a:off x="3147899" y="9057437"/>
                <a:ext cx="109800" cy="1062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A0B0CC15-F6A9-5496-D556-DF9A3F371CB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139259" y="9048797"/>
                  <a:ext cx="127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FDB13D3-1C7F-0F22-BE89-73C5FC7B2A16}"/>
                    </a:ext>
                  </a:extLst>
                </p14:cNvPr>
                <p14:cNvContentPartPr/>
                <p14:nvPr/>
              </p14:nvContentPartPr>
              <p14:xfrm>
                <a:off x="3278579" y="9043757"/>
                <a:ext cx="89280" cy="8640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FDB13D3-1C7F-0F22-BE89-73C5FC7B2A1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269579" y="9034757"/>
                  <a:ext cx="106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60671E57-28A8-2524-F22C-C90EBF77C711}"/>
                    </a:ext>
                  </a:extLst>
                </p14:cNvPr>
                <p14:cNvContentPartPr/>
                <p14:nvPr/>
              </p14:nvContentPartPr>
              <p14:xfrm>
                <a:off x="3289019" y="9089837"/>
                <a:ext cx="78480" cy="108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60671E57-28A8-2524-F22C-C90EBF77C71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280379" y="9080837"/>
                  <a:ext cx="96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B426870-775F-5A0D-DDB2-8A6B86725F4B}"/>
                    </a:ext>
                  </a:extLst>
                </p14:cNvPr>
                <p14:cNvContentPartPr/>
                <p14:nvPr/>
              </p14:nvContentPartPr>
              <p14:xfrm>
                <a:off x="3309179" y="9011717"/>
                <a:ext cx="133560" cy="16128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B426870-775F-5A0D-DDB2-8A6B86725F4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300539" y="9003077"/>
                  <a:ext cx="151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6516499-6B49-87E5-BEFF-10B0735E8662}"/>
                    </a:ext>
                  </a:extLst>
                </p14:cNvPr>
                <p14:cNvContentPartPr/>
                <p14:nvPr/>
              </p14:nvContentPartPr>
              <p14:xfrm>
                <a:off x="3552899" y="9124397"/>
                <a:ext cx="495360" cy="2736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6516499-6B49-87E5-BEFF-10B0735E866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543899" y="9115397"/>
                  <a:ext cx="513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0C65CAF0-0FF0-49C0-7793-95B6E06D5AB5}"/>
                    </a:ext>
                  </a:extLst>
                </p14:cNvPr>
                <p14:cNvContentPartPr/>
                <p14:nvPr/>
              </p14:nvContentPartPr>
              <p14:xfrm>
                <a:off x="4033139" y="9050237"/>
                <a:ext cx="17640" cy="1270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0C65CAF0-0FF0-49C0-7793-95B6E06D5A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24499" y="9041597"/>
                  <a:ext cx="35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E5EC306B-406A-4643-DAEA-5CEDCD31FAC1}"/>
                  </a:ext>
                </a:extLst>
              </p14:cNvPr>
              <p14:cNvContentPartPr/>
              <p14:nvPr/>
            </p14:nvContentPartPr>
            <p14:xfrm>
              <a:off x="3841619" y="8322317"/>
              <a:ext cx="75960" cy="66240"/>
            </p14:xfrm>
          </p:contentPart>
        </mc:Choice>
        <mc:Fallback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E5EC306B-406A-4643-DAEA-5CEDCD31FAC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832979" y="8313317"/>
                <a:ext cx="936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CB83C284-D8E6-F1EB-57DD-2DF189E440D0}"/>
              </a:ext>
            </a:extLst>
          </p:cNvPr>
          <p:cNvGrpSpPr/>
          <p:nvPr/>
        </p:nvGrpSpPr>
        <p:grpSpPr>
          <a:xfrm>
            <a:off x="3878699" y="8116037"/>
            <a:ext cx="24480" cy="98280"/>
            <a:chOff x="3878699" y="8116037"/>
            <a:chExt cx="2448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D4CA116E-2518-4D87-457D-623E4846EBB2}"/>
                    </a:ext>
                  </a:extLst>
                </p14:cNvPr>
                <p14:cNvContentPartPr/>
                <p14:nvPr/>
              </p14:nvContentPartPr>
              <p14:xfrm>
                <a:off x="3889859" y="8116037"/>
                <a:ext cx="2160" cy="5832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D4CA116E-2518-4D87-457D-623E4846EBB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1219" y="8107397"/>
                  <a:ext cx="19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E5EE9F0E-4E5C-E739-32FB-48713653261F}"/>
                    </a:ext>
                  </a:extLst>
                </p14:cNvPr>
                <p14:cNvContentPartPr/>
                <p14:nvPr/>
              </p14:nvContentPartPr>
              <p14:xfrm>
                <a:off x="3878699" y="8140157"/>
                <a:ext cx="11160" cy="7416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E5EE9F0E-4E5C-E739-32FB-48713653261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869699" y="8131157"/>
                  <a:ext cx="288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682267C8-A052-8E97-9BFF-469446980410}"/>
                    </a:ext>
                  </a:extLst>
                </p14:cNvPr>
                <p14:cNvContentPartPr/>
                <p14:nvPr/>
              </p14:nvContentPartPr>
              <p14:xfrm>
                <a:off x="3891299" y="8128637"/>
                <a:ext cx="11880" cy="7200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682267C8-A052-8E97-9BFF-46944698041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82659" y="8119997"/>
                  <a:ext cx="2952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B8AE999-3072-E88A-12D7-0988AFB0B561}"/>
              </a:ext>
            </a:extLst>
          </p:cNvPr>
          <p:cNvGrpSpPr/>
          <p:nvPr/>
        </p:nvGrpSpPr>
        <p:grpSpPr>
          <a:xfrm>
            <a:off x="2849819" y="8109917"/>
            <a:ext cx="685080" cy="276120"/>
            <a:chOff x="2849819" y="8109917"/>
            <a:chExt cx="68508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B954C3F6-5884-93A6-460F-BDA78EEE3033}"/>
                    </a:ext>
                  </a:extLst>
                </p14:cNvPr>
                <p14:cNvContentPartPr/>
                <p14:nvPr/>
              </p14:nvContentPartPr>
              <p14:xfrm>
                <a:off x="3465059" y="8313677"/>
                <a:ext cx="69840" cy="7236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B954C3F6-5884-93A6-460F-BDA78EEE303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56059" y="8305037"/>
                  <a:ext cx="87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40338308-BBFD-A7F2-1CEC-09449B3DD136}"/>
                    </a:ext>
                  </a:extLst>
                </p14:cNvPr>
                <p14:cNvContentPartPr/>
                <p14:nvPr/>
              </p14:nvContentPartPr>
              <p14:xfrm>
                <a:off x="3502139" y="8109917"/>
                <a:ext cx="8280" cy="874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40338308-BBFD-A7F2-1CEC-09449B3DD13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93499" y="8100917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62239CB-D8DB-F3FC-23E0-FCAC4DC4EA50}"/>
                    </a:ext>
                  </a:extLst>
                </p14:cNvPr>
                <p14:cNvContentPartPr/>
                <p14:nvPr/>
              </p14:nvContentPartPr>
              <p14:xfrm>
                <a:off x="3341939" y="8161757"/>
                <a:ext cx="43920" cy="202680"/>
              </p14:xfrm>
            </p:contentPart>
          </mc:Choice>
          <mc:Fallback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62239CB-D8DB-F3FC-23E0-FCAC4DC4EA5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333299" y="8152757"/>
                  <a:ext cx="6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16CC42AF-4B8C-757F-B6D4-F423EB82B716}"/>
                    </a:ext>
                  </a:extLst>
                </p14:cNvPr>
                <p14:cNvContentPartPr/>
                <p14:nvPr/>
              </p14:nvContentPartPr>
              <p14:xfrm>
                <a:off x="2849819" y="8252837"/>
                <a:ext cx="69840" cy="1263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16CC42AF-4B8C-757F-B6D4-F423EB82B71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41179" y="8244197"/>
                  <a:ext cx="87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08119A9D-A1AA-4B68-0078-502FF2A84888}"/>
                    </a:ext>
                  </a:extLst>
                </p14:cNvPr>
                <p14:cNvContentPartPr/>
                <p14:nvPr/>
              </p14:nvContentPartPr>
              <p14:xfrm>
                <a:off x="2914979" y="8266157"/>
                <a:ext cx="53280" cy="1170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08119A9D-A1AA-4B68-0078-502FF2A8488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06339" y="8257157"/>
                  <a:ext cx="70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98AB52B-895A-80E4-C107-480E4BD7824E}"/>
                    </a:ext>
                  </a:extLst>
                </p14:cNvPr>
                <p14:cNvContentPartPr/>
                <p14:nvPr/>
              </p14:nvContentPartPr>
              <p14:xfrm>
                <a:off x="2985179" y="8217917"/>
                <a:ext cx="50400" cy="10404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98AB52B-895A-80E4-C107-480E4BD7824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76539" y="8208917"/>
                  <a:ext cx="68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B04CA448-FC89-DE11-1187-41095DA457A7}"/>
                    </a:ext>
                  </a:extLst>
                </p14:cNvPr>
                <p14:cNvContentPartPr/>
                <p14:nvPr/>
              </p14:nvContentPartPr>
              <p14:xfrm>
                <a:off x="2989859" y="8242037"/>
                <a:ext cx="81720" cy="9540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B04CA448-FC89-DE11-1187-41095DA457A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980859" y="8233037"/>
                  <a:ext cx="99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0ACDBB9B-97E9-BB16-BAE7-CC39F0980401}"/>
                    </a:ext>
                  </a:extLst>
                </p14:cNvPr>
                <p14:cNvContentPartPr/>
                <p14:nvPr/>
              </p14:nvContentPartPr>
              <p14:xfrm>
                <a:off x="2997779" y="8362277"/>
                <a:ext cx="92160" cy="212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0ACDBB9B-97E9-BB16-BAE7-CC39F098040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988779" y="8353637"/>
                  <a:ext cx="109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AC5A83B0-9763-5F1C-4C98-A7964F3EAFB5}"/>
                    </a:ext>
                  </a:extLst>
                </p14:cNvPr>
                <p14:cNvContentPartPr/>
                <p14:nvPr/>
              </p14:nvContentPartPr>
              <p14:xfrm>
                <a:off x="3086699" y="8231237"/>
                <a:ext cx="117000" cy="9144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AC5A83B0-9763-5F1C-4C98-A7964F3EAFB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78059" y="8222237"/>
                  <a:ext cx="134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5013E01D-BA89-B48D-76A8-FCAE08448A56}"/>
                    </a:ext>
                  </a:extLst>
                </p14:cNvPr>
                <p14:cNvContentPartPr/>
                <p14:nvPr/>
              </p14:nvContentPartPr>
              <p14:xfrm>
                <a:off x="3139619" y="8328797"/>
                <a:ext cx="108360" cy="2664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5013E01D-BA89-B48D-76A8-FCAE08448A5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30979" y="8319797"/>
                  <a:ext cx="126000" cy="4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CF34AC5F-DE73-32AB-D9E9-517AFBAC547D}"/>
                  </a:ext>
                </a:extLst>
              </p14:cNvPr>
              <p14:cNvContentPartPr/>
              <p14:nvPr/>
            </p14:nvContentPartPr>
            <p14:xfrm>
              <a:off x="3483419" y="7878437"/>
              <a:ext cx="20520" cy="7524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CF34AC5F-DE73-32AB-D9E9-517AFBAC547D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474419" y="7869797"/>
                <a:ext cx="381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A85AC940-B928-E917-B4A6-A185FF011B4A}"/>
                  </a:ext>
                </a:extLst>
              </p14:cNvPr>
              <p14:cNvContentPartPr/>
              <p14:nvPr/>
            </p14:nvContentPartPr>
            <p14:xfrm>
              <a:off x="3799499" y="7865117"/>
              <a:ext cx="88920" cy="8352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A85AC940-B928-E917-B4A6-A185FF011B4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790499" y="7856477"/>
                <a:ext cx="106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F766E96A-C585-D86B-81F1-41C64E6A1982}"/>
                  </a:ext>
                </a:extLst>
              </p14:cNvPr>
              <p14:cNvContentPartPr/>
              <p14:nvPr/>
            </p14:nvContentPartPr>
            <p14:xfrm>
              <a:off x="3440939" y="7708877"/>
              <a:ext cx="91800" cy="6840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F766E96A-C585-D86B-81F1-41C64E6A198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432299" y="7700237"/>
                <a:ext cx="1094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F0F9745D-E9ED-86F2-761D-88CF303DEE82}"/>
                  </a:ext>
                </a:extLst>
              </p14:cNvPr>
              <p14:cNvContentPartPr/>
              <p14:nvPr/>
            </p14:nvContentPartPr>
            <p14:xfrm>
              <a:off x="3807059" y="7664957"/>
              <a:ext cx="13320" cy="9504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F0F9745D-E9ED-86F2-761D-88CF303DEE8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798059" y="7655957"/>
                <a:ext cx="3096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C9E139F9-F4AE-B435-CA38-58E524DDED81}"/>
              </a:ext>
            </a:extLst>
          </p:cNvPr>
          <p:cNvGrpSpPr/>
          <p:nvPr/>
        </p:nvGrpSpPr>
        <p:grpSpPr>
          <a:xfrm>
            <a:off x="2860259" y="7670357"/>
            <a:ext cx="335520" cy="326160"/>
            <a:chOff x="2860259" y="7670357"/>
            <a:chExt cx="3355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03F34522-731D-13A6-D548-46F3DA9AA8C9}"/>
                    </a:ext>
                  </a:extLst>
                </p14:cNvPr>
                <p14:cNvContentPartPr/>
                <p14:nvPr/>
              </p14:nvContentPartPr>
              <p14:xfrm>
                <a:off x="2865299" y="7898957"/>
                <a:ext cx="60120" cy="975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03F34522-731D-13A6-D548-46F3DA9AA8C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56659" y="7889957"/>
                  <a:ext cx="77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211B6594-CCC5-6316-CA53-371BDD99B32A}"/>
                    </a:ext>
                  </a:extLst>
                </p14:cNvPr>
                <p14:cNvContentPartPr/>
                <p14:nvPr/>
              </p14:nvContentPartPr>
              <p14:xfrm>
                <a:off x="2874659" y="7951877"/>
                <a:ext cx="63000" cy="72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211B6594-CCC5-6316-CA53-371BDD99B3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65659" y="7943237"/>
                  <a:ext cx="806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89AF32C-6DBB-DA98-0726-4252C626A509}"/>
                    </a:ext>
                  </a:extLst>
                </p14:cNvPr>
                <p14:cNvContentPartPr/>
                <p14:nvPr/>
              </p14:nvContentPartPr>
              <p14:xfrm>
                <a:off x="2986259" y="7929917"/>
                <a:ext cx="98640" cy="216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89AF32C-6DBB-DA98-0726-4252C626A50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77619" y="7920917"/>
                  <a:ext cx="11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2B99FBA-3627-52CF-8B3E-455521F2A0AC}"/>
                    </a:ext>
                  </a:extLst>
                </p14:cNvPr>
                <p14:cNvContentPartPr/>
                <p14:nvPr/>
              </p14:nvContentPartPr>
              <p14:xfrm>
                <a:off x="3104699" y="7873757"/>
                <a:ext cx="19800" cy="1015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2B99FBA-3627-52CF-8B3E-455521F2A0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95699" y="7865117"/>
                  <a:ext cx="37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CB13B5BA-A6CA-4B14-4874-695BFEAB2BC7}"/>
                    </a:ext>
                  </a:extLst>
                </p14:cNvPr>
                <p14:cNvContentPartPr/>
                <p14:nvPr/>
              </p14:nvContentPartPr>
              <p14:xfrm>
                <a:off x="3115139" y="7851437"/>
                <a:ext cx="80640" cy="13284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CB13B5BA-A6CA-4B14-4874-695BFEAB2B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106499" y="7842797"/>
                  <a:ext cx="98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2D807C29-80D7-1EFC-AE42-AD0E671706AC}"/>
                    </a:ext>
                  </a:extLst>
                </p14:cNvPr>
                <p14:cNvContentPartPr/>
                <p14:nvPr/>
              </p14:nvContentPartPr>
              <p14:xfrm>
                <a:off x="2860259" y="7723997"/>
                <a:ext cx="61560" cy="11376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2D807C29-80D7-1EFC-AE42-AD0E671706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851259" y="7714997"/>
                  <a:ext cx="79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D397C1F8-7BD1-28AB-001F-181DDAF09FD2}"/>
                    </a:ext>
                  </a:extLst>
                </p14:cNvPr>
                <p14:cNvContentPartPr/>
                <p14:nvPr/>
              </p14:nvContentPartPr>
              <p14:xfrm>
                <a:off x="2871059" y="7772957"/>
                <a:ext cx="75960" cy="972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D397C1F8-7BD1-28AB-001F-181DDAF09FD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2862059" y="7764317"/>
                  <a:ext cx="93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97175F19-4439-3081-1BBA-482ACE929B9F}"/>
                    </a:ext>
                  </a:extLst>
                </p14:cNvPr>
                <p14:cNvContentPartPr/>
                <p14:nvPr/>
              </p14:nvContentPartPr>
              <p14:xfrm>
                <a:off x="2976539" y="7754597"/>
                <a:ext cx="95400" cy="72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97175F19-4439-3081-1BBA-482ACE929B9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67899" y="7745957"/>
                  <a:ext cx="113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394FB8F5-92AA-B70F-110A-3A92B952B3FD}"/>
                    </a:ext>
                  </a:extLst>
                </p14:cNvPr>
                <p14:cNvContentPartPr/>
                <p14:nvPr/>
              </p14:nvContentPartPr>
              <p14:xfrm>
                <a:off x="3007139" y="7699877"/>
                <a:ext cx="30240" cy="8892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394FB8F5-92AA-B70F-110A-3A92B952B3F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98499" y="7690877"/>
                  <a:ext cx="47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53CFDCAF-9A47-31EB-C7B9-85558D7FC77E}"/>
                    </a:ext>
                  </a:extLst>
                </p14:cNvPr>
                <p14:cNvContentPartPr/>
                <p14:nvPr/>
              </p14:nvContentPartPr>
              <p14:xfrm>
                <a:off x="3077699" y="7690517"/>
                <a:ext cx="30240" cy="10332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53CFDCAF-9A47-31EB-C7B9-85558D7FC77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069059" y="7681877"/>
                  <a:ext cx="47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10F5F4D2-C1B6-4AE7-CDB0-B4199875B6F8}"/>
                    </a:ext>
                  </a:extLst>
                </p14:cNvPr>
                <p14:cNvContentPartPr/>
                <p14:nvPr/>
              </p14:nvContentPartPr>
              <p14:xfrm>
                <a:off x="3098939" y="7670357"/>
                <a:ext cx="56880" cy="1296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10F5F4D2-C1B6-4AE7-CDB0-B4199875B6F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089939" y="7661357"/>
                  <a:ext cx="7452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892AA497-F38C-CB5E-05CB-DD1E80BFD5B0}"/>
              </a:ext>
            </a:extLst>
          </p:cNvPr>
          <p:cNvGrpSpPr/>
          <p:nvPr/>
        </p:nvGrpSpPr>
        <p:grpSpPr>
          <a:xfrm>
            <a:off x="4518617" y="8890714"/>
            <a:ext cx="1149480" cy="339120"/>
            <a:chOff x="4518617" y="8890714"/>
            <a:chExt cx="114948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24D3FCC9-7510-E16B-9DFE-A4628A552942}"/>
                    </a:ext>
                  </a:extLst>
                </p14:cNvPr>
                <p14:cNvContentPartPr/>
                <p14:nvPr/>
              </p14:nvContentPartPr>
              <p14:xfrm>
                <a:off x="5427977" y="8890714"/>
                <a:ext cx="240120" cy="19764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24D3FCC9-7510-E16B-9DFE-A4628A5529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19337" y="8881714"/>
                  <a:ext cx="257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89B2398-FB63-D77A-0073-811209246C37}"/>
                    </a:ext>
                  </a:extLst>
                </p14:cNvPr>
                <p14:cNvContentPartPr/>
                <p14:nvPr/>
              </p14:nvContentPartPr>
              <p14:xfrm>
                <a:off x="5076257" y="8907634"/>
                <a:ext cx="390600" cy="11808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89B2398-FB63-D77A-0073-811209246C3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67257" y="8898634"/>
                  <a:ext cx="408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F87A0C86-1DB7-7BFE-AB30-7016D5E4D738}"/>
                    </a:ext>
                  </a:extLst>
                </p14:cNvPr>
                <p14:cNvContentPartPr/>
                <p14:nvPr/>
              </p14:nvContentPartPr>
              <p14:xfrm>
                <a:off x="5064377" y="8975674"/>
                <a:ext cx="91080" cy="7236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F87A0C86-1DB7-7BFE-AB30-7016D5E4D73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055737" y="8967034"/>
                  <a:ext cx="108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00A0882D-1A00-D132-3176-B88F21033AF2}"/>
                    </a:ext>
                  </a:extLst>
                </p14:cNvPr>
                <p14:cNvContentPartPr/>
                <p14:nvPr/>
              </p14:nvContentPartPr>
              <p14:xfrm>
                <a:off x="4518617" y="9059914"/>
                <a:ext cx="73800" cy="12348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00A0882D-1A00-D132-3176-B88F21033AF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509977" y="9051274"/>
                  <a:ext cx="91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48A2B12C-79D0-A7F8-F4D2-72CDBFF99009}"/>
                    </a:ext>
                  </a:extLst>
                </p14:cNvPr>
                <p14:cNvContentPartPr/>
                <p14:nvPr/>
              </p14:nvContentPartPr>
              <p14:xfrm>
                <a:off x="4578377" y="9075034"/>
                <a:ext cx="53640" cy="6768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48A2B12C-79D0-A7F8-F4D2-72CDBFF990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569377" y="9066394"/>
                  <a:ext cx="71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DD733C52-C64C-4BBB-DA7C-6ADA9F183EC2}"/>
                    </a:ext>
                  </a:extLst>
                </p14:cNvPr>
                <p14:cNvContentPartPr/>
                <p14:nvPr/>
              </p14:nvContentPartPr>
              <p14:xfrm>
                <a:off x="4567577" y="9180514"/>
                <a:ext cx="71640" cy="4428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DD733C52-C64C-4BBB-DA7C-6ADA9F183EC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58577" y="9171874"/>
                  <a:ext cx="89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ED40DD62-DC93-8F52-2222-640C3452569E}"/>
                    </a:ext>
                  </a:extLst>
                </p14:cNvPr>
                <p14:cNvContentPartPr/>
                <p14:nvPr/>
              </p14:nvContentPartPr>
              <p14:xfrm>
                <a:off x="4636697" y="9026794"/>
                <a:ext cx="56880" cy="11304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ED40DD62-DC93-8F52-2222-640C3452569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628057" y="9018154"/>
                  <a:ext cx="74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E6D7721F-759A-6ED4-560E-CB76F810B15F}"/>
                    </a:ext>
                  </a:extLst>
                </p14:cNvPr>
                <p14:cNvContentPartPr/>
                <p14:nvPr/>
              </p14:nvContentPartPr>
              <p14:xfrm>
                <a:off x="4649297" y="9127954"/>
                <a:ext cx="126720" cy="10188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E6D7721F-759A-6ED4-560E-CB76F810B15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640297" y="9119314"/>
                  <a:ext cx="144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5B23AA2-FF24-7BE0-9348-1FE79AE8AA58}"/>
                    </a:ext>
                  </a:extLst>
                </p14:cNvPr>
                <p14:cNvContentPartPr/>
                <p14:nvPr/>
              </p14:nvContentPartPr>
              <p14:xfrm>
                <a:off x="4745057" y="9061354"/>
                <a:ext cx="54000" cy="11556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5B23AA2-FF24-7BE0-9348-1FE79AE8AA5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736057" y="9052354"/>
                  <a:ext cx="71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72BEF9AC-8AD4-6057-C805-94E50BDD2165}"/>
                    </a:ext>
                  </a:extLst>
                </p14:cNvPr>
                <p14:cNvContentPartPr/>
                <p14:nvPr/>
              </p14:nvContentPartPr>
              <p14:xfrm>
                <a:off x="4797257" y="9086914"/>
                <a:ext cx="18360" cy="11196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72BEF9AC-8AD4-6057-C805-94E50BDD216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788617" y="9077914"/>
                  <a:ext cx="36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4A5E6441-AD58-DB4D-B8D6-EBF1B920747A}"/>
                    </a:ext>
                  </a:extLst>
                </p14:cNvPr>
                <p14:cNvContentPartPr/>
                <p14:nvPr/>
              </p14:nvContentPartPr>
              <p14:xfrm>
                <a:off x="4814897" y="9043714"/>
                <a:ext cx="84600" cy="11664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4A5E6441-AD58-DB4D-B8D6-EBF1B920747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806257" y="9035074"/>
                  <a:ext cx="102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4ABC3DA5-D56E-92E6-3A1C-294055A3AFC3}"/>
                    </a:ext>
                  </a:extLst>
                </p14:cNvPr>
                <p14:cNvContentPartPr/>
                <p14:nvPr/>
              </p14:nvContentPartPr>
              <p14:xfrm>
                <a:off x="4821377" y="9189514"/>
                <a:ext cx="87120" cy="3528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4ABC3DA5-D56E-92E6-3A1C-294055A3AFC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812737" y="9180874"/>
                  <a:ext cx="104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FA6AFD7A-6593-C792-DFB2-1E209B5918FE}"/>
                    </a:ext>
                  </a:extLst>
                </p14:cNvPr>
                <p14:cNvContentPartPr/>
                <p14:nvPr/>
              </p14:nvContentPartPr>
              <p14:xfrm>
                <a:off x="4894097" y="9068194"/>
                <a:ext cx="98640" cy="990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FA6AFD7A-6593-C792-DFB2-1E209B5918F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885097" y="9059554"/>
                  <a:ext cx="116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B0CE3FAF-46F9-893A-7D9A-BD5AD07B8323}"/>
                    </a:ext>
                  </a:extLst>
                </p14:cNvPr>
                <p14:cNvContentPartPr/>
                <p14:nvPr/>
              </p14:nvContentPartPr>
              <p14:xfrm>
                <a:off x="4916417" y="9178714"/>
                <a:ext cx="174240" cy="3024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B0CE3FAF-46F9-893A-7D9A-BD5AD07B832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07417" y="9169714"/>
                  <a:ext cx="191880" cy="47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201" y="671398"/>
            <a:ext cx="2715895" cy="3206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spc="90" dirty="0">
                <a:latin typeface="나눔스퀘어OTF_ac"/>
                <a:cs typeface="나눔스퀘어OTF_ac"/>
              </a:rPr>
              <a:t>Booth </a:t>
            </a:r>
            <a:r>
              <a:rPr sz="1900" spc="125" dirty="0">
                <a:latin typeface="나눔스퀘어OTF_ac"/>
                <a:cs typeface="나눔스퀘어OTF_ac"/>
              </a:rPr>
              <a:t>곱셈 알고리즘의</a:t>
            </a:r>
            <a:r>
              <a:rPr sz="1900" spc="-26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0711" y="1196167"/>
            <a:ext cx="3578984" cy="355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6264" y="8603353"/>
            <a:ext cx="18554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125" dirty="0">
                <a:latin typeface="나눔스퀘어OTF_ac"/>
                <a:cs typeface="나눔스퀘어OTF_ac"/>
              </a:rPr>
              <a:t>나눗셈</a:t>
            </a:r>
            <a:r>
              <a:rPr sz="2150" spc="-55" dirty="0">
                <a:latin typeface="나눔스퀘어OTF_ac"/>
                <a:cs typeface="나눔스퀘어OTF_ac"/>
              </a:rPr>
              <a:t> </a:t>
            </a:r>
            <a:r>
              <a:rPr sz="2150" spc="125" dirty="0">
                <a:latin typeface="나눔스퀘어OTF_ac"/>
                <a:cs typeface="나눔스퀘어OTF_ac"/>
              </a:rPr>
              <a:t>알고리즘</a:t>
            </a:r>
            <a:endParaRPr sz="2150">
              <a:latin typeface="나눔스퀘어OTF_ac"/>
              <a:cs typeface="나눔스퀘어OTF_a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38D29F-E21D-5A8E-5E84-B34C9FE02B8C}"/>
              </a:ext>
            </a:extLst>
          </p:cNvPr>
          <p:cNvGrpSpPr/>
          <p:nvPr/>
        </p:nvGrpSpPr>
        <p:grpSpPr>
          <a:xfrm>
            <a:off x="554657" y="1715966"/>
            <a:ext cx="558360" cy="668520"/>
            <a:chOff x="554657" y="1715966"/>
            <a:chExt cx="558360" cy="66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42F434-EBA0-A99E-5423-A30A4DDCE4CF}"/>
                    </a:ext>
                  </a:extLst>
                </p14:cNvPr>
                <p14:cNvContentPartPr/>
                <p14:nvPr/>
              </p14:nvContentPartPr>
              <p14:xfrm>
                <a:off x="611537" y="1845566"/>
                <a:ext cx="132480" cy="10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42F434-EBA0-A99E-5423-A30A4DDCE4C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2897" y="1836926"/>
                  <a:ext cx="150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5E0A35-DCC7-C143-598B-26B15FD3E6D1}"/>
                    </a:ext>
                  </a:extLst>
                </p14:cNvPr>
                <p14:cNvContentPartPr/>
                <p14:nvPr/>
              </p14:nvContentPartPr>
              <p14:xfrm>
                <a:off x="737177" y="1763846"/>
                <a:ext cx="56880" cy="134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5E0A35-DCC7-C143-598B-26B15FD3E6D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8177" y="1754846"/>
                  <a:ext cx="74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7578B79-36BC-948E-D380-02C25C5600BF}"/>
                    </a:ext>
                  </a:extLst>
                </p14:cNvPr>
                <p14:cNvContentPartPr/>
                <p14:nvPr/>
              </p14:nvContentPartPr>
              <p14:xfrm>
                <a:off x="786137" y="1715966"/>
                <a:ext cx="95400" cy="205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7578B79-36BC-948E-D380-02C25C5600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7497" y="1707326"/>
                  <a:ext cx="113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9531982-8972-F6DD-8C94-B8CC8067ABAB}"/>
                    </a:ext>
                  </a:extLst>
                </p14:cNvPr>
                <p14:cNvContentPartPr/>
                <p14:nvPr/>
              </p14:nvContentPartPr>
              <p14:xfrm>
                <a:off x="647177" y="2045366"/>
                <a:ext cx="145440" cy="16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9531982-8972-F6DD-8C94-B8CC8067AB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8537" y="2036726"/>
                  <a:ext cx="163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6651F79-05B5-AD26-1FBF-3651A426A60F}"/>
                    </a:ext>
                  </a:extLst>
                </p14:cNvPr>
                <p14:cNvContentPartPr/>
                <p14:nvPr/>
              </p14:nvContentPartPr>
              <p14:xfrm>
                <a:off x="854177" y="1972286"/>
                <a:ext cx="102960" cy="1062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6651F79-05B5-AD26-1FBF-3651A426A60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5537" y="1963646"/>
                  <a:ext cx="12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E092CDE-41EC-AE89-5086-6E84AB4E6486}"/>
                    </a:ext>
                  </a:extLst>
                </p14:cNvPr>
                <p14:cNvContentPartPr/>
                <p14:nvPr/>
              </p14:nvContentPartPr>
              <p14:xfrm>
                <a:off x="554657" y="2148686"/>
                <a:ext cx="510840" cy="16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E092CDE-41EC-AE89-5086-6E84AB4E648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017" y="2140046"/>
                  <a:ext cx="528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5645C06-3C18-4401-A959-32B06EEAE4DE}"/>
                    </a:ext>
                  </a:extLst>
                </p14:cNvPr>
                <p14:cNvContentPartPr/>
                <p14:nvPr/>
              </p14:nvContentPartPr>
              <p14:xfrm>
                <a:off x="562937" y="2322926"/>
                <a:ext cx="91440" cy="194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5645C06-3C18-4401-A959-32B06EEAE4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3937" y="2314286"/>
                  <a:ext cx="109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126CE7C-1D91-7B27-EAC7-A64279BEE961}"/>
                    </a:ext>
                  </a:extLst>
                </p14:cNvPr>
                <p14:cNvContentPartPr/>
                <p14:nvPr/>
              </p14:nvContentPartPr>
              <p14:xfrm>
                <a:off x="596057" y="2290166"/>
                <a:ext cx="51120" cy="921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126CE7C-1D91-7B27-EAC7-A64279BEE9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7417" y="2281166"/>
                  <a:ext cx="68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4434705-0215-EA66-51A7-FD16117328BD}"/>
                    </a:ext>
                  </a:extLst>
                </p14:cNvPr>
                <p14:cNvContentPartPr/>
                <p14:nvPr/>
              </p14:nvContentPartPr>
              <p14:xfrm>
                <a:off x="744377" y="2252726"/>
                <a:ext cx="36000" cy="113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4434705-0215-EA66-51A7-FD16117328B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5737" y="2243726"/>
                  <a:ext cx="53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13D3F80-0556-EBD6-53FE-14682827C528}"/>
                    </a:ext>
                  </a:extLst>
                </p14:cNvPr>
                <p14:cNvContentPartPr/>
                <p14:nvPr/>
              </p14:nvContentPartPr>
              <p14:xfrm>
                <a:off x="816377" y="2243366"/>
                <a:ext cx="46440" cy="109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13D3F80-0556-EBD6-53FE-14682827C5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7377" y="2234366"/>
                  <a:ext cx="64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2DF5E9B-E2DF-CD8C-F97B-4CE26994A939}"/>
                    </a:ext>
                  </a:extLst>
                </p14:cNvPr>
                <p14:cNvContentPartPr/>
                <p14:nvPr/>
              </p14:nvContentPartPr>
              <p14:xfrm>
                <a:off x="910337" y="2237246"/>
                <a:ext cx="100080" cy="147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2DF5E9B-E2DF-CD8C-F97B-4CE26994A9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1697" y="2228246"/>
                  <a:ext cx="117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268C29A-81E1-B057-89AD-4423F6D339C7}"/>
                    </a:ext>
                  </a:extLst>
                </p14:cNvPr>
                <p14:cNvContentPartPr/>
                <p14:nvPr/>
              </p14:nvContentPartPr>
              <p14:xfrm>
                <a:off x="1105097" y="2370446"/>
                <a:ext cx="7920" cy="75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268C29A-81E1-B057-89AD-4423F6D339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6457" y="2361806"/>
                  <a:ext cx="25560" cy="2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FF24D92-8EB3-9A53-ABC1-E9E348768808}"/>
                  </a:ext>
                </a:extLst>
              </p14:cNvPr>
              <p14:cNvContentPartPr/>
              <p14:nvPr/>
            </p14:nvContentPartPr>
            <p14:xfrm>
              <a:off x="3546257" y="1660886"/>
              <a:ext cx="451080" cy="237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FF24D92-8EB3-9A53-ABC1-E9E3487688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537617" y="1651886"/>
                <a:ext cx="4687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0CC7F0-F8D8-2AAC-4854-A1947D32F502}"/>
              </a:ext>
            </a:extLst>
          </p:cNvPr>
          <p:cNvGrpSpPr/>
          <p:nvPr/>
        </p:nvGrpSpPr>
        <p:grpSpPr>
          <a:xfrm>
            <a:off x="1118417" y="1458926"/>
            <a:ext cx="1387080" cy="214560"/>
            <a:chOff x="1118417" y="1458926"/>
            <a:chExt cx="138708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688152F-5BED-3814-8329-60F8E388FC64}"/>
                    </a:ext>
                  </a:extLst>
                </p14:cNvPr>
                <p14:cNvContentPartPr/>
                <p14:nvPr/>
              </p14:nvContentPartPr>
              <p14:xfrm>
                <a:off x="1118417" y="1502846"/>
                <a:ext cx="113400" cy="1494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688152F-5BED-3814-8329-60F8E388FC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9417" y="1494206"/>
                  <a:ext cx="131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9334412-EAE7-9DF0-FD4A-F649ACD81471}"/>
                    </a:ext>
                  </a:extLst>
                </p14:cNvPr>
                <p14:cNvContentPartPr/>
                <p14:nvPr/>
              </p14:nvContentPartPr>
              <p14:xfrm>
                <a:off x="1164137" y="1591406"/>
                <a:ext cx="119520" cy="583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9334412-EAE7-9DF0-FD4A-F649ACD8147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55497" y="1582766"/>
                  <a:ext cx="137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7A09DEB-814A-E133-353A-CD74E485C235}"/>
                    </a:ext>
                  </a:extLst>
                </p14:cNvPr>
                <p14:cNvContentPartPr/>
                <p14:nvPr/>
              </p14:nvContentPartPr>
              <p14:xfrm>
                <a:off x="1283657" y="1525886"/>
                <a:ext cx="121680" cy="1458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7A09DEB-814A-E133-353A-CD74E485C2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5017" y="1517246"/>
                  <a:ext cx="139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2C29D7D-32DB-8083-E4EB-4B9FE00A76E7}"/>
                    </a:ext>
                  </a:extLst>
                </p14:cNvPr>
                <p14:cNvContentPartPr/>
                <p14:nvPr/>
              </p14:nvContentPartPr>
              <p14:xfrm>
                <a:off x="1480937" y="1557566"/>
                <a:ext cx="24480" cy="46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2C29D7D-32DB-8083-E4EB-4B9FE00A76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2297" y="1548566"/>
                  <a:ext cx="421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6C5E11E-F4E4-3CBE-EFE0-425A98B29FBF}"/>
                    </a:ext>
                  </a:extLst>
                </p14:cNvPr>
                <p14:cNvContentPartPr/>
                <p14:nvPr/>
              </p14:nvContentPartPr>
              <p14:xfrm>
                <a:off x="1519817" y="1624526"/>
                <a:ext cx="33840" cy="9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6C5E11E-F4E4-3CBE-EFE0-425A98B29FB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11177" y="1615886"/>
                  <a:ext cx="51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EE8A455-F32F-ED29-218B-E0D259259715}"/>
                    </a:ext>
                  </a:extLst>
                </p14:cNvPr>
                <p14:cNvContentPartPr/>
                <p14:nvPr/>
              </p14:nvContentPartPr>
              <p14:xfrm>
                <a:off x="1637177" y="1541726"/>
                <a:ext cx="48600" cy="131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EE8A455-F32F-ED29-218B-E0D25925971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28537" y="1532726"/>
                  <a:ext cx="66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739A910-3D79-4E7B-514F-E35B732FE50A}"/>
                    </a:ext>
                  </a:extLst>
                </p14:cNvPr>
                <p14:cNvContentPartPr/>
                <p14:nvPr/>
              </p14:nvContentPartPr>
              <p14:xfrm>
                <a:off x="1723577" y="1583846"/>
                <a:ext cx="60480" cy="795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739A910-3D79-4E7B-514F-E35B732FE50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14937" y="1574846"/>
                  <a:ext cx="78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D13ECD6-3348-8FC8-C14D-080C80C93563}"/>
                    </a:ext>
                  </a:extLst>
                </p14:cNvPr>
                <p14:cNvContentPartPr/>
                <p14:nvPr/>
              </p14:nvContentPartPr>
              <p14:xfrm>
                <a:off x="1840217" y="1572686"/>
                <a:ext cx="64080" cy="817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D13ECD6-3348-8FC8-C14D-080C80C935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31217" y="1563686"/>
                  <a:ext cx="81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89232A8-7C15-1269-EE5F-D151AC3B0962}"/>
                    </a:ext>
                  </a:extLst>
                </p14:cNvPr>
                <p14:cNvContentPartPr/>
                <p14:nvPr/>
              </p14:nvContentPartPr>
              <p14:xfrm>
                <a:off x="1918337" y="1517246"/>
                <a:ext cx="38880" cy="1278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89232A8-7C15-1269-EE5F-D151AC3B096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09697" y="1508246"/>
                  <a:ext cx="56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ECC8BB7-6D92-10B7-BAA1-80644C845CB2}"/>
                    </a:ext>
                  </a:extLst>
                </p14:cNvPr>
                <p14:cNvContentPartPr/>
                <p14:nvPr/>
              </p14:nvContentPartPr>
              <p14:xfrm>
                <a:off x="1994297" y="1540286"/>
                <a:ext cx="33120" cy="1278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ECC8BB7-6D92-10B7-BAA1-80644C845CB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85297" y="1531646"/>
                  <a:ext cx="50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FF0FB99-C303-D28E-84B9-B6FE6CBA99CD}"/>
                    </a:ext>
                  </a:extLst>
                </p14:cNvPr>
                <p14:cNvContentPartPr/>
                <p14:nvPr/>
              </p14:nvContentPartPr>
              <p14:xfrm>
                <a:off x="2103017" y="1499966"/>
                <a:ext cx="73080" cy="1540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FF0FB99-C303-D28E-84B9-B6FE6CBA99C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94377" y="1491326"/>
                  <a:ext cx="907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59E180E-B533-0869-4D02-E95D42FD9868}"/>
                    </a:ext>
                  </a:extLst>
                </p14:cNvPr>
                <p14:cNvContentPartPr/>
                <p14:nvPr/>
              </p14:nvContentPartPr>
              <p14:xfrm>
                <a:off x="2183297" y="1552526"/>
                <a:ext cx="69480" cy="972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59E180E-B533-0869-4D02-E95D42FD98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74657" y="1543886"/>
                  <a:ext cx="871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044060E-EAEA-98F5-C51A-FABDB0D485C2}"/>
                    </a:ext>
                  </a:extLst>
                </p14:cNvPr>
                <p14:cNvContentPartPr/>
                <p14:nvPr/>
              </p14:nvContentPartPr>
              <p14:xfrm>
                <a:off x="2295617" y="1488806"/>
                <a:ext cx="50760" cy="100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044060E-EAEA-98F5-C51A-FABDB0D485C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86617" y="1480166"/>
                  <a:ext cx="68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14BB915-4FE1-32BD-A21A-8EA214450C3A}"/>
                    </a:ext>
                  </a:extLst>
                </p14:cNvPr>
                <p14:cNvContentPartPr/>
                <p14:nvPr/>
              </p14:nvContentPartPr>
              <p14:xfrm>
                <a:off x="2349977" y="1480886"/>
                <a:ext cx="71280" cy="138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14BB915-4FE1-32BD-A21A-8EA214450C3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40977" y="1471886"/>
                  <a:ext cx="88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C8DAEE3-CFE1-8538-530A-6257E96EDEE9}"/>
                    </a:ext>
                  </a:extLst>
                </p14:cNvPr>
                <p14:cNvContentPartPr/>
                <p14:nvPr/>
              </p14:nvContentPartPr>
              <p14:xfrm>
                <a:off x="2466257" y="1458926"/>
                <a:ext cx="39240" cy="1767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C8DAEE3-CFE1-8538-530A-6257E96EDE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57617" y="1449926"/>
                  <a:ext cx="568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0D60C3E-DEA6-C7C0-C715-63E3FE48B2CE}"/>
                  </a:ext>
                </a:extLst>
              </p14:cNvPr>
              <p14:cNvContentPartPr/>
              <p14:nvPr/>
            </p14:nvContentPartPr>
            <p14:xfrm>
              <a:off x="3923537" y="1463606"/>
              <a:ext cx="399600" cy="27576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0D60C3E-DEA6-C7C0-C715-63E3FE48B2C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14537" y="1454966"/>
                <a:ext cx="417240" cy="29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그룹 54">
            <a:extLst>
              <a:ext uri="{FF2B5EF4-FFF2-40B4-BE49-F238E27FC236}">
                <a16:creationId xmlns:a16="http://schemas.microsoft.com/office/drawing/2014/main" id="{8860B0C6-CBFA-04AC-1099-510BD03EF5BA}"/>
              </a:ext>
            </a:extLst>
          </p:cNvPr>
          <p:cNvGrpSpPr/>
          <p:nvPr/>
        </p:nvGrpSpPr>
        <p:grpSpPr>
          <a:xfrm>
            <a:off x="4134137" y="1157966"/>
            <a:ext cx="941760" cy="200880"/>
            <a:chOff x="4134137" y="1157966"/>
            <a:chExt cx="941760" cy="20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2305778-A4E2-3980-D0F4-ADBA58986AF0}"/>
                    </a:ext>
                  </a:extLst>
                </p14:cNvPr>
                <p14:cNvContentPartPr/>
                <p14:nvPr/>
              </p14:nvContentPartPr>
              <p14:xfrm>
                <a:off x="4134137" y="1157966"/>
                <a:ext cx="33120" cy="1591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2305778-A4E2-3980-D0F4-ADBA58986A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5497" y="1148966"/>
                  <a:ext cx="50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10CC7BD-5AC4-8C34-938B-568D3354CE5D}"/>
                    </a:ext>
                  </a:extLst>
                </p14:cNvPr>
                <p14:cNvContentPartPr/>
                <p14:nvPr/>
              </p14:nvContentPartPr>
              <p14:xfrm>
                <a:off x="4250057" y="1188566"/>
                <a:ext cx="78840" cy="127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10CC7BD-5AC4-8C34-938B-568D3354CE5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41057" y="1179926"/>
                  <a:ext cx="96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6B9CDF7-8032-21DD-322A-FE6C8625B790}"/>
                    </a:ext>
                  </a:extLst>
                </p14:cNvPr>
                <p14:cNvContentPartPr/>
                <p14:nvPr/>
              </p14:nvContentPartPr>
              <p14:xfrm>
                <a:off x="4424657" y="1282886"/>
                <a:ext cx="10440" cy="50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6B9CDF7-8032-21DD-322A-FE6C8625B79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15657" y="1274246"/>
                  <a:ext cx="28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CAF1E47-B5A2-46F1-EAE2-0C2741E23BB1}"/>
                    </a:ext>
                  </a:extLst>
                </p14:cNvPr>
                <p14:cNvContentPartPr/>
                <p14:nvPr/>
              </p14:nvContentPartPr>
              <p14:xfrm>
                <a:off x="4418897" y="1262366"/>
                <a:ext cx="145800" cy="216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CAF1E47-B5A2-46F1-EAE2-0C2741E23B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410257" y="1253366"/>
                  <a:ext cx="163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7E2141E-AB2C-2EBC-DBA0-3E6E73456A0C}"/>
                    </a:ext>
                  </a:extLst>
                </p14:cNvPr>
                <p14:cNvContentPartPr/>
                <p14:nvPr/>
              </p14:nvContentPartPr>
              <p14:xfrm>
                <a:off x="4537697" y="1200446"/>
                <a:ext cx="74520" cy="127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7E2141E-AB2C-2EBC-DBA0-3E6E73456A0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29057" y="1191806"/>
                  <a:ext cx="92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3153E74-FE37-8387-C49C-21D1DCE9849B}"/>
                    </a:ext>
                  </a:extLst>
                </p14:cNvPr>
                <p14:cNvContentPartPr/>
                <p14:nvPr/>
              </p14:nvContentPartPr>
              <p14:xfrm>
                <a:off x="4707257" y="1226366"/>
                <a:ext cx="77760" cy="1159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3153E74-FE37-8387-C49C-21D1DCE984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98257" y="1217726"/>
                  <a:ext cx="95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F2B7168-B6F3-9FAE-7611-0D99B5BB55CD}"/>
                    </a:ext>
                  </a:extLst>
                </p14:cNvPr>
                <p14:cNvContentPartPr/>
                <p14:nvPr/>
              </p14:nvContentPartPr>
              <p14:xfrm>
                <a:off x="4682777" y="1272446"/>
                <a:ext cx="99000" cy="9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F2B7168-B6F3-9FAE-7611-0D99B5BB55C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73777" y="1263446"/>
                  <a:ext cx="116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92A2A47-611A-4E71-CBBB-90B677CC86D3}"/>
                    </a:ext>
                  </a:extLst>
                </p14:cNvPr>
                <p14:cNvContentPartPr/>
                <p14:nvPr/>
              </p14:nvContentPartPr>
              <p14:xfrm>
                <a:off x="4815977" y="1195046"/>
                <a:ext cx="146160" cy="1094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92A2A47-611A-4E71-CBBB-90B677CC86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06977" y="1186046"/>
                  <a:ext cx="163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8CB113B-A4FF-3183-9003-2EF30C6EAD49}"/>
                    </a:ext>
                  </a:extLst>
                </p14:cNvPr>
                <p14:cNvContentPartPr/>
                <p14:nvPr/>
              </p14:nvContentPartPr>
              <p14:xfrm>
                <a:off x="4926497" y="1194326"/>
                <a:ext cx="81000" cy="1645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8CB113B-A4FF-3183-9003-2EF30C6EAD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17497" y="1185686"/>
                  <a:ext cx="98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A7B4CF0-4038-1AC5-BD15-7285F602F8BD}"/>
                    </a:ext>
                  </a:extLst>
                </p14:cNvPr>
                <p14:cNvContentPartPr/>
                <p14:nvPr/>
              </p14:nvContentPartPr>
              <p14:xfrm>
                <a:off x="5074097" y="1315646"/>
                <a:ext cx="1800" cy="10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A7B4CF0-4038-1AC5-BD15-7285F602F8B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65457" y="1307006"/>
                  <a:ext cx="194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2BE4A0-CF7F-CB96-C2DE-63635A22A549}"/>
                    </a:ext>
                  </a:extLst>
                </p14:cNvPr>
                <p14:cNvContentPartPr/>
                <p14:nvPr/>
              </p14:nvContentPartPr>
              <p14:xfrm>
                <a:off x="4923977" y="1276046"/>
                <a:ext cx="15840" cy="81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2BE4A0-CF7F-CB96-C2DE-63635A22A54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15337" y="1267406"/>
                  <a:ext cx="334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45F712D-5B32-943B-0178-AE3DBB9FC140}"/>
              </a:ext>
            </a:extLst>
          </p:cNvPr>
          <p:cNvGrpSpPr/>
          <p:nvPr/>
        </p:nvGrpSpPr>
        <p:grpSpPr>
          <a:xfrm>
            <a:off x="5165177" y="1137086"/>
            <a:ext cx="1969560" cy="354240"/>
            <a:chOff x="5165177" y="1137086"/>
            <a:chExt cx="1969560" cy="3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41B20E5-989B-ED32-C63A-ACDE36C50E77}"/>
                    </a:ext>
                  </a:extLst>
                </p14:cNvPr>
                <p14:cNvContentPartPr/>
                <p14:nvPr/>
              </p14:nvContentPartPr>
              <p14:xfrm>
                <a:off x="5165177" y="1244366"/>
                <a:ext cx="162720" cy="295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41B20E5-989B-ED32-C63A-ACDE36C50E7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56537" y="1235726"/>
                  <a:ext cx="180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67D0A54-58AC-DA98-7A0E-C80883B5B26D}"/>
                    </a:ext>
                  </a:extLst>
                </p14:cNvPr>
                <p14:cNvContentPartPr/>
                <p14:nvPr/>
              </p14:nvContentPartPr>
              <p14:xfrm>
                <a:off x="5279297" y="1199366"/>
                <a:ext cx="80640" cy="1015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67D0A54-58AC-DA98-7A0E-C80883B5B26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70657" y="1190726"/>
                  <a:ext cx="98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D0C5F9D-32E0-6977-1DBA-25778DE160A1}"/>
                    </a:ext>
                  </a:extLst>
                </p14:cNvPr>
                <p14:cNvContentPartPr/>
                <p14:nvPr/>
              </p14:nvContentPartPr>
              <p14:xfrm>
                <a:off x="5489177" y="1157246"/>
                <a:ext cx="56880" cy="104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D0C5F9D-32E0-6977-1DBA-25778DE160A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80537" y="1148606"/>
                  <a:ext cx="74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BCDF9EA-510F-C4D0-471B-8E80613189A8}"/>
                    </a:ext>
                  </a:extLst>
                </p14:cNvPr>
                <p14:cNvContentPartPr/>
                <p14:nvPr/>
              </p14:nvContentPartPr>
              <p14:xfrm>
                <a:off x="5611577" y="1160846"/>
                <a:ext cx="61560" cy="864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BCDF9EA-510F-C4D0-471B-8E80613189A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02937" y="1151846"/>
                  <a:ext cx="7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1769A2C-C3FB-8BF7-861D-7B5234C6449B}"/>
                    </a:ext>
                  </a:extLst>
                </p14:cNvPr>
                <p14:cNvContentPartPr/>
                <p14:nvPr/>
              </p14:nvContentPartPr>
              <p14:xfrm>
                <a:off x="5724977" y="1137086"/>
                <a:ext cx="55800" cy="990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1769A2C-C3FB-8BF7-861D-7B5234C6449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15977" y="1128446"/>
                  <a:ext cx="73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2D746FA-EEDF-2311-0B0D-17D2E7A21822}"/>
                    </a:ext>
                  </a:extLst>
                </p14:cNvPr>
                <p14:cNvContentPartPr/>
                <p14:nvPr/>
              </p14:nvContentPartPr>
              <p14:xfrm>
                <a:off x="5835137" y="1150046"/>
                <a:ext cx="57960" cy="716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2D746FA-EEDF-2311-0B0D-17D2E7A218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26497" y="1141046"/>
                  <a:ext cx="756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0EA19AF-4852-2E7D-0788-D5F969F6E649}"/>
                    </a:ext>
                  </a:extLst>
                </p14:cNvPr>
                <p14:cNvContentPartPr/>
                <p14:nvPr/>
              </p14:nvContentPartPr>
              <p14:xfrm>
                <a:off x="5899937" y="1147886"/>
                <a:ext cx="94320" cy="98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0EA19AF-4852-2E7D-0788-D5F969F6E64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891297" y="1139246"/>
                  <a:ext cx="111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E09E3B4-8DAD-A237-F8B9-02BD6FF74027}"/>
                    </a:ext>
                  </a:extLst>
                </p14:cNvPr>
                <p14:cNvContentPartPr/>
                <p14:nvPr/>
              </p14:nvContentPartPr>
              <p14:xfrm>
                <a:off x="5504297" y="1332566"/>
                <a:ext cx="68040" cy="792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E09E3B4-8DAD-A237-F8B9-02BD6FF7402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95657" y="1323926"/>
                  <a:ext cx="85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F85150AF-17A7-7591-9572-E725DDBAB77C}"/>
                    </a:ext>
                  </a:extLst>
                </p14:cNvPr>
                <p14:cNvContentPartPr/>
                <p14:nvPr/>
              </p14:nvContentPartPr>
              <p14:xfrm>
                <a:off x="5651897" y="1308806"/>
                <a:ext cx="34920" cy="1206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F85150AF-17A7-7591-9572-E725DDBAB7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42897" y="1300166"/>
                  <a:ext cx="5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0E1F85-1484-3EAD-D745-ABF1B7BE2B5F}"/>
                    </a:ext>
                  </a:extLst>
                </p14:cNvPr>
                <p14:cNvContentPartPr/>
                <p14:nvPr/>
              </p14:nvContentPartPr>
              <p14:xfrm>
                <a:off x="5743337" y="1345886"/>
                <a:ext cx="42120" cy="54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0E1F85-1484-3EAD-D745-ABF1B7BE2B5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34697" y="1337246"/>
                  <a:ext cx="59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6AEA99D-3661-CA43-9A28-A80DC9806030}"/>
                    </a:ext>
                  </a:extLst>
                </p14:cNvPr>
                <p14:cNvContentPartPr/>
                <p14:nvPr/>
              </p14:nvContentPartPr>
              <p14:xfrm>
                <a:off x="5853137" y="1320326"/>
                <a:ext cx="72000" cy="648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6AEA99D-3661-CA43-9A28-A80DC980603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44137" y="1311686"/>
                  <a:ext cx="89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5424723-B8BA-56D5-79E5-1799D0D81F3D}"/>
                    </a:ext>
                  </a:extLst>
                </p14:cNvPr>
                <p14:cNvContentPartPr/>
                <p14:nvPr/>
              </p14:nvContentPartPr>
              <p14:xfrm>
                <a:off x="5972657" y="1319606"/>
                <a:ext cx="27720" cy="1044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5424723-B8BA-56D5-79E5-1799D0D81F3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64017" y="1310966"/>
                  <a:ext cx="45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894600E-466E-F771-A468-3F6D4A1F590D}"/>
                    </a:ext>
                  </a:extLst>
                </p14:cNvPr>
                <p14:cNvContentPartPr/>
                <p14:nvPr/>
              </p14:nvContentPartPr>
              <p14:xfrm>
                <a:off x="6079577" y="1368566"/>
                <a:ext cx="74880" cy="79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894600E-466E-F771-A468-3F6D4A1F590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70937" y="1359926"/>
                  <a:ext cx="92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6D5F261-B0B5-68E5-0CFD-8B17C568FE6D}"/>
                    </a:ext>
                  </a:extLst>
                </p14:cNvPr>
                <p14:cNvContentPartPr/>
                <p14:nvPr/>
              </p14:nvContentPartPr>
              <p14:xfrm>
                <a:off x="6131417" y="1334726"/>
                <a:ext cx="61560" cy="7452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6D5F261-B0B5-68E5-0CFD-8B17C568FE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22777" y="1325726"/>
                  <a:ext cx="79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2449389-3045-6E0B-5FA0-A0467ED4E3D5}"/>
                    </a:ext>
                  </a:extLst>
                </p14:cNvPr>
                <p14:cNvContentPartPr/>
                <p14:nvPr/>
              </p14:nvContentPartPr>
              <p14:xfrm>
                <a:off x="6273617" y="1294406"/>
                <a:ext cx="27360" cy="1360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2449389-3045-6E0B-5FA0-A0467ED4E3D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64977" y="1285766"/>
                  <a:ext cx="45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BA065C1-6AD1-69AC-9058-DA57861A07F9}"/>
                    </a:ext>
                  </a:extLst>
                </p14:cNvPr>
                <p14:cNvContentPartPr/>
                <p14:nvPr/>
              </p14:nvContentPartPr>
              <p14:xfrm>
                <a:off x="6334457" y="1366766"/>
                <a:ext cx="51480" cy="684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BA065C1-6AD1-69AC-9058-DA57861A07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25457" y="1357766"/>
                  <a:ext cx="69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4CEA992-8760-77CF-7953-155A89F47BE9}"/>
                    </a:ext>
                  </a:extLst>
                </p14:cNvPr>
                <p14:cNvContentPartPr/>
                <p14:nvPr/>
              </p14:nvContentPartPr>
              <p14:xfrm>
                <a:off x="6432377" y="1318166"/>
                <a:ext cx="18000" cy="1141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4CEA992-8760-77CF-7953-155A89F47BE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23377" y="1309166"/>
                  <a:ext cx="35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7852D90-60C9-C1D4-779B-4C34FE042F12}"/>
                    </a:ext>
                  </a:extLst>
                </p14:cNvPr>
                <p14:cNvContentPartPr/>
                <p14:nvPr/>
              </p14:nvContentPartPr>
              <p14:xfrm>
                <a:off x="6478817" y="1338326"/>
                <a:ext cx="64440" cy="102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7852D90-60C9-C1D4-779B-4C34FE042F1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470177" y="1329686"/>
                  <a:ext cx="82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D7EEB8DB-99A1-5037-7005-7E7AD7C62B2F}"/>
                    </a:ext>
                  </a:extLst>
                </p14:cNvPr>
                <p14:cNvContentPartPr/>
                <p14:nvPr/>
              </p14:nvContentPartPr>
              <p14:xfrm>
                <a:off x="6560537" y="1329686"/>
                <a:ext cx="98640" cy="1548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D7EEB8DB-99A1-5037-7005-7E7AD7C62B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551537" y="1320686"/>
                  <a:ext cx="116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3423BCB-A7C4-2C99-503D-E9F1225FC3A0}"/>
                    </a:ext>
                  </a:extLst>
                </p14:cNvPr>
                <p14:cNvContentPartPr/>
                <p14:nvPr/>
              </p14:nvContentPartPr>
              <p14:xfrm>
                <a:off x="6740537" y="1340486"/>
                <a:ext cx="101160" cy="986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3423BCB-A7C4-2C99-503D-E9F1225FC3A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731897" y="1331486"/>
                  <a:ext cx="118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7BBF77-2967-015A-4062-A538D9188DCA}"/>
                    </a:ext>
                  </a:extLst>
                </p14:cNvPr>
                <p14:cNvContentPartPr/>
                <p14:nvPr/>
              </p14:nvContentPartPr>
              <p14:xfrm>
                <a:off x="6836657" y="1342646"/>
                <a:ext cx="74880" cy="1098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7BBF77-2967-015A-4062-A538D9188DC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827657" y="1333646"/>
                  <a:ext cx="92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69E7A22-64B0-35CF-EC91-348884F728CE}"/>
                    </a:ext>
                  </a:extLst>
                </p14:cNvPr>
                <p14:cNvContentPartPr/>
                <p14:nvPr/>
              </p14:nvContentPartPr>
              <p14:xfrm>
                <a:off x="6912977" y="1400246"/>
                <a:ext cx="15480" cy="853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69E7A22-64B0-35CF-EC91-348884F728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04337" y="1391606"/>
                  <a:ext cx="33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2AB3362-F718-3A72-BF74-3A43B513E60F}"/>
                    </a:ext>
                  </a:extLst>
                </p14:cNvPr>
                <p14:cNvContentPartPr/>
                <p14:nvPr/>
              </p14:nvContentPartPr>
              <p14:xfrm>
                <a:off x="6973817" y="1336886"/>
                <a:ext cx="73800" cy="810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2AB3362-F718-3A72-BF74-3A43B513E60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65177" y="1328246"/>
                  <a:ext cx="91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9484067-D432-C023-4EF6-4D51C8C38090}"/>
                    </a:ext>
                  </a:extLst>
                </p14:cNvPr>
                <p14:cNvContentPartPr/>
                <p14:nvPr/>
              </p14:nvContentPartPr>
              <p14:xfrm>
                <a:off x="6979937" y="1425446"/>
                <a:ext cx="66240" cy="464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9484067-D432-C023-4EF6-4D51C8C3809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70937" y="1416446"/>
                  <a:ext cx="83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56543BE-B0F9-3DFD-5678-317EDA0DF52A}"/>
                    </a:ext>
                  </a:extLst>
                </p14:cNvPr>
                <p14:cNvContentPartPr/>
                <p14:nvPr/>
              </p14:nvContentPartPr>
              <p14:xfrm>
                <a:off x="7058417" y="1350926"/>
                <a:ext cx="76320" cy="1404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56543BE-B0F9-3DFD-5678-317EDA0DF5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49777" y="1341926"/>
                  <a:ext cx="939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62C1D6D-63D2-FABE-17C6-211EB3F7DEF0}"/>
                    </a:ext>
                  </a:extLst>
                </p14:cNvPr>
                <p14:cNvContentPartPr/>
                <p14:nvPr/>
              </p14:nvContentPartPr>
              <p14:xfrm>
                <a:off x="5467577" y="1451366"/>
                <a:ext cx="616680" cy="345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62C1D6D-63D2-FABE-17C6-211EB3F7DEF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58577" y="1442726"/>
                  <a:ext cx="6343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4E32C8C-3374-ADA2-8ED5-43593EF1E1E5}"/>
              </a:ext>
            </a:extLst>
          </p:cNvPr>
          <p:cNvGrpSpPr/>
          <p:nvPr/>
        </p:nvGrpSpPr>
        <p:grpSpPr>
          <a:xfrm>
            <a:off x="2915177" y="1545686"/>
            <a:ext cx="3120840" cy="381240"/>
            <a:chOff x="2915177" y="1545686"/>
            <a:chExt cx="3120840" cy="38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B6740D8-E9C9-C8E6-3662-441589B18160}"/>
                    </a:ext>
                  </a:extLst>
                </p14:cNvPr>
                <p14:cNvContentPartPr/>
                <p14:nvPr/>
              </p14:nvContentPartPr>
              <p14:xfrm>
                <a:off x="5585297" y="1545686"/>
                <a:ext cx="52920" cy="9576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B6740D8-E9C9-C8E6-3662-441589B181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76657" y="1536686"/>
                  <a:ext cx="70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0C408CE-85C5-D892-1DC4-2E3B7A77D0A3}"/>
                    </a:ext>
                  </a:extLst>
                </p14:cNvPr>
                <p14:cNvContentPartPr/>
                <p14:nvPr/>
              </p14:nvContentPartPr>
              <p14:xfrm>
                <a:off x="5715617" y="1553966"/>
                <a:ext cx="20160" cy="986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0C408CE-85C5-D892-1DC4-2E3B7A77D0A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06977" y="1545326"/>
                  <a:ext cx="3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4A076F0-E351-EBBA-B804-26891A5A1F3F}"/>
                    </a:ext>
                  </a:extLst>
                </p14:cNvPr>
                <p14:cNvContentPartPr/>
                <p14:nvPr/>
              </p14:nvContentPartPr>
              <p14:xfrm>
                <a:off x="5787977" y="1583126"/>
                <a:ext cx="52200" cy="640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4A076F0-E351-EBBA-B804-26891A5A1F3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78977" y="1574126"/>
                  <a:ext cx="6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E5BF74DC-41C4-4B78-EE1B-45C4F14FDD24}"/>
                    </a:ext>
                  </a:extLst>
                </p14:cNvPr>
                <p14:cNvContentPartPr/>
                <p14:nvPr/>
              </p14:nvContentPartPr>
              <p14:xfrm>
                <a:off x="5870057" y="1553966"/>
                <a:ext cx="66600" cy="799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E5BF74DC-41C4-4B78-EE1B-45C4F14FDD2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61057" y="1544966"/>
                  <a:ext cx="84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CA51DC2-8B23-4394-E6F7-4B14D638AC9C}"/>
                    </a:ext>
                  </a:extLst>
                </p14:cNvPr>
                <p14:cNvContentPartPr/>
                <p14:nvPr/>
              </p14:nvContentPartPr>
              <p14:xfrm>
                <a:off x="6032057" y="1577006"/>
                <a:ext cx="3960" cy="885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CA51DC2-8B23-4394-E6F7-4B14D638AC9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023057" y="1568366"/>
                  <a:ext cx="21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FC7C2DB-1B6E-9275-5241-0F7FBD6D54C3}"/>
                    </a:ext>
                  </a:extLst>
                </p14:cNvPr>
                <p14:cNvContentPartPr/>
                <p14:nvPr/>
              </p14:nvContentPartPr>
              <p14:xfrm>
                <a:off x="2915177" y="1883366"/>
                <a:ext cx="452160" cy="4356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FC7C2DB-1B6E-9275-5241-0F7FBD6D54C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06177" y="1874366"/>
                  <a:ext cx="469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B3E62830-34F1-99AF-1D53-57967AC79BF2}"/>
                    </a:ext>
                  </a:extLst>
                </p14:cNvPr>
                <p14:cNvContentPartPr/>
                <p14:nvPr/>
              </p14:nvContentPartPr>
              <p14:xfrm>
                <a:off x="5502137" y="1691126"/>
                <a:ext cx="380880" cy="3132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B3E62830-34F1-99AF-1D53-57967AC79B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93137" y="1682126"/>
                  <a:ext cx="3985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0386DBE-D05F-07BB-0CB5-52244EF64358}"/>
              </a:ext>
            </a:extLst>
          </p:cNvPr>
          <p:cNvGrpSpPr/>
          <p:nvPr/>
        </p:nvGrpSpPr>
        <p:grpSpPr>
          <a:xfrm>
            <a:off x="3868457" y="1909286"/>
            <a:ext cx="317160" cy="211680"/>
            <a:chOff x="3868457" y="1909286"/>
            <a:chExt cx="31716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E14C6C8-3EEE-A2FD-27BF-BDB271BF369D}"/>
                    </a:ext>
                  </a:extLst>
                </p14:cNvPr>
                <p14:cNvContentPartPr/>
                <p14:nvPr/>
              </p14:nvContentPartPr>
              <p14:xfrm>
                <a:off x="3868457" y="1909286"/>
                <a:ext cx="92160" cy="1929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E14C6C8-3EEE-A2FD-27BF-BDB271BF369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859817" y="1900646"/>
                  <a:ext cx="109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3C7B59A3-DF75-C815-68B8-F859F5AB1D4F}"/>
                    </a:ext>
                  </a:extLst>
                </p14:cNvPr>
                <p14:cNvContentPartPr/>
                <p14:nvPr/>
              </p14:nvContentPartPr>
              <p14:xfrm>
                <a:off x="3913457" y="2022326"/>
                <a:ext cx="69480" cy="766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3C7B59A3-DF75-C815-68B8-F859F5AB1D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04457" y="2013326"/>
                  <a:ext cx="87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9EB1F80-4EFA-8616-1BB1-58E6633199C3}"/>
                    </a:ext>
                  </a:extLst>
                </p14:cNvPr>
                <p14:cNvContentPartPr/>
                <p14:nvPr/>
              </p14:nvContentPartPr>
              <p14:xfrm>
                <a:off x="3988697" y="1924046"/>
                <a:ext cx="176760" cy="18576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9EB1F80-4EFA-8616-1BB1-58E6633199C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80057" y="1915406"/>
                  <a:ext cx="194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4E2F8A2F-26B6-D427-BCAD-AA39EEBAD386}"/>
                    </a:ext>
                  </a:extLst>
                </p14:cNvPr>
                <p14:cNvContentPartPr/>
                <p14:nvPr/>
              </p14:nvContentPartPr>
              <p14:xfrm>
                <a:off x="4086617" y="2051846"/>
                <a:ext cx="99000" cy="691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4E2F8A2F-26B6-D427-BCAD-AA39EEBAD38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77977" y="2042846"/>
                  <a:ext cx="116640" cy="8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3789790F-29A8-9811-21C2-D2D4627C173E}"/>
                  </a:ext>
                </a:extLst>
              </p14:cNvPr>
              <p14:cNvContentPartPr/>
              <p14:nvPr/>
            </p14:nvContentPartPr>
            <p14:xfrm>
              <a:off x="3878897" y="2559806"/>
              <a:ext cx="342360" cy="22500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3789790F-29A8-9811-21C2-D2D4627C173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70257" y="2550806"/>
                <a:ext cx="3600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056F2A25-F06D-83E7-CD0A-F7B78F279712}"/>
                  </a:ext>
                </a:extLst>
              </p14:cNvPr>
              <p14:cNvContentPartPr/>
              <p14:nvPr/>
            </p14:nvContentPartPr>
            <p14:xfrm>
              <a:off x="2916617" y="2949326"/>
              <a:ext cx="437760" cy="4392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056F2A25-F06D-83E7-CD0A-F7B78F27971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907977" y="2940326"/>
                <a:ext cx="4554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A083E19B-7754-C55E-71C5-076CB580EC09}"/>
                  </a:ext>
                </a:extLst>
              </p14:cNvPr>
              <p14:cNvContentPartPr/>
              <p14:nvPr/>
            </p14:nvContentPartPr>
            <p14:xfrm>
              <a:off x="2880257" y="4009886"/>
              <a:ext cx="461160" cy="2700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A083E19B-7754-C55E-71C5-076CB580EC0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871257" y="4000886"/>
                <a:ext cx="47880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B1223D95-BC5D-5BB9-A975-8F6234685357}"/>
              </a:ext>
            </a:extLst>
          </p:cNvPr>
          <p:cNvGrpSpPr/>
          <p:nvPr/>
        </p:nvGrpSpPr>
        <p:grpSpPr>
          <a:xfrm>
            <a:off x="3834977" y="2311406"/>
            <a:ext cx="1687680" cy="2032560"/>
            <a:chOff x="3834977" y="2311406"/>
            <a:chExt cx="1687680" cy="203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2112591-0C36-FE10-E6CB-EDAF8129BA70}"/>
                    </a:ext>
                  </a:extLst>
                </p14:cNvPr>
                <p14:cNvContentPartPr/>
                <p14:nvPr/>
              </p14:nvContentPartPr>
              <p14:xfrm>
                <a:off x="3885737" y="2322206"/>
                <a:ext cx="92520" cy="2502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2112591-0C36-FE10-E6CB-EDAF8129BA7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877097" y="2313566"/>
                  <a:ext cx="110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55AE114-5AE6-C3FC-6248-B3BF503F8C7B}"/>
                    </a:ext>
                  </a:extLst>
                </p14:cNvPr>
                <p14:cNvContentPartPr/>
                <p14:nvPr/>
              </p14:nvContentPartPr>
              <p14:xfrm>
                <a:off x="3916697" y="2517686"/>
                <a:ext cx="87120" cy="694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55AE114-5AE6-C3FC-6248-B3BF503F8C7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08057" y="2509046"/>
                  <a:ext cx="104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94402E0-86C4-D358-6917-C075C8E6455C}"/>
                    </a:ext>
                  </a:extLst>
                </p14:cNvPr>
                <p14:cNvContentPartPr/>
                <p14:nvPr/>
              </p14:nvContentPartPr>
              <p14:xfrm>
                <a:off x="3976097" y="2318966"/>
                <a:ext cx="170280" cy="2404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94402E0-86C4-D358-6917-C075C8E6455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967457" y="2310326"/>
                  <a:ext cx="187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5DEC8B65-277A-1824-3251-28968A189F8B}"/>
                    </a:ext>
                  </a:extLst>
                </p14:cNvPr>
                <p14:cNvContentPartPr/>
                <p14:nvPr/>
              </p14:nvContentPartPr>
              <p14:xfrm>
                <a:off x="4075457" y="2515886"/>
                <a:ext cx="85320" cy="648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5DEC8B65-277A-1824-3251-28968A189F8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66457" y="2507246"/>
                  <a:ext cx="102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1039A79-F987-8EB6-DDF6-B47D3A034821}"/>
                    </a:ext>
                  </a:extLst>
                </p14:cNvPr>
                <p14:cNvContentPartPr/>
                <p14:nvPr/>
              </p14:nvContentPartPr>
              <p14:xfrm>
                <a:off x="4193177" y="2311406"/>
                <a:ext cx="190800" cy="2210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1039A79-F987-8EB6-DDF6-B47D3A03482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84537" y="2302766"/>
                  <a:ext cx="208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FAB0FDB-E2AC-AE50-5AED-CA50FE05AF52}"/>
                    </a:ext>
                  </a:extLst>
                </p14:cNvPr>
                <p14:cNvContentPartPr/>
                <p14:nvPr/>
              </p14:nvContentPartPr>
              <p14:xfrm>
                <a:off x="4316297" y="2495006"/>
                <a:ext cx="102600" cy="7200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FAB0FDB-E2AC-AE50-5AED-CA50FE05AF5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307297" y="2486006"/>
                  <a:ext cx="120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C054204E-DB96-A86F-5670-D1D2B7C67494}"/>
                    </a:ext>
                  </a:extLst>
                </p14:cNvPr>
                <p14:cNvContentPartPr/>
                <p14:nvPr/>
              </p14:nvContentPartPr>
              <p14:xfrm>
                <a:off x="4416017" y="2567726"/>
                <a:ext cx="78120" cy="892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C054204E-DB96-A86F-5670-D1D2B7C6749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407377" y="2558726"/>
                  <a:ext cx="95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CB6F5493-37C0-8512-96BE-6FD1FAF9FC21}"/>
                    </a:ext>
                  </a:extLst>
                </p14:cNvPr>
                <p14:cNvContentPartPr/>
                <p14:nvPr/>
              </p14:nvContentPartPr>
              <p14:xfrm>
                <a:off x="4452377" y="2646206"/>
                <a:ext cx="51120" cy="522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CB6F5493-37C0-8512-96BE-6FD1FAF9FC2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43377" y="2637206"/>
                  <a:ext cx="68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45F3E140-FC23-F41A-A5AF-F31A6D7505DF}"/>
                    </a:ext>
                  </a:extLst>
                </p14:cNvPr>
                <p14:cNvContentPartPr/>
                <p14:nvPr/>
              </p14:nvContentPartPr>
              <p14:xfrm>
                <a:off x="4445897" y="2660606"/>
                <a:ext cx="150480" cy="313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45F3E140-FC23-F41A-A5AF-F31A6D7505D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37257" y="2651606"/>
                  <a:ext cx="168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62679AFC-BC9F-293D-7197-DC29A854924A}"/>
                    </a:ext>
                  </a:extLst>
                </p14:cNvPr>
                <p14:cNvContentPartPr/>
                <p14:nvPr/>
              </p14:nvContentPartPr>
              <p14:xfrm>
                <a:off x="4222337" y="2714966"/>
                <a:ext cx="588960" cy="435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62679AFC-BC9F-293D-7197-DC29A854924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13697" y="2705966"/>
                  <a:ext cx="606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75F2B422-A374-BBE4-477D-0CF95F24D765}"/>
                    </a:ext>
                  </a:extLst>
                </p14:cNvPr>
                <p14:cNvContentPartPr/>
                <p14:nvPr/>
              </p14:nvContentPartPr>
              <p14:xfrm>
                <a:off x="4772417" y="2664566"/>
                <a:ext cx="57960" cy="1256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75F2B422-A374-BBE4-477D-0CF95F24D76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63417" y="2655926"/>
                  <a:ext cx="75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DE2021C-EF1C-2D30-A4DB-D860DD299B9A}"/>
                    </a:ext>
                  </a:extLst>
                </p14:cNvPr>
                <p14:cNvContentPartPr/>
                <p14:nvPr/>
              </p14:nvContentPartPr>
              <p14:xfrm>
                <a:off x="4928657" y="2410046"/>
                <a:ext cx="76680" cy="1004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DE2021C-EF1C-2D30-A4DB-D860DD299B9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20017" y="2401406"/>
                  <a:ext cx="94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FC4B1E1B-0720-66C3-CD83-A3725DB8824E}"/>
                    </a:ext>
                  </a:extLst>
                </p14:cNvPr>
                <p14:cNvContentPartPr/>
                <p14:nvPr/>
              </p14:nvContentPartPr>
              <p14:xfrm>
                <a:off x="5060777" y="2442446"/>
                <a:ext cx="58680" cy="770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FC4B1E1B-0720-66C3-CD83-A3725DB8824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052137" y="2433446"/>
                  <a:ext cx="76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4921F317-5330-1ED4-BECF-95B2B8C22E63}"/>
                    </a:ext>
                  </a:extLst>
                </p14:cNvPr>
                <p14:cNvContentPartPr/>
                <p14:nvPr/>
              </p14:nvContentPartPr>
              <p14:xfrm>
                <a:off x="5159417" y="2423366"/>
                <a:ext cx="64800" cy="770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4921F317-5330-1ED4-BECF-95B2B8C22E6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50777" y="2414366"/>
                  <a:ext cx="82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A9DBC6C2-1422-B3B8-EE1B-D6581423DEBF}"/>
                    </a:ext>
                  </a:extLst>
                </p14:cNvPr>
                <p14:cNvContentPartPr/>
                <p14:nvPr/>
              </p14:nvContentPartPr>
              <p14:xfrm>
                <a:off x="5284697" y="2396726"/>
                <a:ext cx="9720" cy="1076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A9DBC6C2-1422-B3B8-EE1B-D6581423DEB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76057" y="2388086"/>
                  <a:ext cx="27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E4DC2B4-6CB7-260F-1AB3-296CCD8AF1BF}"/>
                    </a:ext>
                  </a:extLst>
                </p14:cNvPr>
                <p14:cNvContentPartPr/>
                <p14:nvPr/>
              </p14:nvContentPartPr>
              <p14:xfrm>
                <a:off x="5334017" y="2417606"/>
                <a:ext cx="106560" cy="871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E4DC2B4-6CB7-260F-1AB3-296CCD8AF1B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325017" y="2408966"/>
                  <a:ext cx="124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A0345D1-F500-8BC8-DC61-8AB4AB3DA393}"/>
                    </a:ext>
                  </a:extLst>
                </p14:cNvPr>
                <p14:cNvContentPartPr/>
                <p14:nvPr/>
              </p14:nvContentPartPr>
              <p14:xfrm>
                <a:off x="4962857" y="2548286"/>
                <a:ext cx="28440" cy="1213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A0345D1-F500-8BC8-DC61-8AB4AB3DA39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53857" y="2539646"/>
                  <a:ext cx="46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435F4519-0F13-EFC2-52E6-EDFD3EC9F338}"/>
                    </a:ext>
                  </a:extLst>
                </p14:cNvPr>
                <p14:cNvContentPartPr/>
                <p14:nvPr/>
              </p14:nvContentPartPr>
              <p14:xfrm>
                <a:off x="5051417" y="2587166"/>
                <a:ext cx="75600" cy="86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435F4519-0F13-EFC2-52E6-EDFD3EC9F33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042417" y="2578526"/>
                  <a:ext cx="93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700FAC9C-258C-51D6-D1B0-206A089EAC7E}"/>
                    </a:ext>
                  </a:extLst>
                </p14:cNvPr>
                <p14:cNvContentPartPr/>
                <p14:nvPr/>
              </p14:nvContentPartPr>
              <p14:xfrm>
                <a:off x="5208737" y="2552966"/>
                <a:ext cx="26280" cy="10404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700FAC9C-258C-51D6-D1B0-206A089EAC7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00097" y="2544326"/>
                  <a:ext cx="43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8B450CD4-E212-45FE-1EE4-C12C716CA35A}"/>
                    </a:ext>
                  </a:extLst>
                </p14:cNvPr>
                <p14:cNvContentPartPr/>
                <p14:nvPr/>
              </p14:nvContentPartPr>
              <p14:xfrm>
                <a:off x="5310257" y="2546126"/>
                <a:ext cx="12600" cy="8208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8B450CD4-E212-45FE-1EE4-C12C716CA35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301257" y="2537126"/>
                  <a:ext cx="30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2CC041C-2C56-3860-C61C-FDA196DBC78C}"/>
                    </a:ext>
                  </a:extLst>
                </p14:cNvPr>
                <p14:cNvContentPartPr/>
                <p14:nvPr/>
              </p14:nvContentPartPr>
              <p14:xfrm>
                <a:off x="5427977" y="2548646"/>
                <a:ext cx="12600" cy="9936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2CC041C-2C56-3860-C61C-FDA196DBC78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418977" y="2540006"/>
                  <a:ext cx="30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7210A219-2FAB-3878-B835-E1CE91EFCA48}"/>
                    </a:ext>
                  </a:extLst>
                </p14:cNvPr>
                <p14:cNvContentPartPr/>
                <p14:nvPr/>
              </p14:nvContentPartPr>
              <p14:xfrm>
                <a:off x="4887977" y="2684006"/>
                <a:ext cx="634680" cy="2916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7210A219-2FAB-3878-B835-E1CE91EFCA4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879337" y="2675006"/>
                  <a:ext cx="652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22A1FC70-B07A-3B81-19B3-601D44EEC78D}"/>
                    </a:ext>
                  </a:extLst>
                </p14:cNvPr>
                <p14:cNvContentPartPr/>
                <p14:nvPr/>
              </p14:nvContentPartPr>
              <p14:xfrm>
                <a:off x="4984457" y="2776526"/>
                <a:ext cx="28440" cy="9468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22A1FC70-B07A-3B81-19B3-601D44EEC78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75817" y="2767886"/>
                  <a:ext cx="460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55E244F2-DE92-0079-8B47-ACA196852A41}"/>
                    </a:ext>
                  </a:extLst>
                </p14:cNvPr>
                <p14:cNvContentPartPr/>
                <p14:nvPr/>
              </p14:nvContentPartPr>
              <p14:xfrm>
                <a:off x="5095337" y="2767166"/>
                <a:ext cx="19440" cy="1040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55E244F2-DE92-0079-8B47-ACA196852A4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086697" y="2758166"/>
                  <a:ext cx="37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B4D8FA65-026D-2AF6-3B35-DDFC8E33BD48}"/>
                    </a:ext>
                  </a:extLst>
                </p14:cNvPr>
                <p14:cNvContentPartPr/>
                <p14:nvPr/>
              </p14:nvContentPartPr>
              <p14:xfrm>
                <a:off x="5207657" y="2799926"/>
                <a:ext cx="51120" cy="8064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B4D8FA65-026D-2AF6-3B35-DDFC8E33BD4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198657" y="2790926"/>
                  <a:ext cx="68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0C805502-846C-6D6B-E9D3-BF190012BCAC}"/>
                    </a:ext>
                  </a:extLst>
                </p14:cNvPr>
                <p14:cNvContentPartPr/>
                <p14:nvPr/>
              </p14:nvContentPartPr>
              <p14:xfrm>
                <a:off x="5323937" y="2803166"/>
                <a:ext cx="58680" cy="6624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0C805502-846C-6D6B-E9D3-BF190012BC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315297" y="2794166"/>
                  <a:ext cx="76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0D5D0F48-44D2-6B4D-C3A4-8F6D3DE2BE89}"/>
                    </a:ext>
                  </a:extLst>
                </p14:cNvPr>
                <p14:cNvContentPartPr/>
                <p14:nvPr/>
              </p14:nvContentPartPr>
              <p14:xfrm>
                <a:off x="5399537" y="2786966"/>
                <a:ext cx="81360" cy="878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0D5D0F48-44D2-6B4D-C3A4-8F6D3DE2BE8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90897" y="2777966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8DFDB49C-24AA-F7D9-D50B-7A8B7D0E8A00}"/>
                    </a:ext>
                  </a:extLst>
                </p14:cNvPr>
                <p14:cNvContentPartPr/>
                <p14:nvPr/>
              </p14:nvContentPartPr>
              <p14:xfrm>
                <a:off x="3861977" y="2932766"/>
                <a:ext cx="104760" cy="28116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8DFDB49C-24AA-F7D9-D50B-7A8B7D0E8A0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53337" y="2924126"/>
                  <a:ext cx="122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C78CBF7C-939D-A773-02AA-69E171E5EC5D}"/>
                    </a:ext>
                  </a:extLst>
                </p14:cNvPr>
                <p14:cNvContentPartPr/>
                <p14:nvPr/>
              </p14:nvContentPartPr>
              <p14:xfrm>
                <a:off x="3905897" y="3145166"/>
                <a:ext cx="79920" cy="9144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C78CBF7C-939D-A773-02AA-69E171E5EC5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897257" y="3136526"/>
                  <a:ext cx="97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E4F0FF9D-9C62-EEA7-5CE7-8BD063821086}"/>
                    </a:ext>
                  </a:extLst>
                </p14:cNvPr>
                <p14:cNvContentPartPr/>
                <p14:nvPr/>
              </p14:nvContentPartPr>
              <p14:xfrm>
                <a:off x="3965297" y="2952926"/>
                <a:ext cx="190080" cy="26640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E4F0FF9D-9C62-EEA7-5CE7-8BD06382108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956657" y="2943926"/>
                  <a:ext cx="207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2573E753-586E-066D-5860-0DA7DEA51E8E}"/>
                    </a:ext>
                  </a:extLst>
                </p14:cNvPr>
                <p14:cNvContentPartPr/>
                <p14:nvPr/>
              </p14:nvContentPartPr>
              <p14:xfrm>
                <a:off x="4084097" y="3136166"/>
                <a:ext cx="83520" cy="10044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2573E753-586E-066D-5860-0DA7DEA51E8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75097" y="3127526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B1D34CDB-5CA5-D853-FC71-937AD0E024DF}"/>
                    </a:ext>
                  </a:extLst>
                </p14:cNvPr>
                <p14:cNvContentPartPr/>
                <p14:nvPr/>
              </p14:nvContentPartPr>
              <p14:xfrm>
                <a:off x="4184177" y="2969486"/>
                <a:ext cx="94680" cy="2232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B1D34CDB-5CA5-D853-FC71-937AD0E024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75177" y="2960486"/>
                  <a:ext cx="112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7E84C253-3CDE-4CA4-0998-009AE03D9AA0}"/>
                    </a:ext>
                  </a:extLst>
                </p14:cNvPr>
                <p14:cNvContentPartPr/>
                <p14:nvPr/>
              </p14:nvContentPartPr>
              <p14:xfrm>
                <a:off x="4210817" y="3121766"/>
                <a:ext cx="90720" cy="741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7E84C253-3CDE-4CA4-0998-009AE03D9AA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02177" y="3112766"/>
                  <a:ext cx="108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D66566DB-0CCA-24A5-9F5A-40C8C23A4503}"/>
                    </a:ext>
                  </a:extLst>
                </p14:cNvPr>
                <p14:cNvContentPartPr/>
                <p14:nvPr/>
              </p14:nvContentPartPr>
              <p14:xfrm>
                <a:off x="4230617" y="3227246"/>
                <a:ext cx="90360" cy="781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D66566DB-0CCA-24A5-9F5A-40C8C23A450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21617" y="3218606"/>
                  <a:ext cx="108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005F5D4-F34D-C6BC-53EC-78FEE9EDD265}"/>
                    </a:ext>
                  </a:extLst>
                </p14:cNvPr>
                <p14:cNvContentPartPr/>
                <p14:nvPr/>
              </p14:nvContentPartPr>
              <p14:xfrm>
                <a:off x="4277777" y="3312566"/>
                <a:ext cx="129960" cy="676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005F5D4-F34D-C6BC-53EC-78FEE9EDD26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269137" y="3303926"/>
                  <a:ext cx="147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012A0B97-D244-340D-DA36-6ABDE895726D}"/>
                    </a:ext>
                  </a:extLst>
                </p14:cNvPr>
                <p14:cNvContentPartPr/>
                <p14:nvPr/>
              </p14:nvContentPartPr>
              <p14:xfrm>
                <a:off x="4441937" y="3348206"/>
                <a:ext cx="20880" cy="1332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012A0B97-D244-340D-DA36-6ABDE895726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33297" y="3339206"/>
                  <a:ext cx="38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34D23499-97D3-D41E-D501-D2C67B704299}"/>
                    </a:ext>
                  </a:extLst>
                </p14:cNvPr>
                <p14:cNvContentPartPr/>
                <p14:nvPr/>
              </p14:nvContentPartPr>
              <p14:xfrm>
                <a:off x="3834977" y="3361526"/>
                <a:ext cx="86040" cy="1872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34D23499-97D3-D41E-D501-D2C67B70429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825977" y="3352526"/>
                  <a:ext cx="103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55FF0D18-1FB8-E104-BC45-95B005F756BA}"/>
                    </a:ext>
                  </a:extLst>
                </p14:cNvPr>
                <p14:cNvContentPartPr/>
                <p14:nvPr/>
              </p14:nvContentPartPr>
              <p14:xfrm>
                <a:off x="3879257" y="3377006"/>
                <a:ext cx="61560" cy="20484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55FF0D18-1FB8-E104-BC45-95B005F756B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870257" y="3368006"/>
                  <a:ext cx="79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45FA835-124E-5D77-541F-6E5AB72D9B56}"/>
                    </a:ext>
                  </a:extLst>
                </p14:cNvPr>
                <p14:cNvContentPartPr/>
                <p14:nvPr/>
              </p14:nvContentPartPr>
              <p14:xfrm>
                <a:off x="3897977" y="3552326"/>
                <a:ext cx="99360" cy="878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45FA835-124E-5D77-541F-6E5AB72D9B5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888977" y="3543326"/>
                  <a:ext cx="117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C7E5EB54-F7B0-3E0D-11C4-D250E9DC6420}"/>
                    </a:ext>
                  </a:extLst>
                </p14:cNvPr>
                <p14:cNvContentPartPr/>
                <p14:nvPr/>
              </p14:nvContentPartPr>
              <p14:xfrm>
                <a:off x="3966017" y="3394286"/>
                <a:ext cx="72360" cy="2232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C7E5EB54-F7B0-3E0D-11C4-D250E9DC642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957017" y="3385646"/>
                  <a:ext cx="90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3D0B6609-9DE1-5E5B-8E7D-929D6419F5A2}"/>
                    </a:ext>
                  </a:extLst>
                </p14:cNvPr>
                <p14:cNvContentPartPr/>
                <p14:nvPr/>
              </p14:nvContentPartPr>
              <p14:xfrm>
                <a:off x="4004177" y="3402206"/>
                <a:ext cx="122400" cy="22176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3D0B6609-9DE1-5E5B-8E7D-929D6419F5A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995537" y="3393206"/>
                  <a:ext cx="140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016B57D2-C634-4ACE-2B66-CC2E8BBC312D}"/>
                    </a:ext>
                  </a:extLst>
                </p14:cNvPr>
                <p14:cNvContentPartPr/>
                <p14:nvPr/>
              </p14:nvContentPartPr>
              <p14:xfrm>
                <a:off x="4077257" y="3541166"/>
                <a:ext cx="72000" cy="964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016B57D2-C634-4ACE-2B66-CC2E8BBC312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068257" y="3532166"/>
                  <a:ext cx="896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FEC2852-F2DF-D099-A6D6-25BFE2BCF49C}"/>
                    </a:ext>
                  </a:extLst>
                </p14:cNvPr>
                <p14:cNvContentPartPr/>
                <p14:nvPr/>
              </p14:nvContentPartPr>
              <p14:xfrm>
                <a:off x="4148177" y="3394286"/>
                <a:ext cx="78120" cy="144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FEC2852-F2DF-D099-A6D6-25BFE2BCF49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39537" y="3385286"/>
                  <a:ext cx="95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280240D-27D2-826C-E8F7-84E19CDA1A29}"/>
                    </a:ext>
                  </a:extLst>
                </p14:cNvPr>
                <p14:cNvContentPartPr/>
                <p14:nvPr/>
              </p14:nvContentPartPr>
              <p14:xfrm>
                <a:off x="4203257" y="3403646"/>
                <a:ext cx="95760" cy="20952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280240D-27D2-826C-E8F7-84E19CDA1A2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194617" y="3394646"/>
                  <a:ext cx="113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5A5798F9-8EB3-858D-F543-EE024ADB0CD7}"/>
                    </a:ext>
                  </a:extLst>
                </p14:cNvPr>
                <p14:cNvContentPartPr/>
                <p14:nvPr/>
              </p14:nvContentPartPr>
              <p14:xfrm>
                <a:off x="4257977" y="3588686"/>
                <a:ext cx="73800" cy="5040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5A5798F9-8EB3-858D-F543-EE024ADB0C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49337" y="3580046"/>
                  <a:ext cx="91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63EDE6D3-7470-5A4E-EA35-3A221403B8E8}"/>
                    </a:ext>
                  </a:extLst>
                </p14:cNvPr>
                <p14:cNvContentPartPr/>
                <p14:nvPr/>
              </p14:nvContentPartPr>
              <p14:xfrm>
                <a:off x="4295057" y="3649166"/>
                <a:ext cx="73080" cy="8604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63EDE6D3-7470-5A4E-EA35-3A221403B8E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86057" y="3640526"/>
                  <a:ext cx="90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6A35EC4D-082D-83DB-D6E8-D2DBF2014B26}"/>
                    </a:ext>
                  </a:extLst>
                </p14:cNvPr>
                <p14:cNvContentPartPr/>
                <p14:nvPr/>
              </p14:nvContentPartPr>
              <p14:xfrm>
                <a:off x="4330337" y="3742406"/>
                <a:ext cx="131040" cy="4212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6A35EC4D-082D-83DB-D6E8-D2DBF2014B2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321337" y="3733406"/>
                  <a:ext cx="148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74D0E13F-ADED-2C0F-98A3-002C2610A966}"/>
                    </a:ext>
                  </a:extLst>
                </p14:cNvPr>
                <p14:cNvContentPartPr/>
                <p14:nvPr/>
              </p14:nvContentPartPr>
              <p14:xfrm>
                <a:off x="4522217" y="3748886"/>
                <a:ext cx="7200" cy="165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74D0E13F-ADED-2C0F-98A3-002C2610A96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13217" y="3739886"/>
                  <a:ext cx="24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A2C2DC4A-2E3C-A3FE-70F6-CBAEC3A77304}"/>
                    </a:ext>
                  </a:extLst>
                </p14:cNvPr>
                <p14:cNvContentPartPr/>
                <p14:nvPr/>
              </p14:nvContentPartPr>
              <p14:xfrm>
                <a:off x="3941897" y="3648446"/>
                <a:ext cx="302760" cy="15444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A2C2DC4A-2E3C-A3FE-70F6-CBAEC3A7730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32897" y="3639446"/>
                  <a:ext cx="320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E5136A6B-F620-DD18-C048-E3820682C7CC}"/>
                    </a:ext>
                  </a:extLst>
                </p14:cNvPr>
                <p14:cNvContentPartPr/>
                <p14:nvPr/>
              </p14:nvContentPartPr>
              <p14:xfrm>
                <a:off x="3972497" y="3632246"/>
                <a:ext cx="259920" cy="17172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E5136A6B-F620-DD18-C048-E3820682C7C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63857" y="3623246"/>
                  <a:ext cx="277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34741F5B-44D6-F0DE-2EEB-B731B2D5EF37}"/>
                    </a:ext>
                  </a:extLst>
                </p14:cNvPr>
                <p14:cNvContentPartPr/>
                <p14:nvPr/>
              </p14:nvContentPartPr>
              <p14:xfrm>
                <a:off x="4227017" y="3793526"/>
                <a:ext cx="632880" cy="8028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34741F5B-44D6-F0DE-2EEB-B731B2D5EF3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218377" y="3784526"/>
                  <a:ext cx="6505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882EE26A-C1F2-2918-4D94-4430D4AED08D}"/>
                    </a:ext>
                  </a:extLst>
                </p14:cNvPr>
                <p14:cNvContentPartPr/>
                <p14:nvPr/>
              </p14:nvContentPartPr>
              <p14:xfrm>
                <a:off x="4799777" y="3769766"/>
                <a:ext cx="57600" cy="10080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882EE26A-C1F2-2918-4D94-4430D4AED08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791137" y="3761126"/>
                  <a:ext cx="75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BB043B73-77B3-C779-0D83-11FD9F9622D7}"/>
                    </a:ext>
                  </a:extLst>
                </p14:cNvPr>
                <p14:cNvContentPartPr/>
                <p14:nvPr/>
              </p14:nvContentPartPr>
              <p14:xfrm>
                <a:off x="4933697" y="3577886"/>
                <a:ext cx="61920" cy="13464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BB043B73-77B3-C779-0D83-11FD9F9622D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924697" y="3568886"/>
                  <a:ext cx="795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A0BA4E64-9756-4452-BDD1-7D48820EEE10}"/>
                    </a:ext>
                  </a:extLst>
                </p14:cNvPr>
                <p14:cNvContentPartPr/>
                <p14:nvPr/>
              </p14:nvContentPartPr>
              <p14:xfrm>
                <a:off x="5043497" y="3631886"/>
                <a:ext cx="40320" cy="9468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A0BA4E64-9756-4452-BDD1-7D48820EEE1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34857" y="3623246"/>
                  <a:ext cx="57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979BA19A-E9FD-64CB-C8CF-A53EBB023B64}"/>
                    </a:ext>
                  </a:extLst>
                </p14:cNvPr>
                <p14:cNvContentPartPr/>
                <p14:nvPr/>
              </p14:nvContentPartPr>
              <p14:xfrm>
                <a:off x="5112977" y="3629726"/>
                <a:ext cx="51840" cy="8676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979BA19A-E9FD-64CB-C8CF-A53EBB023B6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04337" y="3620726"/>
                  <a:ext cx="69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3EA0287-8AFC-30FA-F24E-E7731E2E937F}"/>
                    </a:ext>
                  </a:extLst>
                </p14:cNvPr>
                <p14:cNvContentPartPr/>
                <p14:nvPr/>
              </p14:nvContentPartPr>
              <p14:xfrm>
                <a:off x="5222777" y="3591206"/>
                <a:ext cx="20160" cy="12096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3EA0287-8AFC-30FA-F24E-E7731E2E937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214137" y="3582566"/>
                  <a:ext cx="37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D931D1BE-FCF3-044C-80BC-A2C2F9663A18}"/>
                    </a:ext>
                  </a:extLst>
                </p14:cNvPr>
                <p14:cNvContentPartPr/>
                <p14:nvPr/>
              </p14:nvContentPartPr>
              <p14:xfrm>
                <a:off x="5290457" y="3600566"/>
                <a:ext cx="80280" cy="9144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D931D1BE-FCF3-044C-80BC-A2C2F9663A1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81817" y="3591926"/>
                  <a:ext cx="9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772CA36-B164-75D6-CFA6-7295AA830139}"/>
                    </a:ext>
                  </a:extLst>
                </p14:cNvPr>
                <p14:cNvContentPartPr/>
                <p14:nvPr/>
              </p14:nvContentPartPr>
              <p14:xfrm>
                <a:off x="4926857" y="3824846"/>
                <a:ext cx="78840" cy="7596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772CA36-B164-75D6-CFA6-7295AA8301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917857" y="3816206"/>
                  <a:ext cx="9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8611C771-A7AF-586C-F013-3D054370D894}"/>
                    </a:ext>
                  </a:extLst>
                </p14:cNvPr>
                <p14:cNvContentPartPr/>
                <p14:nvPr/>
              </p14:nvContentPartPr>
              <p14:xfrm>
                <a:off x="5048177" y="3811886"/>
                <a:ext cx="36360" cy="1220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8611C771-A7AF-586C-F013-3D054370D89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39537" y="3802886"/>
                  <a:ext cx="5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A93357EA-A3E8-7B98-A1A0-3C8854BC264D}"/>
                    </a:ext>
                  </a:extLst>
                </p14:cNvPr>
                <p14:cNvContentPartPr/>
                <p14:nvPr/>
              </p14:nvContentPartPr>
              <p14:xfrm>
                <a:off x="5146817" y="3828446"/>
                <a:ext cx="66240" cy="8532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A93357EA-A3E8-7B98-A1A0-3C8854BC264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137817" y="3819806"/>
                  <a:ext cx="83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88D1B679-CB74-B543-7BE6-5241791DBB56}"/>
                    </a:ext>
                  </a:extLst>
                </p14:cNvPr>
                <p14:cNvContentPartPr/>
                <p14:nvPr/>
              </p14:nvContentPartPr>
              <p14:xfrm>
                <a:off x="5251577" y="3822326"/>
                <a:ext cx="60120" cy="8964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88D1B679-CB74-B543-7BE6-5241791DBB5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242937" y="3813686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9B52983A-1065-8857-16C2-D38879EA047A}"/>
                    </a:ext>
                  </a:extLst>
                </p14:cNvPr>
                <p14:cNvContentPartPr/>
                <p14:nvPr/>
              </p14:nvContentPartPr>
              <p14:xfrm>
                <a:off x="5381177" y="3805766"/>
                <a:ext cx="22680" cy="12132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9B52983A-1065-8857-16C2-D38879EA047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372537" y="3797126"/>
                  <a:ext cx="40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C31AD846-C1F9-D33E-C61A-AD52A7740DAC}"/>
                    </a:ext>
                  </a:extLst>
                </p14:cNvPr>
                <p14:cNvContentPartPr/>
                <p14:nvPr/>
              </p14:nvContentPartPr>
              <p14:xfrm>
                <a:off x="4784657" y="3926726"/>
                <a:ext cx="716040" cy="4788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C31AD846-C1F9-D33E-C61A-AD52A7740D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75657" y="3917726"/>
                  <a:ext cx="733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C5C3D2BF-9A62-4151-2E26-74233B073844}"/>
                    </a:ext>
                  </a:extLst>
                </p14:cNvPr>
                <p14:cNvContentPartPr/>
                <p14:nvPr/>
              </p14:nvContentPartPr>
              <p14:xfrm>
                <a:off x="4860977" y="4016366"/>
                <a:ext cx="20880" cy="10368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C5C3D2BF-9A62-4151-2E26-74233B07384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52337" y="4007726"/>
                  <a:ext cx="38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61AA5368-B861-AD49-DF7B-927A5E123606}"/>
                    </a:ext>
                  </a:extLst>
                </p14:cNvPr>
                <p14:cNvContentPartPr/>
                <p14:nvPr/>
              </p14:nvContentPartPr>
              <p14:xfrm>
                <a:off x="4945937" y="4041926"/>
                <a:ext cx="51840" cy="8244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61AA5368-B861-AD49-DF7B-927A5E1236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936937" y="4033286"/>
                  <a:ext cx="69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1EC2759F-8CAF-A939-F13B-CD3F5E860D96}"/>
                    </a:ext>
                  </a:extLst>
                </p14:cNvPr>
                <p14:cNvContentPartPr/>
                <p14:nvPr/>
              </p14:nvContentPartPr>
              <p14:xfrm>
                <a:off x="5051057" y="4049126"/>
                <a:ext cx="54360" cy="9144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1EC2759F-8CAF-A939-F13B-CD3F5E860D9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042057" y="4040126"/>
                  <a:ext cx="72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4B46A1F0-56D7-4D5E-8AF6-D92FFFC3D6EE}"/>
                    </a:ext>
                  </a:extLst>
                </p14:cNvPr>
                <p14:cNvContentPartPr/>
                <p14:nvPr/>
              </p14:nvContentPartPr>
              <p14:xfrm>
                <a:off x="5162657" y="4032206"/>
                <a:ext cx="36000" cy="8640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4B46A1F0-56D7-4D5E-8AF6-D92FFFC3D6E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154017" y="4023566"/>
                  <a:ext cx="53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994332B3-8995-AB19-FAA9-51D38F2B0E24}"/>
                    </a:ext>
                  </a:extLst>
                </p14:cNvPr>
                <p14:cNvContentPartPr/>
                <p14:nvPr/>
              </p14:nvContentPartPr>
              <p14:xfrm>
                <a:off x="5271017" y="4022126"/>
                <a:ext cx="29520" cy="8496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994332B3-8995-AB19-FAA9-51D38F2B0E24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262017" y="4013486"/>
                  <a:ext cx="47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1E1F5BC8-BCD2-0EC4-1688-61115F4CE0F5}"/>
                    </a:ext>
                  </a:extLst>
                </p14:cNvPr>
                <p14:cNvContentPartPr/>
                <p14:nvPr/>
              </p14:nvContentPartPr>
              <p14:xfrm>
                <a:off x="5377577" y="3998726"/>
                <a:ext cx="31680" cy="9648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1E1F5BC8-BCD2-0EC4-1688-61115F4CE0F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68937" y="3990086"/>
                  <a:ext cx="49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D68598E4-44E2-1CFF-832E-5F9EB8B19686}"/>
                    </a:ext>
                  </a:extLst>
                </p14:cNvPr>
                <p14:cNvContentPartPr/>
                <p14:nvPr/>
              </p14:nvContentPartPr>
              <p14:xfrm>
                <a:off x="4777457" y="3993326"/>
                <a:ext cx="142920" cy="17172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D68598E4-44E2-1CFF-832E-5F9EB8B1968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768457" y="3984326"/>
                  <a:ext cx="160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36C19287-0EB3-A663-5FC5-A73A2A9C1FE2}"/>
                    </a:ext>
                  </a:extLst>
                </p14:cNvPr>
                <p14:cNvContentPartPr/>
                <p14:nvPr/>
              </p14:nvContentPartPr>
              <p14:xfrm>
                <a:off x="4841897" y="4177646"/>
                <a:ext cx="123480" cy="9144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36C19287-0EB3-A663-5FC5-A73A2A9C1FE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32897" y="4169006"/>
                  <a:ext cx="141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06928630-0412-DAC4-86FC-6BA735E9A5F0}"/>
                    </a:ext>
                  </a:extLst>
                </p14:cNvPr>
                <p14:cNvContentPartPr/>
                <p14:nvPr/>
              </p14:nvContentPartPr>
              <p14:xfrm>
                <a:off x="4911377" y="4216526"/>
                <a:ext cx="62640" cy="9432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06928630-0412-DAC4-86FC-6BA735E9A5F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902737" y="4207886"/>
                  <a:ext cx="80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6E75EC33-C499-973D-281E-C7DC6F1A8106}"/>
                    </a:ext>
                  </a:extLst>
                </p14:cNvPr>
                <p14:cNvContentPartPr/>
                <p14:nvPr/>
              </p14:nvContentPartPr>
              <p14:xfrm>
                <a:off x="5023697" y="4205366"/>
                <a:ext cx="64440" cy="8208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6E75EC33-C499-973D-281E-C7DC6F1A810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015057" y="4196366"/>
                  <a:ext cx="82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618DB57C-E6E7-1BDA-0A10-320A1C105CB5}"/>
                    </a:ext>
                  </a:extLst>
                </p14:cNvPr>
                <p14:cNvContentPartPr/>
                <p14:nvPr/>
              </p14:nvContentPartPr>
              <p14:xfrm>
                <a:off x="5053577" y="4301846"/>
                <a:ext cx="68040" cy="4212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618DB57C-E6E7-1BDA-0A10-320A1C105C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044577" y="4293206"/>
                  <a:ext cx="85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D8C127DF-F6C3-A31C-2459-EEDBDC401377}"/>
                    </a:ext>
                  </a:extLst>
                </p14:cNvPr>
                <p14:cNvContentPartPr/>
                <p14:nvPr/>
              </p14:nvContentPartPr>
              <p14:xfrm>
                <a:off x="5134937" y="4230206"/>
                <a:ext cx="94320" cy="10548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D8C127DF-F6C3-A31C-2459-EEDBDC40137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26297" y="4221566"/>
                  <a:ext cx="111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93138F4C-166F-12D6-4709-4D700FCE74D2}"/>
                    </a:ext>
                  </a:extLst>
                </p14:cNvPr>
                <p14:cNvContentPartPr/>
                <p14:nvPr/>
              </p14:nvContentPartPr>
              <p14:xfrm>
                <a:off x="5283257" y="4282766"/>
                <a:ext cx="9000" cy="2304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93138F4C-166F-12D6-4709-4D700FCE74D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274257" y="4273766"/>
                  <a:ext cx="26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A094ABD8-AF7D-F37E-F7A4-E36D6652E890}"/>
                    </a:ext>
                  </a:extLst>
                </p14:cNvPr>
                <p14:cNvContentPartPr/>
                <p14:nvPr/>
              </p14:nvContentPartPr>
              <p14:xfrm>
                <a:off x="4237817" y="3884966"/>
                <a:ext cx="207360" cy="17640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A094ABD8-AF7D-F37E-F7A4-E36D6652E89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228817" y="3875966"/>
                  <a:ext cx="22500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BF4C0DDA-EB79-9310-84C0-CDE61728072C}"/>
              </a:ext>
            </a:extLst>
          </p:cNvPr>
          <p:cNvGrpSpPr/>
          <p:nvPr/>
        </p:nvGrpSpPr>
        <p:grpSpPr>
          <a:xfrm>
            <a:off x="3877817" y="3983194"/>
            <a:ext cx="290160" cy="289440"/>
            <a:chOff x="3877817" y="3983194"/>
            <a:chExt cx="29016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C0D56E87-72FD-F056-3711-A24683F5B4AF}"/>
                    </a:ext>
                  </a:extLst>
                </p14:cNvPr>
                <p14:cNvContentPartPr/>
                <p14:nvPr/>
              </p14:nvContentPartPr>
              <p14:xfrm>
                <a:off x="3877817" y="4011274"/>
                <a:ext cx="66960" cy="2239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C0D56E87-72FD-F056-3711-A24683F5B4A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868817" y="4002274"/>
                  <a:ext cx="846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B059B3ED-20FC-8610-8C84-9C8012A2EC73}"/>
                    </a:ext>
                  </a:extLst>
                </p14:cNvPr>
                <p14:cNvContentPartPr/>
                <p14:nvPr/>
              </p14:nvContentPartPr>
              <p14:xfrm>
                <a:off x="3906617" y="4203874"/>
                <a:ext cx="69480" cy="6876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B059B3ED-20FC-8610-8C84-9C8012A2EC7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897617" y="4195234"/>
                  <a:ext cx="87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46CA9AA4-B27F-2292-4DC8-D589A2B555A5}"/>
                    </a:ext>
                  </a:extLst>
                </p14:cNvPr>
                <p14:cNvContentPartPr/>
                <p14:nvPr/>
              </p14:nvContentPartPr>
              <p14:xfrm>
                <a:off x="4014257" y="3983194"/>
                <a:ext cx="136800" cy="25488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46CA9AA4-B27F-2292-4DC8-D589A2B555A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005257" y="3974194"/>
                  <a:ext cx="154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D4A4E535-816A-2C00-4105-12334D69F423}"/>
                    </a:ext>
                  </a:extLst>
                </p14:cNvPr>
                <p14:cNvContentPartPr/>
                <p14:nvPr/>
              </p14:nvContentPartPr>
              <p14:xfrm>
                <a:off x="4067897" y="4159234"/>
                <a:ext cx="100080" cy="7776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D4A4E535-816A-2C00-4105-12334D69F42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58897" y="4150594"/>
                  <a:ext cx="11772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D7E5C1AE-4934-5285-9D15-99AD23469D23}"/>
              </a:ext>
            </a:extLst>
          </p:cNvPr>
          <p:cNvGrpSpPr/>
          <p:nvPr/>
        </p:nvGrpSpPr>
        <p:grpSpPr>
          <a:xfrm>
            <a:off x="2827337" y="4681234"/>
            <a:ext cx="1263240" cy="147240"/>
            <a:chOff x="2827337" y="4681234"/>
            <a:chExt cx="126324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4265F2C1-3E07-BA51-9769-B0A7CCF63C39}"/>
                    </a:ext>
                  </a:extLst>
                </p14:cNvPr>
                <p14:cNvContentPartPr/>
                <p14:nvPr/>
              </p14:nvContentPartPr>
              <p14:xfrm>
                <a:off x="2827337" y="4717954"/>
                <a:ext cx="92880" cy="3672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4265F2C1-3E07-BA51-9769-B0A7CCF63C3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818337" y="4709314"/>
                  <a:ext cx="110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C1AAF763-2E44-79F7-DE10-EA6E1E23FD04}"/>
                    </a:ext>
                  </a:extLst>
                </p14:cNvPr>
                <p14:cNvContentPartPr/>
                <p14:nvPr/>
              </p14:nvContentPartPr>
              <p14:xfrm>
                <a:off x="2844617" y="4787074"/>
                <a:ext cx="95040" cy="2808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C1AAF763-2E44-79F7-DE10-EA6E1E23FD0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35617" y="4778434"/>
                  <a:ext cx="112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9A0552F3-BE0F-5A0C-0733-DD1A2B83D2C9}"/>
                    </a:ext>
                  </a:extLst>
                </p14:cNvPr>
                <p14:cNvContentPartPr/>
                <p14:nvPr/>
              </p14:nvContentPartPr>
              <p14:xfrm>
                <a:off x="3016337" y="4700314"/>
                <a:ext cx="77040" cy="9540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9A0552F3-BE0F-5A0C-0733-DD1A2B83D2C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07337" y="4691314"/>
                  <a:ext cx="94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B5BB71DA-8AAB-2809-EACE-EBA8D4090D34}"/>
                    </a:ext>
                  </a:extLst>
                </p14:cNvPr>
                <p14:cNvContentPartPr/>
                <p14:nvPr/>
              </p14:nvContentPartPr>
              <p14:xfrm>
                <a:off x="3140537" y="4725514"/>
                <a:ext cx="59040" cy="741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B5BB71DA-8AAB-2809-EACE-EBA8D4090D3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31897" y="4716514"/>
                  <a:ext cx="76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FF23E6A-62DD-12C9-555A-DB050AE1EDC2}"/>
                    </a:ext>
                  </a:extLst>
                </p14:cNvPr>
                <p14:cNvContentPartPr/>
                <p14:nvPr/>
              </p14:nvContentPartPr>
              <p14:xfrm>
                <a:off x="3241697" y="4737754"/>
                <a:ext cx="76680" cy="7200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FF23E6A-62DD-12C9-555A-DB050AE1EDC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33057" y="4729114"/>
                  <a:ext cx="94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1386E84B-291C-FB03-9495-E8B4B2CB1F40}"/>
                    </a:ext>
                  </a:extLst>
                </p14:cNvPr>
                <p14:cNvContentPartPr/>
                <p14:nvPr/>
              </p14:nvContentPartPr>
              <p14:xfrm>
                <a:off x="3388937" y="4693474"/>
                <a:ext cx="22320" cy="13500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1386E84B-291C-FB03-9495-E8B4B2CB1F4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380297" y="4684474"/>
                  <a:ext cx="3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D8BFF09F-89A5-6D25-C892-93CB4B8D663F}"/>
                    </a:ext>
                  </a:extLst>
                </p14:cNvPr>
                <p14:cNvContentPartPr/>
                <p14:nvPr/>
              </p14:nvContentPartPr>
              <p14:xfrm>
                <a:off x="3463817" y="4708234"/>
                <a:ext cx="24480" cy="11268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D8BFF09F-89A5-6D25-C892-93CB4B8D663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55177" y="4699234"/>
                  <a:ext cx="42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D0CB0220-CE2E-E39D-5BB1-0AEC01EA2128}"/>
                    </a:ext>
                  </a:extLst>
                </p14:cNvPr>
                <p14:cNvContentPartPr/>
                <p14:nvPr/>
              </p14:nvContentPartPr>
              <p14:xfrm>
                <a:off x="3562457" y="4717234"/>
                <a:ext cx="12960" cy="11088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D0CB0220-CE2E-E39D-5BB1-0AEC01EA212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53817" y="4708234"/>
                  <a:ext cx="30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9593FBB8-D7B2-C56F-E0FF-130D0E8B81D2}"/>
                    </a:ext>
                  </a:extLst>
                </p14:cNvPr>
                <p14:cNvContentPartPr/>
                <p14:nvPr/>
              </p14:nvContentPartPr>
              <p14:xfrm>
                <a:off x="3672257" y="4718674"/>
                <a:ext cx="64800" cy="7920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9593FBB8-D7B2-C56F-E0FF-130D0E8B81D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663617" y="4710034"/>
                  <a:ext cx="82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79BC37F7-E4FA-4EBC-8696-5E29DE8FC9A2}"/>
                    </a:ext>
                  </a:extLst>
                </p14:cNvPr>
                <p14:cNvContentPartPr/>
                <p14:nvPr/>
              </p14:nvContentPartPr>
              <p14:xfrm>
                <a:off x="3822377" y="4688074"/>
                <a:ext cx="26280" cy="12204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79BC37F7-E4FA-4EBC-8696-5E29DE8FC9A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13737" y="4679434"/>
                  <a:ext cx="43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A7406585-0A00-C473-D23D-7540C78C93AE}"/>
                    </a:ext>
                  </a:extLst>
                </p14:cNvPr>
                <p14:cNvContentPartPr/>
                <p14:nvPr/>
              </p14:nvContentPartPr>
              <p14:xfrm>
                <a:off x="3912017" y="4703194"/>
                <a:ext cx="78840" cy="9324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A7406585-0A00-C473-D23D-7540C78C93A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03017" y="4694194"/>
                  <a:ext cx="9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A38405A3-3648-F646-D01F-9781012A4F8B}"/>
                    </a:ext>
                  </a:extLst>
                </p14:cNvPr>
                <p14:cNvContentPartPr/>
                <p14:nvPr/>
              </p14:nvContentPartPr>
              <p14:xfrm>
                <a:off x="4066457" y="4681234"/>
                <a:ext cx="24120" cy="13320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A38405A3-3648-F646-D01F-9781012A4F8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57817" y="4672594"/>
                  <a:ext cx="4176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B2C22883-EA41-6125-9E66-C33B47E07732}"/>
                  </a:ext>
                </a:extLst>
              </p14:cNvPr>
              <p14:cNvContentPartPr/>
              <p14:nvPr/>
            </p14:nvContentPartPr>
            <p14:xfrm>
              <a:off x="2915897" y="1903886"/>
              <a:ext cx="12600" cy="19980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B2C22883-EA41-6125-9E66-C33B47E07732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2907257" y="1894886"/>
                <a:ext cx="302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5BBE026A-E45C-CC68-6DE2-C0D636741863}"/>
                  </a:ext>
                </a:extLst>
              </p14:cNvPr>
              <p14:cNvContentPartPr/>
              <p14:nvPr/>
            </p14:nvContentPartPr>
            <p14:xfrm>
              <a:off x="2878457" y="2061206"/>
              <a:ext cx="69480" cy="6876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5BBE026A-E45C-CC68-6DE2-C0D636741863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2869817" y="2052566"/>
                <a:ext cx="87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BF420BD7-84EC-44F7-87A7-E04920CBA6A9}"/>
                  </a:ext>
                </a:extLst>
              </p14:cNvPr>
              <p14:cNvContentPartPr/>
              <p14:nvPr/>
            </p14:nvContentPartPr>
            <p14:xfrm>
              <a:off x="2913737" y="1900286"/>
              <a:ext cx="93600" cy="17460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BF420BD7-84EC-44F7-87A7-E04920CBA6A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2905097" y="1891286"/>
                <a:ext cx="111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B4BD59F3-ABFB-1603-A6B0-E752F199C121}"/>
                  </a:ext>
                </a:extLst>
              </p14:cNvPr>
              <p14:cNvContentPartPr/>
              <p14:nvPr/>
            </p14:nvContentPartPr>
            <p14:xfrm>
              <a:off x="2968097" y="2026646"/>
              <a:ext cx="77040" cy="7740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B4BD59F3-ABFB-1603-A6B0-E752F199C121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959097" y="2018006"/>
                <a:ext cx="94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B517B3FB-73B4-B555-753E-F736E3BE2783}"/>
                  </a:ext>
                </a:extLst>
              </p14:cNvPr>
              <p14:cNvContentPartPr/>
              <p14:nvPr/>
            </p14:nvContentPartPr>
            <p14:xfrm>
              <a:off x="2932457" y="2312846"/>
              <a:ext cx="9000" cy="257400"/>
            </p14:xfrm>
          </p:contentPart>
        </mc:Choice>
        <mc:Fallback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B517B3FB-73B4-B555-753E-F736E3BE2783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923457" y="2304206"/>
                <a:ext cx="266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6DCE6C1F-BBCC-323D-08D1-E2C241BDC156}"/>
                  </a:ext>
                </a:extLst>
              </p14:cNvPr>
              <p14:cNvContentPartPr/>
              <p14:nvPr/>
            </p14:nvContentPartPr>
            <p14:xfrm>
              <a:off x="2898977" y="2493206"/>
              <a:ext cx="69840" cy="87480"/>
            </p14:xfrm>
          </p:contentPart>
        </mc:Choice>
        <mc:Fallback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6DCE6C1F-BBCC-323D-08D1-E2C241BDC156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889977" y="2484566"/>
                <a:ext cx="87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4ED6934D-9812-A2B7-B4FB-145D86B95B5B}"/>
                  </a:ext>
                </a:extLst>
              </p14:cNvPr>
              <p14:cNvContentPartPr/>
              <p14:nvPr/>
            </p14:nvContentPartPr>
            <p14:xfrm>
              <a:off x="2952977" y="2318966"/>
              <a:ext cx="84600" cy="20880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4ED6934D-9812-A2B7-B4FB-145D86B95B5B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944337" y="2310326"/>
                <a:ext cx="1022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F9E8421-9491-37BF-8802-1FD8AF04CCA9}"/>
                  </a:ext>
                </a:extLst>
              </p14:cNvPr>
              <p14:cNvContentPartPr/>
              <p14:nvPr/>
            </p14:nvContentPartPr>
            <p14:xfrm>
              <a:off x="3003737" y="2472326"/>
              <a:ext cx="80640" cy="8064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F9E8421-9491-37BF-8802-1FD8AF04CCA9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994737" y="2463686"/>
                <a:ext cx="982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41736370-0F89-A230-E3BF-C441D0A95D6D}"/>
                  </a:ext>
                </a:extLst>
              </p14:cNvPr>
              <p14:cNvContentPartPr/>
              <p14:nvPr/>
            </p14:nvContentPartPr>
            <p14:xfrm>
              <a:off x="2927417" y="2973446"/>
              <a:ext cx="34200" cy="21348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41736370-0F89-A230-E3BF-C441D0A95D6D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918417" y="2964446"/>
                <a:ext cx="51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1DB23FE1-A8C8-548F-8FC3-F99304A91F2B}"/>
                  </a:ext>
                </a:extLst>
              </p14:cNvPr>
              <p14:cNvContentPartPr/>
              <p14:nvPr/>
            </p14:nvContentPartPr>
            <p14:xfrm>
              <a:off x="2886017" y="3109166"/>
              <a:ext cx="106920" cy="8352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1DB23FE1-A8C8-548F-8FC3-F99304A91F2B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877017" y="3100166"/>
                <a:ext cx="1245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32E88888-DA84-AF31-5615-69D714A6688E}"/>
                  </a:ext>
                </a:extLst>
              </p14:cNvPr>
              <p14:cNvContentPartPr/>
              <p14:nvPr/>
            </p14:nvContentPartPr>
            <p14:xfrm>
              <a:off x="2945777" y="2976326"/>
              <a:ext cx="119880" cy="19512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32E88888-DA84-AF31-5615-69D714A6688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937137" y="2967686"/>
                <a:ext cx="1375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74DE1DBE-2D12-EA29-0E8F-96A3E4641EB3}"/>
                  </a:ext>
                </a:extLst>
              </p14:cNvPr>
              <p14:cNvContentPartPr/>
              <p14:nvPr/>
            </p14:nvContentPartPr>
            <p14:xfrm>
              <a:off x="3013457" y="3118166"/>
              <a:ext cx="69120" cy="6912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74DE1DBE-2D12-EA29-0E8F-96A3E4641EB3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004457" y="3109526"/>
                <a:ext cx="86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955BCE0D-3C83-DDED-D354-82E4014944A5}"/>
                  </a:ext>
                </a:extLst>
              </p14:cNvPr>
              <p14:cNvContentPartPr/>
              <p14:nvPr/>
            </p14:nvContentPartPr>
            <p14:xfrm>
              <a:off x="3076817" y="2970206"/>
              <a:ext cx="98640" cy="19656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955BCE0D-3C83-DDED-D354-82E4014944A5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068177" y="2961206"/>
                <a:ext cx="116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104773C-40C4-DB28-2DCB-4CEEFB122669}"/>
                  </a:ext>
                </a:extLst>
              </p14:cNvPr>
              <p14:cNvContentPartPr/>
              <p14:nvPr/>
            </p14:nvContentPartPr>
            <p14:xfrm>
              <a:off x="3125057" y="3138686"/>
              <a:ext cx="79920" cy="6084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104773C-40C4-DB28-2DCB-4CEEFB122669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116417" y="3130046"/>
                <a:ext cx="97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E58A5AB2-C92C-41A1-52C1-14C5791473D3}"/>
                  </a:ext>
                </a:extLst>
              </p14:cNvPr>
              <p14:cNvContentPartPr/>
              <p14:nvPr/>
            </p14:nvContentPartPr>
            <p14:xfrm>
              <a:off x="2935337" y="3399686"/>
              <a:ext cx="18360" cy="19368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E58A5AB2-C92C-41A1-52C1-14C5791473D3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926337" y="3391046"/>
                <a:ext cx="36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C629E85F-3515-BC61-3130-BA084229496B}"/>
                  </a:ext>
                </a:extLst>
              </p14:cNvPr>
              <p14:cNvContentPartPr/>
              <p14:nvPr/>
            </p14:nvContentPartPr>
            <p14:xfrm>
              <a:off x="2898257" y="3537206"/>
              <a:ext cx="69840" cy="7812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C629E85F-3515-BC61-3130-BA084229496B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889257" y="3528566"/>
                <a:ext cx="874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A6DA1B24-2C56-A1B0-8EE1-AD19044067E5}"/>
                  </a:ext>
                </a:extLst>
              </p14:cNvPr>
              <p14:cNvContentPartPr/>
              <p14:nvPr/>
            </p14:nvContentPartPr>
            <p14:xfrm>
              <a:off x="2978177" y="3364766"/>
              <a:ext cx="73440" cy="22032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A6DA1B24-2C56-A1B0-8EE1-AD19044067E5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969537" y="3355766"/>
                <a:ext cx="91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49040BB-0891-340B-7EC5-D418ED8B8FDC}"/>
                  </a:ext>
                </a:extLst>
              </p14:cNvPr>
              <p14:cNvContentPartPr/>
              <p14:nvPr/>
            </p14:nvContentPartPr>
            <p14:xfrm>
              <a:off x="3016697" y="3518126"/>
              <a:ext cx="62280" cy="8172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49040BB-0891-340B-7EC5-D418ED8B8FDC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007697" y="3509126"/>
                <a:ext cx="799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D094528C-E097-7F0A-8951-D20372DC4425}"/>
                  </a:ext>
                </a:extLst>
              </p14:cNvPr>
              <p14:cNvContentPartPr/>
              <p14:nvPr/>
            </p14:nvContentPartPr>
            <p14:xfrm>
              <a:off x="3071417" y="3376286"/>
              <a:ext cx="77760" cy="19944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D094528C-E097-7F0A-8951-D20372DC4425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062417" y="3367646"/>
                <a:ext cx="95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07096064-3477-4E48-9DEE-96B7356E071F}"/>
                  </a:ext>
                </a:extLst>
              </p14:cNvPr>
              <p14:cNvContentPartPr/>
              <p14:nvPr/>
            </p14:nvContentPartPr>
            <p14:xfrm>
              <a:off x="3101657" y="3513086"/>
              <a:ext cx="63720" cy="7452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07096064-3477-4E48-9DEE-96B7356E071F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093017" y="3504086"/>
                <a:ext cx="81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0929E902-528C-EC52-5592-5FADFC291277}"/>
                  </a:ext>
                </a:extLst>
              </p14:cNvPr>
              <p14:cNvContentPartPr/>
              <p14:nvPr/>
            </p14:nvContentPartPr>
            <p14:xfrm>
              <a:off x="3152057" y="3365486"/>
              <a:ext cx="96120" cy="21456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0929E902-528C-EC52-5592-5FADFC29127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143057" y="3356846"/>
                <a:ext cx="1137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D96252B7-D12D-6331-4258-AC7889810416}"/>
                  </a:ext>
                </a:extLst>
              </p14:cNvPr>
              <p14:cNvContentPartPr/>
              <p14:nvPr/>
            </p14:nvContentPartPr>
            <p14:xfrm>
              <a:off x="3205337" y="3540806"/>
              <a:ext cx="77040" cy="8532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D96252B7-D12D-6331-4258-AC7889810416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3196337" y="3531806"/>
                <a:ext cx="94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C382CA8C-2087-95A4-0FAB-C9858223395A}"/>
                  </a:ext>
                </a:extLst>
              </p14:cNvPr>
              <p14:cNvContentPartPr/>
              <p14:nvPr/>
            </p14:nvContentPartPr>
            <p14:xfrm>
              <a:off x="2896097" y="3974194"/>
              <a:ext cx="37440" cy="254160"/>
            </p14:xfrm>
          </p:contentPart>
        </mc:Choice>
        <mc:Fallback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C382CA8C-2087-95A4-0FAB-C9858223395A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2887457" y="3965194"/>
                <a:ext cx="550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AAD5471A-90F8-864D-ECC1-E8BF0C86BDF2}"/>
                  </a:ext>
                </a:extLst>
              </p14:cNvPr>
              <p14:cNvContentPartPr/>
              <p14:nvPr/>
            </p14:nvContentPartPr>
            <p14:xfrm>
              <a:off x="2859377" y="4167154"/>
              <a:ext cx="79560" cy="92880"/>
            </p14:xfrm>
          </p:contentPart>
        </mc:Choice>
        <mc:Fallback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AAD5471A-90F8-864D-ECC1-E8BF0C86BDF2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2850377" y="4158154"/>
                <a:ext cx="97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8EF92060-8A76-8720-014A-FC2A51802F53}"/>
                  </a:ext>
                </a:extLst>
              </p14:cNvPr>
              <p14:cNvContentPartPr/>
              <p14:nvPr/>
            </p14:nvContentPartPr>
            <p14:xfrm>
              <a:off x="2955137" y="3996154"/>
              <a:ext cx="42120" cy="226800"/>
            </p14:xfrm>
          </p:contentPart>
        </mc:Choice>
        <mc:Fallback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8EF92060-8A76-8720-014A-FC2A51802F5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2946497" y="3987514"/>
                <a:ext cx="59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249" name="잉크 248">
                <a:extLst>
                  <a:ext uri="{FF2B5EF4-FFF2-40B4-BE49-F238E27FC236}">
                    <a16:creationId xmlns:a16="http://schemas.microsoft.com/office/drawing/2014/main" id="{D980E9B2-0D7C-181E-6F51-F1C802345F02}"/>
                  </a:ext>
                </a:extLst>
              </p14:cNvPr>
              <p14:cNvContentPartPr/>
              <p14:nvPr/>
            </p14:nvContentPartPr>
            <p14:xfrm>
              <a:off x="2960177" y="4170394"/>
              <a:ext cx="81720" cy="88560"/>
            </p14:xfrm>
          </p:contentPart>
        </mc:Choice>
        <mc:Fallback>
          <p:pic>
            <p:nvPicPr>
              <p:cNvPr id="249" name="잉크 248">
                <a:extLst>
                  <a:ext uri="{FF2B5EF4-FFF2-40B4-BE49-F238E27FC236}">
                    <a16:creationId xmlns:a16="http://schemas.microsoft.com/office/drawing/2014/main" id="{D980E9B2-0D7C-181E-6F51-F1C802345F02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951177" y="4161754"/>
                <a:ext cx="99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A6C7CF67-1A7D-FE58-60B1-2FC4BD8D22C5}"/>
                  </a:ext>
                </a:extLst>
              </p14:cNvPr>
              <p14:cNvContentPartPr/>
              <p14:nvPr/>
            </p14:nvContentPartPr>
            <p14:xfrm>
              <a:off x="2635097" y="1844434"/>
              <a:ext cx="172440" cy="2427840"/>
            </p14:xfrm>
          </p:contentPart>
        </mc:Choice>
        <mc:Fallback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A6C7CF67-1A7D-FE58-60B1-2FC4BD8D22C5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2626097" y="1835434"/>
                <a:ext cx="190080" cy="24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71" name="잉크 270">
                <a:extLst>
                  <a:ext uri="{FF2B5EF4-FFF2-40B4-BE49-F238E27FC236}">
                    <a16:creationId xmlns:a16="http://schemas.microsoft.com/office/drawing/2014/main" id="{53A777DE-DBC5-9AA5-6540-46491FF850C0}"/>
                  </a:ext>
                </a:extLst>
              </p14:cNvPr>
              <p14:cNvContentPartPr/>
              <p14:nvPr/>
            </p14:nvContentPartPr>
            <p14:xfrm>
              <a:off x="1851017" y="2080954"/>
              <a:ext cx="91800" cy="34200"/>
            </p14:xfrm>
          </p:contentPart>
        </mc:Choice>
        <mc:Fallback>
          <p:pic>
            <p:nvPicPr>
              <p:cNvPr id="271" name="잉크 270">
                <a:extLst>
                  <a:ext uri="{FF2B5EF4-FFF2-40B4-BE49-F238E27FC236}">
                    <a16:creationId xmlns:a16="http://schemas.microsoft.com/office/drawing/2014/main" id="{53A777DE-DBC5-9AA5-6540-46491FF850C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1842377" y="2072314"/>
                <a:ext cx="109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0B5FC038-C73A-FFD9-03E7-BD323E3F6ADE}"/>
                  </a:ext>
                </a:extLst>
              </p14:cNvPr>
              <p14:cNvContentPartPr/>
              <p14:nvPr/>
            </p14:nvContentPartPr>
            <p14:xfrm>
              <a:off x="1880537" y="2142874"/>
              <a:ext cx="99000" cy="8712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0B5FC038-C73A-FFD9-03E7-BD323E3F6ADE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1871897" y="2133874"/>
                <a:ext cx="116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4E0F7FA5-579D-138A-BD0E-237373338966}"/>
                  </a:ext>
                </a:extLst>
              </p14:cNvPr>
              <p14:cNvContentPartPr/>
              <p14:nvPr/>
            </p14:nvContentPartPr>
            <p14:xfrm>
              <a:off x="1933457" y="2107594"/>
              <a:ext cx="58680" cy="14004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4E0F7FA5-579D-138A-BD0E-237373338966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1924457" y="2098594"/>
                <a:ext cx="76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DB2B66D0-9655-478D-AC6C-2D700A846F75}"/>
                  </a:ext>
                </a:extLst>
              </p14:cNvPr>
              <p14:cNvContentPartPr/>
              <p14:nvPr/>
            </p14:nvContentPartPr>
            <p14:xfrm>
              <a:off x="1966217" y="2245474"/>
              <a:ext cx="85320" cy="6804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DB2B66D0-9655-478D-AC6C-2D700A846F75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957577" y="2236474"/>
                <a:ext cx="1029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DD384DFF-83F4-5859-BC0D-34A37265D523}"/>
                  </a:ext>
                </a:extLst>
              </p14:cNvPr>
              <p14:cNvContentPartPr/>
              <p14:nvPr/>
            </p14:nvContentPartPr>
            <p14:xfrm>
              <a:off x="2067017" y="2110474"/>
              <a:ext cx="129960" cy="13572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DD384DFF-83F4-5859-BC0D-34A37265D523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2058017" y="2101474"/>
                <a:ext cx="1476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057F5FED-5E6A-2F32-3E93-7D70C45A7908}"/>
                  </a:ext>
                </a:extLst>
              </p14:cNvPr>
              <p14:cNvContentPartPr/>
              <p14:nvPr/>
            </p14:nvContentPartPr>
            <p14:xfrm>
              <a:off x="2179337" y="2084554"/>
              <a:ext cx="50400" cy="15120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057F5FED-5E6A-2F32-3E93-7D70C45A7908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2170337" y="2075554"/>
                <a:ext cx="680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2E9A67A5-C623-B871-CAD4-AED842B011EA}"/>
                  </a:ext>
                </a:extLst>
              </p14:cNvPr>
              <p14:cNvContentPartPr/>
              <p14:nvPr/>
            </p14:nvContentPartPr>
            <p14:xfrm>
              <a:off x="2222177" y="2062234"/>
              <a:ext cx="154080" cy="16776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2E9A67A5-C623-B871-CAD4-AED842B011EA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2213537" y="2053234"/>
                <a:ext cx="1717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541C8BE2-B356-5F81-7CA9-7C0696075A1C}"/>
                  </a:ext>
                </a:extLst>
              </p14:cNvPr>
              <p14:cNvContentPartPr/>
              <p14:nvPr/>
            </p14:nvContentPartPr>
            <p14:xfrm>
              <a:off x="2357177" y="2028754"/>
              <a:ext cx="92160" cy="9360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541C8BE2-B356-5F81-7CA9-7C0696075A1C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2348177" y="2020114"/>
                <a:ext cx="109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CA7D3568-5548-340F-DB39-B03C37B82D5A}"/>
                  </a:ext>
                </a:extLst>
              </p14:cNvPr>
              <p14:cNvContentPartPr/>
              <p14:nvPr/>
            </p14:nvContentPartPr>
            <p14:xfrm>
              <a:off x="2376257" y="2158354"/>
              <a:ext cx="136080" cy="9036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CA7D3568-5548-340F-DB39-B03C37B82D5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2367617" y="2149354"/>
                <a:ext cx="153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1DCEE5A4-6F2C-1E36-8279-EF56E01749D6}"/>
                  </a:ext>
                </a:extLst>
              </p14:cNvPr>
              <p14:cNvContentPartPr/>
              <p14:nvPr/>
            </p14:nvContentPartPr>
            <p14:xfrm>
              <a:off x="1860737" y="2472634"/>
              <a:ext cx="104400" cy="102240"/>
            </p14:xfrm>
          </p:contentPart>
        </mc:Choice>
        <mc:Fallback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1DCEE5A4-6F2C-1E36-8279-EF56E01749D6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1852097" y="2463634"/>
                <a:ext cx="122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81" name="잉크 280">
                <a:extLst>
                  <a:ext uri="{FF2B5EF4-FFF2-40B4-BE49-F238E27FC236}">
                    <a16:creationId xmlns:a16="http://schemas.microsoft.com/office/drawing/2014/main" id="{593CAFA1-60B2-36C3-83E6-C2D60C9ADA7C}"/>
                  </a:ext>
                </a:extLst>
              </p14:cNvPr>
              <p14:cNvContentPartPr/>
              <p14:nvPr/>
            </p14:nvContentPartPr>
            <p14:xfrm>
              <a:off x="1878377" y="2515474"/>
              <a:ext cx="108720" cy="15120"/>
            </p14:xfrm>
          </p:contentPart>
        </mc:Choice>
        <mc:Fallback>
          <p:pic>
            <p:nvPicPr>
              <p:cNvPr id="281" name="잉크 280">
                <a:extLst>
                  <a:ext uri="{FF2B5EF4-FFF2-40B4-BE49-F238E27FC236}">
                    <a16:creationId xmlns:a16="http://schemas.microsoft.com/office/drawing/2014/main" id="{593CAFA1-60B2-36C3-83E6-C2D60C9ADA7C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1869737" y="2506834"/>
                <a:ext cx="126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82" name="잉크 281">
                <a:extLst>
                  <a:ext uri="{FF2B5EF4-FFF2-40B4-BE49-F238E27FC236}">
                    <a16:creationId xmlns:a16="http://schemas.microsoft.com/office/drawing/2014/main" id="{31858B2B-4400-3B31-049A-9A326C918361}"/>
                  </a:ext>
                </a:extLst>
              </p14:cNvPr>
              <p14:cNvContentPartPr/>
              <p14:nvPr/>
            </p14:nvContentPartPr>
            <p14:xfrm>
              <a:off x="1887737" y="2467594"/>
              <a:ext cx="201240" cy="202320"/>
            </p14:xfrm>
          </p:contentPart>
        </mc:Choice>
        <mc:Fallback>
          <p:pic>
            <p:nvPicPr>
              <p:cNvPr id="282" name="잉크 281">
                <a:extLst>
                  <a:ext uri="{FF2B5EF4-FFF2-40B4-BE49-F238E27FC236}">
                    <a16:creationId xmlns:a16="http://schemas.microsoft.com/office/drawing/2014/main" id="{31858B2B-4400-3B31-049A-9A326C91836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879097" y="2458954"/>
                <a:ext cx="218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7504FECE-96DD-2242-1481-265102CDF1A5}"/>
                  </a:ext>
                </a:extLst>
              </p14:cNvPr>
              <p14:cNvContentPartPr/>
              <p14:nvPr/>
            </p14:nvContentPartPr>
            <p14:xfrm>
              <a:off x="2013737" y="2522674"/>
              <a:ext cx="141120" cy="114840"/>
            </p14:xfrm>
          </p:contentPart>
        </mc:Choice>
        <mc:Fallback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7504FECE-96DD-2242-1481-265102CDF1A5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005097" y="2513674"/>
                <a:ext cx="1587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84" name="잉크 283">
                <a:extLst>
                  <a:ext uri="{FF2B5EF4-FFF2-40B4-BE49-F238E27FC236}">
                    <a16:creationId xmlns:a16="http://schemas.microsoft.com/office/drawing/2014/main" id="{92129533-EE5F-0791-EF99-28ADC68E2A6D}"/>
                  </a:ext>
                </a:extLst>
              </p14:cNvPr>
              <p14:cNvContentPartPr/>
              <p14:nvPr/>
            </p14:nvContentPartPr>
            <p14:xfrm>
              <a:off x="2143697" y="2458234"/>
              <a:ext cx="128160" cy="132480"/>
            </p14:xfrm>
          </p:contentPart>
        </mc:Choice>
        <mc:Fallback>
          <p:pic>
            <p:nvPicPr>
              <p:cNvPr id="284" name="잉크 283">
                <a:extLst>
                  <a:ext uri="{FF2B5EF4-FFF2-40B4-BE49-F238E27FC236}">
                    <a16:creationId xmlns:a16="http://schemas.microsoft.com/office/drawing/2014/main" id="{92129533-EE5F-0791-EF99-28ADC68E2A6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135057" y="2449594"/>
                <a:ext cx="1458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85" name="잉크 284">
                <a:extLst>
                  <a:ext uri="{FF2B5EF4-FFF2-40B4-BE49-F238E27FC236}">
                    <a16:creationId xmlns:a16="http://schemas.microsoft.com/office/drawing/2014/main" id="{BF6BBD23-A00A-4B05-76EC-277B3243B51B}"/>
                  </a:ext>
                </a:extLst>
              </p14:cNvPr>
              <p14:cNvContentPartPr/>
              <p14:nvPr/>
            </p14:nvContentPartPr>
            <p14:xfrm>
              <a:off x="2257457" y="2480914"/>
              <a:ext cx="43200" cy="125280"/>
            </p14:xfrm>
          </p:contentPart>
        </mc:Choice>
        <mc:Fallback>
          <p:pic>
            <p:nvPicPr>
              <p:cNvPr id="285" name="잉크 284">
                <a:extLst>
                  <a:ext uri="{FF2B5EF4-FFF2-40B4-BE49-F238E27FC236}">
                    <a16:creationId xmlns:a16="http://schemas.microsoft.com/office/drawing/2014/main" id="{BF6BBD23-A00A-4B05-76EC-277B3243B51B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2248457" y="2472274"/>
                <a:ext cx="60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9AA9396E-C73A-FD67-D9ED-98F8061A7861}"/>
                  </a:ext>
                </a:extLst>
              </p14:cNvPr>
              <p14:cNvContentPartPr/>
              <p14:nvPr/>
            </p14:nvContentPartPr>
            <p14:xfrm>
              <a:off x="2301737" y="2454274"/>
              <a:ext cx="96480" cy="105840"/>
            </p14:xfrm>
          </p:contentPart>
        </mc:Choice>
        <mc:Fallback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9AA9396E-C73A-FD67-D9ED-98F8061A7861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292737" y="2445274"/>
                <a:ext cx="1141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83574AB6-7CD8-50DA-6C8B-34F364AA0A7E}"/>
                  </a:ext>
                </a:extLst>
              </p14:cNvPr>
              <p14:cNvContentPartPr/>
              <p14:nvPr/>
            </p14:nvContentPartPr>
            <p14:xfrm>
              <a:off x="2332337" y="2565154"/>
              <a:ext cx="84960" cy="54720"/>
            </p14:xfrm>
          </p:contentPart>
        </mc:Choice>
        <mc:Fallback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83574AB6-7CD8-50DA-6C8B-34F364AA0A7E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2323337" y="2556154"/>
                <a:ext cx="102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88" name="잉크 287">
                <a:extLst>
                  <a:ext uri="{FF2B5EF4-FFF2-40B4-BE49-F238E27FC236}">
                    <a16:creationId xmlns:a16="http://schemas.microsoft.com/office/drawing/2014/main" id="{770C6404-9736-8CB9-3C43-A0A798A4130B}"/>
                  </a:ext>
                </a:extLst>
              </p14:cNvPr>
              <p14:cNvContentPartPr/>
              <p14:nvPr/>
            </p14:nvContentPartPr>
            <p14:xfrm>
              <a:off x="2400017" y="2443114"/>
              <a:ext cx="154080" cy="137160"/>
            </p14:xfrm>
          </p:contentPart>
        </mc:Choice>
        <mc:Fallback>
          <p:pic>
            <p:nvPicPr>
              <p:cNvPr id="288" name="잉크 287">
                <a:extLst>
                  <a:ext uri="{FF2B5EF4-FFF2-40B4-BE49-F238E27FC236}">
                    <a16:creationId xmlns:a16="http://schemas.microsoft.com/office/drawing/2014/main" id="{770C6404-9736-8CB9-3C43-A0A798A4130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2391377" y="2434474"/>
                <a:ext cx="1717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89" name="잉크 288">
                <a:extLst>
                  <a:ext uri="{FF2B5EF4-FFF2-40B4-BE49-F238E27FC236}">
                    <a16:creationId xmlns:a16="http://schemas.microsoft.com/office/drawing/2014/main" id="{BA0392F3-3865-DABB-9892-81D2CD471B9B}"/>
                  </a:ext>
                </a:extLst>
              </p14:cNvPr>
              <p14:cNvContentPartPr/>
              <p14:nvPr/>
            </p14:nvContentPartPr>
            <p14:xfrm>
              <a:off x="1872977" y="2832274"/>
              <a:ext cx="117360" cy="162000"/>
            </p14:xfrm>
          </p:contentPart>
        </mc:Choice>
        <mc:Fallback>
          <p:pic>
            <p:nvPicPr>
              <p:cNvPr id="289" name="잉크 288">
                <a:extLst>
                  <a:ext uri="{FF2B5EF4-FFF2-40B4-BE49-F238E27FC236}">
                    <a16:creationId xmlns:a16="http://schemas.microsoft.com/office/drawing/2014/main" id="{BA0392F3-3865-DABB-9892-81D2CD471B9B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864337" y="2823634"/>
                <a:ext cx="1350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CF6C886F-3144-9666-2E68-659CAE81D8F8}"/>
                  </a:ext>
                </a:extLst>
              </p14:cNvPr>
              <p14:cNvContentPartPr/>
              <p14:nvPr/>
            </p14:nvContentPartPr>
            <p14:xfrm>
              <a:off x="1983137" y="2827234"/>
              <a:ext cx="63720" cy="107640"/>
            </p14:xfrm>
          </p:contentPart>
        </mc:Choice>
        <mc:Fallback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CF6C886F-3144-9666-2E68-659CAE81D8F8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974497" y="2818234"/>
                <a:ext cx="813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47652B4B-47FC-2826-899A-6E5663018DC0}"/>
                  </a:ext>
                </a:extLst>
              </p14:cNvPr>
              <p14:cNvContentPartPr/>
              <p14:nvPr/>
            </p14:nvContentPartPr>
            <p14:xfrm>
              <a:off x="2007257" y="2846314"/>
              <a:ext cx="151200" cy="160920"/>
            </p14:xfrm>
          </p:contentPart>
        </mc:Choice>
        <mc:Fallback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47652B4B-47FC-2826-899A-6E5663018DC0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1998257" y="2837674"/>
                <a:ext cx="168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92" name="잉크 291">
                <a:extLst>
                  <a:ext uri="{FF2B5EF4-FFF2-40B4-BE49-F238E27FC236}">
                    <a16:creationId xmlns:a16="http://schemas.microsoft.com/office/drawing/2014/main" id="{68CBE989-B0E0-0B33-698E-6764801A6284}"/>
                  </a:ext>
                </a:extLst>
              </p14:cNvPr>
              <p14:cNvContentPartPr/>
              <p14:nvPr/>
            </p14:nvContentPartPr>
            <p14:xfrm>
              <a:off x="2118857" y="2810314"/>
              <a:ext cx="104040" cy="145800"/>
            </p14:xfrm>
          </p:contentPart>
        </mc:Choice>
        <mc:Fallback>
          <p:pic>
            <p:nvPicPr>
              <p:cNvPr id="292" name="잉크 291">
                <a:extLst>
                  <a:ext uri="{FF2B5EF4-FFF2-40B4-BE49-F238E27FC236}">
                    <a16:creationId xmlns:a16="http://schemas.microsoft.com/office/drawing/2014/main" id="{68CBE989-B0E0-0B33-698E-6764801A6284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2109857" y="2801314"/>
                <a:ext cx="121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93" name="잉크 292">
                <a:extLst>
                  <a:ext uri="{FF2B5EF4-FFF2-40B4-BE49-F238E27FC236}">
                    <a16:creationId xmlns:a16="http://schemas.microsoft.com/office/drawing/2014/main" id="{79434482-A377-0BDF-2D9D-31322034B0FA}"/>
                  </a:ext>
                </a:extLst>
              </p14:cNvPr>
              <p14:cNvContentPartPr/>
              <p14:nvPr/>
            </p14:nvContentPartPr>
            <p14:xfrm>
              <a:off x="2144777" y="2871154"/>
              <a:ext cx="131760" cy="119880"/>
            </p14:xfrm>
          </p:contentPart>
        </mc:Choice>
        <mc:Fallback>
          <p:pic>
            <p:nvPicPr>
              <p:cNvPr id="293" name="잉크 292">
                <a:extLst>
                  <a:ext uri="{FF2B5EF4-FFF2-40B4-BE49-F238E27FC236}">
                    <a16:creationId xmlns:a16="http://schemas.microsoft.com/office/drawing/2014/main" id="{79434482-A377-0BDF-2D9D-31322034B0FA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2136137" y="2862514"/>
                <a:ext cx="149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94" name="잉크 293">
                <a:extLst>
                  <a:ext uri="{FF2B5EF4-FFF2-40B4-BE49-F238E27FC236}">
                    <a16:creationId xmlns:a16="http://schemas.microsoft.com/office/drawing/2014/main" id="{D962D0C2-A813-BD43-727F-E26231E8FA95}"/>
                  </a:ext>
                </a:extLst>
              </p14:cNvPr>
              <p14:cNvContentPartPr/>
              <p14:nvPr/>
            </p14:nvContentPartPr>
            <p14:xfrm>
              <a:off x="2235137" y="2795194"/>
              <a:ext cx="65520" cy="22320"/>
            </p14:xfrm>
          </p:contentPart>
        </mc:Choice>
        <mc:Fallback>
          <p:pic>
            <p:nvPicPr>
              <p:cNvPr id="294" name="잉크 293">
                <a:extLst>
                  <a:ext uri="{FF2B5EF4-FFF2-40B4-BE49-F238E27FC236}">
                    <a16:creationId xmlns:a16="http://schemas.microsoft.com/office/drawing/2014/main" id="{D962D0C2-A813-BD43-727F-E26231E8FA95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2226497" y="2786194"/>
                <a:ext cx="83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95" name="잉크 294">
                <a:extLst>
                  <a:ext uri="{FF2B5EF4-FFF2-40B4-BE49-F238E27FC236}">
                    <a16:creationId xmlns:a16="http://schemas.microsoft.com/office/drawing/2014/main" id="{F398C165-4F47-3FF3-290C-0C73CBA94BDB}"/>
                  </a:ext>
                </a:extLst>
              </p14:cNvPr>
              <p14:cNvContentPartPr/>
              <p14:nvPr/>
            </p14:nvContentPartPr>
            <p14:xfrm>
              <a:off x="2242697" y="2833354"/>
              <a:ext cx="159840" cy="126720"/>
            </p14:xfrm>
          </p:contentPart>
        </mc:Choice>
        <mc:Fallback>
          <p:pic>
            <p:nvPicPr>
              <p:cNvPr id="295" name="잉크 294">
                <a:extLst>
                  <a:ext uri="{FF2B5EF4-FFF2-40B4-BE49-F238E27FC236}">
                    <a16:creationId xmlns:a16="http://schemas.microsoft.com/office/drawing/2014/main" id="{F398C165-4F47-3FF3-290C-0C73CBA94BDB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2233697" y="2824354"/>
                <a:ext cx="1774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96" name="잉크 295">
                <a:extLst>
                  <a:ext uri="{FF2B5EF4-FFF2-40B4-BE49-F238E27FC236}">
                    <a16:creationId xmlns:a16="http://schemas.microsoft.com/office/drawing/2014/main" id="{B6E808DC-4238-AFA3-79D4-79783453B5F4}"/>
                  </a:ext>
                </a:extLst>
              </p14:cNvPr>
              <p14:cNvContentPartPr/>
              <p14:nvPr/>
            </p14:nvContentPartPr>
            <p14:xfrm>
              <a:off x="2356097" y="2791594"/>
              <a:ext cx="128880" cy="159480"/>
            </p14:xfrm>
          </p:contentPart>
        </mc:Choice>
        <mc:Fallback>
          <p:pic>
            <p:nvPicPr>
              <p:cNvPr id="296" name="잉크 295">
                <a:extLst>
                  <a:ext uri="{FF2B5EF4-FFF2-40B4-BE49-F238E27FC236}">
                    <a16:creationId xmlns:a16="http://schemas.microsoft.com/office/drawing/2014/main" id="{B6E808DC-4238-AFA3-79D4-79783453B5F4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2347097" y="2782594"/>
                <a:ext cx="146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2DE826D9-B544-F691-1BC4-2A3BDA311322}"/>
                  </a:ext>
                </a:extLst>
              </p14:cNvPr>
              <p14:cNvContentPartPr/>
              <p14:nvPr/>
            </p14:nvContentPartPr>
            <p14:xfrm>
              <a:off x="1934897" y="3194074"/>
              <a:ext cx="130680" cy="86040"/>
            </p14:xfrm>
          </p:contentPart>
        </mc:Choice>
        <mc:Fallback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2DE826D9-B544-F691-1BC4-2A3BDA311322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925897" y="3185074"/>
                <a:ext cx="148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98" name="잉크 297">
                <a:extLst>
                  <a:ext uri="{FF2B5EF4-FFF2-40B4-BE49-F238E27FC236}">
                    <a16:creationId xmlns:a16="http://schemas.microsoft.com/office/drawing/2014/main" id="{CE3240F5-BC0D-C5F8-156F-35A4DEA4C1CB}"/>
                  </a:ext>
                </a:extLst>
              </p14:cNvPr>
              <p14:cNvContentPartPr/>
              <p14:nvPr/>
            </p14:nvContentPartPr>
            <p14:xfrm>
              <a:off x="1980617" y="3264634"/>
              <a:ext cx="140400" cy="43560"/>
            </p14:xfrm>
          </p:contentPart>
        </mc:Choice>
        <mc:Fallback>
          <p:pic>
            <p:nvPicPr>
              <p:cNvPr id="298" name="잉크 297">
                <a:extLst>
                  <a:ext uri="{FF2B5EF4-FFF2-40B4-BE49-F238E27FC236}">
                    <a16:creationId xmlns:a16="http://schemas.microsoft.com/office/drawing/2014/main" id="{CE3240F5-BC0D-C5F8-156F-35A4DEA4C1CB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971977" y="3255634"/>
                <a:ext cx="158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C48A7B42-89D0-5541-0281-C338CE5224A4}"/>
                  </a:ext>
                </a:extLst>
              </p14:cNvPr>
              <p14:cNvContentPartPr/>
              <p14:nvPr/>
            </p14:nvContentPartPr>
            <p14:xfrm>
              <a:off x="2081057" y="3159514"/>
              <a:ext cx="181080" cy="112320"/>
            </p14:xfrm>
          </p:contentPart>
        </mc:Choice>
        <mc:Fallback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C48A7B42-89D0-5541-0281-C338CE5224A4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2072057" y="3150874"/>
                <a:ext cx="198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00" name="잉크 299">
                <a:extLst>
                  <a:ext uri="{FF2B5EF4-FFF2-40B4-BE49-F238E27FC236}">
                    <a16:creationId xmlns:a16="http://schemas.microsoft.com/office/drawing/2014/main" id="{DF6A36CA-E29A-B37B-F3E5-05867AA3306B}"/>
                  </a:ext>
                </a:extLst>
              </p14:cNvPr>
              <p14:cNvContentPartPr/>
              <p14:nvPr/>
            </p14:nvContentPartPr>
            <p14:xfrm>
              <a:off x="2231177" y="3173554"/>
              <a:ext cx="53640" cy="90720"/>
            </p14:xfrm>
          </p:contentPart>
        </mc:Choice>
        <mc:Fallback>
          <p:pic>
            <p:nvPicPr>
              <p:cNvPr id="300" name="잉크 299">
                <a:extLst>
                  <a:ext uri="{FF2B5EF4-FFF2-40B4-BE49-F238E27FC236}">
                    <a16:creationId xmlns:a16="http://schemas.microsoft.com/office/drawing/2014/main" id="{DF6A36CA-E29A-B37B-F3E5-05867AA3306B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222537" y="3164554"/>
                <a:ext cx="712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3BB26D76-BE7D-D84E-42B6-00D02947EA01}"/>
                  </a:ext>
                </a:extLst>
              </p14:cNvPr>
              <p14:cNvContentPartPr/>
              <p14:nvPr/>
            </p14:nvContentPartPr>
            <p14:xfrm>
              <a:off x="2243777" y="3129274"/>
              <a:ext cx="154440" cy="147240"/>
            </p14:xfrm>
          </p:contentPart>
        </mc:Choice>
        <mc:Fallback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3BB26D76-BE7D-D84E-42B6-00D02947EA01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235137" y="3120274"/>
                <a:ext cx="172080" cy="16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CEF71536-F5B5-94AF-1219-E9A2B834BDE8}"/>
              </a:ext>
            </a:extLst>
          </p:cNvPr>
          <p:cNvGrpSpPr/>
          <p:nvPr/>
        </p:nvGrpSpPr>
        <p:grpSpPr>
          <a:xfrm>
            <a:off x="2126057" y="3423754"/>
            <a:ext cx="361800" cy="215640"/>
            <a:chOff x="2126057" y="3423754"/>
            <a:chExt cx="36180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0EAC715B-E486-6672-EB07-17DA818A93A6}"/>
                    </a:ext>
                  </a:extLst>
                </p14:cNvPr>
                <p14:cNvContentPartPr/>
                <p14:nvPr/>
              </p14:nvContentPartPr>
              <p14:xfrm>
                <a:off x="2482817" y="3534274"/>
                <a:ext cx="5040" cy="792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0EAC715B-E486-6672-EB07-17DA818A93A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474177" y="3525274"/>
                  <a:ext cx="22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587BD8A4-97FE-34FA-8A9C-440F9C8B5863}"/>
                    </a:ext>
                  </a:extLst>
                </p14:cNvPr>
                <p14:cNvContentPartPr/>
                <p14:nvPr/>
              </p14:nvContentPartPr>
              <p14:xfrm>
                <a:off x="2126057" y="3437794"/>
                <a:ext cx="148680" cy="20160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587BD8A4-97FE-34FA-8A9C-440F9C8B586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117417" y="3429154"/>
                  <a:ext cx="166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1A6E3E36-FCD1-5B4F-003C-A4B01F53D23E}"/>
                    </a:ext>
                  </a:extLst>
                </p14:cNvPr>
                <p14:cNvContentPartPr/>
                <p14:nvPr/>
              </p14:nvContentPartPr>
              <p14:xfrm>
                <a:off x="2234057" y="3439594"/>
                <a:ext cx="135720" cy="10872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1A6E3E36-FCD1-5B4F-003C-A4B01F53D23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225057" y="3430594"/>
                  <a:ext cx="153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12" name="잉크 311">
                  <a:extLst>
                    <a:ext uri="{FF2B5EF4-FFF2-40B4-BE49-F238E27FC236}">
                      <a16:creationId xmlns:a16="http://schemas.microsoft.com/office/drawing/2014/main" id="{C319D996-DA86-662F-741A-98BAC8A76D34}"/>
                    </a:ext>
                  </a:extLst>
                </p14:cNvPr>
                <p14:cNvContentPartPr/>
                <p14:nvPr/>
              </p14:nvContentPartPr>
              <p14:xfrm>
                <a:off x="2352137" y="3423754"/>
                <a:ext cx="46800" cy="167760"/>
              </p14:xfrm>
            </p:contentPart>
          </mc:Choice>
          <mc:Fallback>
            <p:pic>
              <p:nvPicPr>
                <p:cNvPr id="312" name="잉크 311">
                  <a:extLst>
                    <a:ext uri="{FF2B5EF4-FFF2-40B4-BE49-F238E27FC236}">
                      <a16:creationId xmlns:a16="http://schemas.microsoft.com/office/drawing/2014/main" id="{C319D996-DA86-662F-741A-98BAC8A76D34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343497" y="3415114"/>
                  <a:ext cx="644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289A28DB-8043-401E-62B2-C648DF5B72EA}"/>
              </a:ext>
            </a:extLst>
          </p:cNvPr>
          <p:cNvGrpSpPr/>
          <p:nvPr/>
        </p:nvGrpSpPr>
        <p:grpSpPr>
          <a:xfrm>
            <a:off x="4233497" y="4603114"/>
            <a:ext cx="605520" cy="226440"/>
            <a:chOff x="4233497" y="4603114"/>
            <a:chExt cx="60552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BDE13A48-BA6B-86D2-896B-7BD70A47A575}"/>
                    </a:ext>
                  </a:extLst>
                </p14:cNvPr>
                <p14:cNvContentPartPr/>
                <p14:nvPr/>
              </p14:nvContentPartPr>
              <p14:xfrm>
                <a:off x="4233497" y="4721554"/>
                <a:ext cx="127080" cy="936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BDE13A48-BA6B-86D2-896B-7BD70A47A575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224857" y="4712554"/>
                  <a:ext cx="144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565823EC-A5C7-BA39-54B7-D80974EE826C}"/>
                    </a:ext>
                  </a:extLst>
                </p14:cNvPr>
                <p14:cNvContentPartPr/>
                <p14:nvPr/>
              </p14:nvContentPartPr>
              <p14:xfrm>
                <a:off x="4289297" y="4770874"/>
                <a:ext cx="112680" cy="864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565823EC-A5C7-BA39-54B7-D80974EE826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280297" y="4761874"/>
                  <a:ext cx="1303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34440410-04B5-4C19-D69E-2D0EF3AE0B39}"/>
                    </a:ext>
                  </a:extLst>
                </p14:cNvPr>
                <p14:cNvContentPartPr/>
                <p14:nvPr/>
              </p14:nvContentPartPr>
              <p14:xfrm>
                <a:off x="4492337" y="4603114"/>
                <a:ext cx="25560" cy="17388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34440410-04B5-4C19-D69E-2D0EF3AE0B39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483337" y="4594474"/>
                  <a:ext cx="43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CBFFFDA2-69E5-F508-7820-0389E94BA3C7}"/>
                    </a:ext>
                  </a:extLst>
                </p14:cNvPr>
                <p14:cNvContentPartPr/>
                <p14:nvPr/>
              </p14:nvContentPartPr>
              <p14:xfrm>
                <a:off x="4557857" y="4641634"/>
                <a:ext cx="25920" cy="13680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CBFFFDA2-69E5-F508-7820-0389E94BA3C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49217" y="4632634"/>
                  <a:ext cx="4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8" name="잉크 317">
                  <a:extLst>
                    <a:ext uri="{FF2B5EF4-FFF2-40B4-BE49-F238E27FC236}">
                      <a16:creationId xmlns:a16="http://schemas.microsoft.com/office/drawing/2014/main" id="{C6F0EEDB-DBE7-C7B1-92FB-5950FA419E9E}"/>
                    </a:ext>
                  </a:extLst>
                </p14:cNvPr>
                <p14:cNvContentPartPr/>
                <p14:nvPr/>
              </p14:nvContentPartPr>
              <p14:xfrm>
                <a:off x="4621217" y="4638394"/>
                <a:ext cx="116280" cy="191160"/>
              </p14:xfrm>
            </p:contentPart>
          </mc:Choice>
          <mc:Fallback>
            <p:pic>
              <p:nvPicPr>
                <p:cNvPr id="318" name="잉크 317">
                  <a:extLst>
                    <a:ext uri="{FF2B5EF4-FFF2-40B4-BE49-F238E27FC236}">
                      <a16:creationId xmlns:a16="http://schemas.microsoft.com/office/drawing/2014/main" id="{C6F0EEDB-DBE7-C7B1-92FB-5950FA419E9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612577" y="4629394"/>
                  <a:ext cx="1339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E5186EB8-9362-ABC3-EE30-6458781106D1}"/>
                    </a:ext>
                  </a:extLst>
                </p14:cNvPr>
                <p14:cNvContentPartPr/>
                <p14:nvPr/>
              </p14:nvContentPartPr>
              <p14:xfrm>
                <a:off x="4821737" y="4796794"/>
                <a:ext cx="17280" cy="792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E5186EB8-9362-ABC3-EE30-6458781106D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4813097" y="4788154"/>
                  <a:ext cx="34920" cy="25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71398"/>
            <a:ext cx="3848735" cy="11887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35"/>
              </a:spcBef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정수의</a:t>
            </a:r>
            <a:r>
              <a:rPr sz="1900" spc="-110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나눔스퀘어OTF_ac"/>
              <a:cs typeface="나눔스퀘어OTF_ac"/>
            </a:endParaRPr>
          </a:p>
          <a:p>
            <a:pPr marL="288925" indent="-276860">
              <a:lnSpc>
                <a:spcPct val="100000"/>
              </a:lnSpc>
              <a:buFont typeface="Arial"/>
              <a:buChar char="•"/>
              <a:tabLst>
                <a:tab pos="288925" algn="l"/>
                <a:tab pos="289560" algn="l"/>
              </a:tabLst>
            </a:pPr>
            <a:r>
              <a:rPr sz="1700" b="0" spc="110" dirty="0">
                <a:latin typeface="나눔스퀘어OTF_ac Light"/>
                <a:cs typeface="나눔스퀘어OTF_ac Light"/>
              </a:rPr>
              <a:t>비교,</a:t>
            </a:r>
            <a:r>
              <a:rPr sz="1700" b="0" spc="-20" dirty="0">
                <a:latin typeface="나눔스퀘어OTF_ac Light"/>
                <a:cs typeface="나눔스퀘어OTF_ac Light"/>
              </a:rPr>
              <a:t> </a:t>
            </a:r>
            <a:r>
              <a:rPr sz="1700" b="0" spc="100" dirty="0">
                <a:latin typeface="나눔스퀘어OTF_ac Light"/>
                <a:cs typeface="나눔스퀘어OTF_ac Light"/>
              </a:rPr>
              <a:t>시프트,</a:t>
            </a:r>
            <a:r>
              <a:rPr sz="1700" b="0" spc="-3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뺄셈</a:t>
            </a:r>
            <a:r>
              <a:rPr sz="1700" b="0" spc="-15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연산으로</a:t>
            </a:r>
            <a:r>
              <a:rPr sz="1700" b="0" spc="-30" dirty="0">
                <a:latin typeface="나눔스퀘어OTF_ac Light"/>
                <a:cs typeface="나눔스퀘어OTF_ac Light"/>
              </a:rPr>
              <a:t> </a:t>
            </a:r>
            <a:r>
              <a:rPr sz="1700" b="0" spc="80" dirty="0">
                <a:latin typeface="나눔스퀘어OTF_ac Light"/>
                <a:cs typeface="나눔스퀘어OTF_ac Light"/>
              </a:rPr>
              <a:t>구성</a:t>
            </a:r>
            <a:endParaRPr sz="1700">
              <a:latin typeface="나눔스퀘어OTF_ac Light"/>
              <a:cs typeface="나눔스퀘어OTF_ac Light"/>
            </a:endParaRPr>
          </a:p>
          <a:p>
            <a:pPr marL="288925">
              <a:lnSpc>
                <a:spcPct val="100000"/>
              </a:lnSpc>
              <a:spcBef>
                <a:spcPts val="380"/>
              </a:spcBef>
            </a:pPr>
            <a:r>
              <a:rPr sz="1450" b="0" spc="35" dirty="0">
                <a:latin typeface="나눔스퀘어OTF_ac Light"/>
                <a:cs typeface="나눔스퀘어OTF_ac Light"/>
              </a:rPr>
              <a:t>– </a:t>
            </a:r>
            <a:r>
              <a:rPr sz="1450" b="0" spc="45" dirty="0">
                <a:latin typeface="나눔스퀘어OTF_ac Light"/>
                <a:cs typeface="나눔스퀘어OTF_ac Light"/>
              </a:rPr>
              <a:t>‘비교 </a:t>
            </a:r>
            <a:r>
              <a:rPr sz="1450" b="0" spc="65" dirty="0">
                <a:latin typeface="나눔스퀘어OTF_ac Light"/>
                <a:cs typeface="나눔스퀘어OTF_ac Light"/>
              </a:rPr>
              <a:t>결과 </a:t>
            </a:r>
            <a:r>
              <a:rPr sz="1450" b="0" spc="70" dirty="0">
                <a:latin typeface="나눔스퀘어OTF_ac Light"/>
                <a:cs typeface="나눔스퀘어OTF_ac Light"/>
              </a:rPr>
              <a:t>큰 </a:t>
            </a:r>
            <a:r>
              <a:rPr sz="1450" b="0" spc="65" dirty="0">
                <a:latin typeface="나눔스퀘어OTF_ac Light"/>
                <a:cs typeface="나눔스퀘어OTF_ac Light"/>
              </a:rPr>
              <a:t>수이면 몫은 </a:t>
            </a:r>
            <a:r>
              <a:rPr sz="1450" b="0" spc="5" dirty="0">
                <a:latin typeface="나눔스퀘어OTF_ac Light"/>
                <a:cs typeface="나눔스퀘어OTF_ac Light"/>
              </a:rPr>
              <a:t>1’</a:t>
            </a:r>
            <a:r>
              <a:rPr sz="1450" spc="5" dirty="0">
                <a:latin typeface="Wingdings"/>
                <a:cs typeface="Wingdings"/>
              </a:rPr>
              <a:t></a:t>
            </a:r>
            <a:r>
              <a:rPr sz="1450" spc="5" dirty="0">
                <a:latin typeface="Times New Roman"/>
                <a:cs typeface="Times New Roman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이진수</a:t>
            </a:r>
            <a:r>
              <a:rPr sz="1450" b="0" spc="35" dirty="0">
                <a:latin typeface="나눔스퀘어OTF_ac Light"/>
                <a:cs typeface="나눔스퀘어OTF_ac Light"/>
              </a:rPr>
              <a:t> </a:t>
            </a:r>
            <a:r>
              <a:rPr sz="1450" b="0" spc="65" dirty="0">
                <a:latin typeface="나눔스퀘어OTF_ac Light"/>
                <a:cs typeface="나눔스퀘어OTF_ac Light"/>
              </a:rPr>
              <a:t>이므로</a:t>
            </a:r>
            <a:endParaRPr sz="1450">
              <a:latin typeface="나눔스퀘어OTF_ac Light"/>
              <a:cs typeface="나눔스퀘어OTF_ac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5179" y="1980509"/>
            <a:ext cx="5956218" cy="244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2025" y="1977354"/>
            <a:ext cx="5962650" cy="2446655"/>
          </a:xfrm>
          <a:custGeom>
            <a:avLst/>
            <a:gdLst/>
            <a:ahLst/>
            <a:cxnLst/>
            <a:rect l="l" t="t" r="r" b="b"/>
            <a:pathLst>
              <a:path w="5962650" h="2446654">
                <a:moveTo>
                  <a:pt x="0" y="2446621"/>
                </a:moveTo>
                <a:lnTo>
                  <a:pt x="5962527" y="2446621"/>
                </a:lnTo>
                <a:lnTo>
                  <a:pt x="5962527" y="0"/>
                </a:lnTo>
                <a:lnTo>
                  <a:pt x="0" y="0"/>
                </a:lnTo>
                <a:lnTo>
                  <a:pt x="0" y="2446621"/>
                </a:lnTo>
                <a:close/>
              </a:path>
            </a:pathLst>
          </a:custGeom>
          <a:ln w="5762">
            <a:solidFill>
              <a:srgbClr val="5A9A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8041" y="2590319"/>
            <a:ext cx="2832735" cy="392430"/>
          </a:xfrm>
          <a:custGeom>
            <a:avLst/>
            <a:gdLst/>
            <a:ahLst/>
            <a:cxnLst/>
            <a:rect l="l" t="t" r="r" b="b"/>
            <a:pathLst>
              <a:path w="2832734" h="392430">
                <a:moveTo>
                  <a:pt x="0" y="392173"/>
                </a:moveTo>
                <a:lnTo>
                  <a:pt x="2832491" y="392173"/>
                </a:lnTo>
                <a:lnTo>
                  <a:pt x="2832491" y="0"/>
                </a:lnTo>
                <a:lnTo>
                  <a:pt x="0" y="0"/>
                </a:lnTo>
                <a:lnTo>
                  <a:pt x="0" y="392173"/>
                </a:lnTo>
                <a:close/>
              </a:path>
            </a:pathLst>
          </a:custGeom>
          <a:ln w="7683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597" y="5985384"/>
            <a:ext cx="7181634" cy="51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2398" y="9894077"/>
            <a:ext cx="1914439" cy="197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0901" y="6061236"/>
            <a:ext cx="269049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1900" spc="110" dirty="0">
                <a:latin typeface="나눔스퀘어OTF_ac"/>
                <a:cs typeface="나눔스퀘어OTF_ac"/>
              </a:rPr>
              <a:t>부호-절대값 </a:t>
            </a:r>
            <a:r>
              <a:rPr sz="1900" spc="125" dirty="0">
                <a:latin typeface="나눔스퀘어OTF_ac"/>
                <a:cs typeface="나눔스퀘어OTF_ac"/>
              </a:rPr>
              <a:t>정수의</a:t>
            </a:r>
            <a:r>
              <a:rPr sz="1900" spc="-155" dirty="0">
                <a:latin typeface="나눔스퀘어OTF_ac"/>
                <a:cs typeface="나눔스퀘어OTF_ac"/>
              </a:rPr>
              <a:t> </a:t>
            </a:r>
            <a:r>
              <a:rPr sz="1900" spc="125" dirty="0">
                <a:latin typeface="나눔스퀘어OTF_ac"/>
                <a:cs typeface="나눔스퀘어OTF_ac"/>
              </a:rPr>
              <a:t>나눗셈</a:t>
            </a:r>
            <a:endParaRPr sz="1900">
              <a:latin typeface="나눔스퀘어OTF_ac"/>
              <a:cs typeface="나눔스퀘어OTF_a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06" y="6020137"/>
            <a:ext cx="7261014" cy="4005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2066" y="8801111"/>
            <a:ext cx="2745740" cy="287655"/>
          </a:xfrm>
          <a:custGeom>
            <a:avLst/>
            <a:gdLst/>
            <a:ahLst/>
            <a:cxnLst/>
            <a:rect l="l" t="t" r="r" b="b"/>
            <a:pathLst>
              <a:path w="2745740" h="287654">
                <a:moveTo>
                  <a:pt x="0" y="287036"/>
                </a:moveTo>
                <a:lnTo>
                  <a:pt x="2745219" y="287036"/>
                </a:lnTo>
                <a:lnTo>
                  <a:pt x="2745219" y="0"/>
                </a:lnTo>
                <a:lnTo>
                  <a:pt x="0" y="0"/>
                </a:lnTo>
                <a:lnTo>
                  <a:pt x="0" y="287036"/>
                </a:lnTo>
                <a:close/>
              </a:path>
            </a:pathLst>
          </a:custGeom>
          <a:ln w="7683">
            <a:solidFill>
              <a:srgbClr val="B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3462" y="9133265"/>
            <a:ext cx="44704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10" dirty="0">
                <a:latin typeface="나눔스퀘어라운드OTF Regular"/>
                <a:cs typeface="나눔스퀘어라운드OTF Regular"/>
              </a:rPr>
              <a:t>피제</a:t>
            </a:r>
            <a:r>
              <a:rPr sz="1200" spc="5" dirty="0">
                <a:latin typeface="나눔스퀘어라운드OTF Regular"/>
                <a:cs typeface="나눔스퀘어라운드OTF Regular"/>
              </a:rPr>
              <a:t>수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2481" y="7324845"/>
            <a:ext cx="306070" cy="21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10" dirty="0">
                <a:latin typeface="나눔스퀘어라운드OTF Regular"/>
                <a:cs typeface="나눔스퀘어라운드OTF Regular"/>
              </a:rPr>
              <a:t>제</a:t>
            </a:r>
            <a:r>
              <a:rPr sz="1200" spc="5" dirty="0">
                <a:latin typeface="나눔스퀘어라운드OTF Regular"/>
                <a:cs typeface="나눔스퀘어라운드OTF Regular"/>
              </a:rPr>
              <a:t>수</a:t>
            </a:r>
            <a:endParaRPr sz="1200">
              <a:latin typeface="나눔스퀘어라운드OTF Regular"/>
              <a:cs typeface="나눔스퀘어라운드OTF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431</Words>
  <Application>Microsoft Office PowerPoint</Application>
  <PresentationFormat>사용자 지정</PresentationFormat>
  <Paragraphs>114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나눔스퀘어OTF_ac</vt:lpstr>
      <vt:lpstr>나눔스퀘어OTF_ac Light</vt:lpstr>
      <vt:lpstr>나눔스퀘어라운드OTF Regular</vt:lpstr>
      <vt:lpstr>Arial</vt:lpstr>
      <vt:lpstr>Calibri</vt:lpstr>
      <vt:lpstr>Cambria Math</vt:lpstr>
      <vt:lpstr>Times New Roman</vt:lpstr>
      <vt:lpstr>Wingdings</vt:lpstr>
      <vt:lpstr>Office Theme</vt:lpstr>
      <vt:lpstr>10. 컴퓨터 산술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CA-10-arithmetic.pptx</dc:title>
  <dc:creator>joseph9</dc:creator>
  <cp:lastModifiedBy>최신호</cp:lastModifiedBy>
  <cp:revision>2</cp:revision>
  <dcterms:created xsi:type="dcterms:W3CDTF">2022-06-07T06:57:40Z</dcterms:created>
  <dcterms:modified xsi:type="dcterms:W3CDTF">2022-06-07T08:16:02Z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2022-06-07T00:00:00Z</vt:filetime>
  </property>
</Properties>
</file>